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10F"/>
    <a:srgbClr val="DED1C1"/>
    <a:srgbClr val="BCBCBC"/>
    <a:srgbClr val="032D4D"/>
    <a:srgbClr val="8E5E47"/>
    <a:srgbClr val="0134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058D9-8564-4FF9-868C-4146683B4A07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4FC82-7291-4CFE-AFB1-FBE116C9A6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938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050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6662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370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8193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96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909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84FC82-7291-4CFE-AFB1-FBE116C9A67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818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9412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66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853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416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56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7176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80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257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37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441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083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13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1755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021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391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80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622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704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63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188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976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298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257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E589D-A222-438A-955E-3AAD0C897BF6}" type="datetimeFigureOut">
              <a:rPr lang="en-GB" smtClean="0"/>
              <a:t>20/04/2017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CA372-91FF-488A-95B1-FC2CD9E0E2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42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3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1022" y="201479"/>
            <a:ext cx="7076171" cy="302216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49036" y="3595606"/>
            <a:ext cx="7076171" cy="299117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32176" y="206500"/>
            <a:ext cx="4293031" cy="3022169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01022" y="3580108"/>
            <a:ext cx="4286476" cy="3006672"/>
          </a:xfrm>
          <a:prstGeom prst="rect">
            <a:avLst/>
          </a:prstGeom>
          <a:solidFill>
            <a:srgbClr val="F4B1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6857999" y="937646"/>
            <a:ext cx="1348353" cy="134835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932099" y="4269784"/>
            <a:ext cx="1348353" cy="1348353"/>
          </a:xfrm>
          <a:prstGeom prst="ellipse">
            <a:avLst/>
          </a:prstGeom>
          <a:solidFill>
            <a:srgbClr val="F4B1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4056084" y="4343795"/>
            <a:ext cx="1224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+</a:t>
            </a:r>
            <a:endParaRPr lang="zh-CN" altLang="en-US" sz="72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9421001" y="323557"/>
            <a:ext cx="515379" cy="984738"/>
          </a:xfrm>
          <a:custGeom>
            <a:avLst/>
            <a:gdLst>
              <a:gd name="T0" fmla="*/ 2 w 122"/>
              <a:gd name="T1" fmla="*/ 65 h 225"/>
              <a:gd name="T2" fmla="*/ 14 w 122"/>
              <a:gd name="T3" fmla="*/ 77 h 225"/>
              <a:gd name="T4" fmla="*/ 17 w 122"/>
              <a:gd name="T5" fmla="*/ 76 h 225"/>
              <a:gd name="T6" fmla="*/ 119 w 122"/>
              <a:gd name="T7" fmla="*/ 42 h 225"/>
              <a:gd name="T8" fmla="*/ 119 w 122"/>
              <a:gd name="T9" fmla="*/ 30 h 225"/>
              <a:gd name="T10" fmla="*/ 105 w 122"/>
              <a:gd name="T11" fmla="*/ 23 h 225"/>
              <a:gd name="T12" fmla="*/ 3 w 122"/>
              <a:gd name="T13" fmla="*/ 57 h 225"/>
              <a:gd name="T14" fmla="*/ 108 w 122"/>
              <a:gd name="T15" fmla="*/ 28 h 225"/>
              <a:gd name="T16" fmla="*/ 114 w 122"/>
              <a:gd name="T17" fmla="*/ 35 h 225"/>
              <a:gd name="T18" fmla="*/ 111 w 122"/>
              <a:gd name="T19" fmla="*/ 42 h 225"/>
              <a:gd name="T20" fmla="*/ 14 w 122"/>
              <a:gd name="T21" fmla="*/ 71 h 225"/>
              <a:gd name="T22" fmla="*/ 9 w 122"/>
              <a:gd name="T23" fmla="*/ 67 h 225"/>
              <a:gd name="T24" fmla="*/ 8 w 122"/>
              <a:gd name="T25" fmla="*/ 59 h 225"/>
              <a:gd name="T26" fmla="*/ 106 w 122"/>
              <a:gd name="T27" fmla="*/ 28 h 225"/>
              <a:gd name="T28" fmla="*/ 14 w 122"/>
              <a:gd name="T29" fmla="*/ 43 h 225"/>
              <a:gd name="T30" fmla="*/ 66 w 122"/>
              <a:gd name="T31" fmla="*/ 28 h 225"/>
              <a:gd name="T32" fmla="*/ 73 w 122"/>
              <a:gd name="T33" fmla="*/ 10 h 225"/>
              <a:gd name="T34" fmla="*/ 9 w 122"/>
              <a:gd name="T35" fmla="*/ 17 h 225"/>
              <a:gd name="T36" fmla="*/ 3 w 122"/>
              <a:gd name="T37" fmla="*/ 35 h 225"/>
              <a:gd name="T38" fmla="*/ 61 w 122"/>
              <a:gd name="T39" fmla="*/ 8 h 225"/>
              <a:gd name="T40" fmla="*/ 67 w 122"/>
              <a:gd name="T41" fmla="*/ 12 h 225"/>
              <a:gd name="T42" fmla="*/ 65 w 122"/>
              <a:gd name="T43" fmla="*/ 22 h 225"/>
              <a:gd name="T44" fmla="*/ 14 w 122"/>
              <a:gd name="T45" fmla="*/ 37 h 225"/>
              <a:gd name="T46" fmla="*/ 8 w 122"/>
              <a:gd name="T47" fmla="*/ 30 h 225"/>
              <a:gd name="T48" fmla="*/ 120 w 122"/>
              <a:gd name="T49" fmla="*/ 101 h 225"/>
              <a:gd name="T50" fmla="*/ 105 w 122"/>
              <a:gd name="T51" fmla="*/ 90 h 225"/>
              <a:gd name="T52" fmla="*/ 72 w 122"/>
              <a:gd name="T53" fmla="*/ 110 h 225"/>
              <a:gd name="T54" fmla="*/ 55 w 122"/>
              <a:gd name="T55" fmla="*/ 138 h 225"/>
              <a:gd name="T56" fmla="*/ 53 w 122"/>
              <a:gd name="T57" fmla="*/ 99 h 225"/>
              <a:gd name="T58" fmla="*/ 119 w 122"/>
              <a:gd name="T59" fmla="*/ 76 h 225"/>
              <a:gd name="T60" fmla="*/ 119 w 122"/>
              <a:gd name="T61" fmla="*/ 64 h 225"/>
              <a:gd name="T62" fmla="*/ 9 w 122"/>
              <a:gd name="T63" fmla="*/ 85 h 225"/>
              <a:gd name="T64" fmla="*/ 1 w 122"/>
              <a:gd name="T65" fmla="*/ 97 h 225"/>
              <a:gd name="T66" fmla="*/ 3 w 122"/>
              <a:gd name="T67" fmla="*/ 102 h 225"/>
              <a:gd name="T68" fmla="*/ 11 w 122"/>
              <a:gd name="T69" fmla="*/ 110 h 225"/>
              <a:gd name="T70" fmla="*/ 28 w 122"/>
              <a:gd name="T71" fmla="*/ 121 h 225"/>
              <a:gd name="T72" fmla="*/ 17 w 122"/>
              <a:gd name="T73" fmla="*/ 138 h 225"/>
              <a:gd name="T74" fmla="*/ 40 w 122"/>
              <a:gd name="T75" fmla="*/ 209 h 225"/>
              <a:gd name="T76" fmla="*/ 53 w 122"/>
              <a:gd name="T77" fmla="*/ 225 h 225"/>
              <a:gd name="T78" fmla="*/ 87 w 122"/>
              <a:gd name="T79" fmla="*/ 214 h 225"/>
              <a:gd name="T80" fmla="*/ 110 w 122"/>
              <a:gd name="T81" fmla="*/ 187 h 225"/>
              <a:gd name="T82" fmla="*/ 99 w 122"/>
              <a:gd name="T83" fmla="*/ 138 h 225"/>
              <a:gd name="T84" fmla="*/ 104 w 122"/>
              <a:gd name="T85" fmla="*/ 117 h 225"/>
              <a:gd name="T86" fmla="*/ 120 w 122"/>
              <a:gd name="T87" fmla="*/ 101 h 225"/>
              <a:gd name="T88" fmla="*/ 47 w 122"/>
              <a:gd name="T89" fmla="*/ 101 h 225"/>
              <a:gd name="T90" fmla="*/ 49 w 122"/>
              <a:gd name="T91" fmla="*/ 138 h 225"/>
              <a:gd name="T92" fmla="*/ 35 w 122"/>
              <a:gd name="T93" fmla="*/ 121 h 225"/>
              <a:gd name="T94" fmla="*/ 24 w 122"/>
              <a:gd name="T95" fmla="*/ 108 h 225"/>
              <a:gd name="T96" fmla="*/ 12 w 122"/>
              <a:gd name="T97" fmla="*/ 104 h 225"/>
              <a:gd name="T98" fmla="*/ 8 w 122"/>
              <a:gd name="T99" fmla="*/ 97 h 225"/>
              <a:gd name="T100" fmla="*/ 8 w 122"/>
              <a:gd name="T101" fmla="*/ 93 h 225"/>
              <a:gd name="T102" fmla="*/ 12 w 122"/>
              <a:gd name="T103" fmla="*/ 90 h 225"/>
              <a:gd name="T104" fmla="*/ 24 w 122"/>
              <a:gd name="T105" fmla="*/ 86 h 225"/>
              <a:gd name="T106" fmla="*/ 108 w 122"/>
              <a:gd name="T107" fmla="*/ 62 h 225"/>
              <a:gd name="T108" fmla="*/ 114 w 122"/>
              <a:gd name="T109" fmla="*/ 69 h 225"/>
              <a:gd name="T110" fmla="*/ 111 w 122"/>
              <a:gd name="T111" fmla="*/ 76 h 225"/>
              <a:gd name="T112" fmla="*/ 43 w 122"/>
              <a:gd name="T113" fmla="*/ 98 h 225"/>
              <a:gd name="T114" fmla="*/ 103 w 122"/>
              <a:gd name="T115" fmla="*/ 111 h 225"/>
              <a:gd name="T116" fmla="*/ 92 w 122"/>
              <a:gd name="T117" fmla="*/ 138 h 225"/>
              <a:gd name="T118" fmla="*/ 78 w 122"/>
              <a:gd name="T119" fmla="*/ 110 h 225"/>
              <a:gd name="T120" fmla="*/ 106 w 122"/>
              <a:gd name="T121" fmla="*/ 96 h 225"/>
              <a:gd name="T122" fmla="*/ 114 w 122"/>
              <a:gd name="T123" fmla="*/ 10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" h="225">
                <a:moveTo>
                  <a:pt x="3" y="57"/>
                </a:moveTo>
                <a:cubicBezTo>
                  <a:pt x="1" y="59"/>
                  <a:pt x="1" y="62"/>
                  <a:pt x="2" y="65"/>
                </a:cubicBezTo>
                <a:cubicBezTo>
                  <a:pt x="3" y="69"/>
                  <a:pt x="3" y="69"/>
                  <a:pt x="3" y="69"/>
                </a:cubicBezTo>
                <a:cubicBezTo>
                  <a:pt x="4" y="74"/>
                  <a:pt x="9" y="77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5" y="77"/>
                  <a:pt x="16" y="77"/>
                  <a:pt x="17" y="76"/>
                </a:cubicBezTo>
                <a:cubicBezTo>
                  <a:pt x="112" y="48"/>
                  <a:pt x="112" y="48"/>
                  <a:pt x="112" y="48"/>
                </a:cubicBezTo>
                <a:cubicBezTo>
                  <a:pt x="115" y="47"/>
                  <a:pt x="118" y="45"/>
                  <a:pt x="119" y="42"/>
                </a:cubicBezTo>
                <a:cubicBezTo>
                  <a:pt x="120" y="40"/>
                  <a:pt x="121" y="37"/>
                  <a:pt x="120" y="34"/>
                </a:cubicBezTo>
                <a:cubicBezTo>
                  <a:pt x="119" y="30"/>
                  <a:pt x="119" y="30"/>
                  <a:pt x="119" y="30"/>
                </a:cubicBezTo>
                <a:cubicBezTo>
                  <a:pt x="117" y="25"/>
                  <a:pt x="113" y="22"/>
                  <a:pt x="108" y="22"/>
                </a:cubicBezTo>
                <a:cubicBezTo>
                  <a:pt x="107" y="22"/>
                  <a:pt x="106" y="22"/>
                  <a:pt x="105" y="23"/>
                </a:cubicBezTo>
                <a:cubicBezTo>
                  <a:pt x="9" y="51"/>
                  <a:pt x="9" y="51"/>
                  <a:pt x="9" y="51"/>
                </a:cubicBezTo>
                <a:cubicBezTo>
                  <a:pt x="6" y="52"/>
                  <a:pt x="4" y="54"/>
                  <a:pt x="3" y="57"/>
                </a:cubicBezTo>
                <a:close/>
                <a:moveTo>
                  <a:pt x="106" y="28"/>
                </a:moveTo>
                <a:cubicBezTo>
                  <a:pt x="107" y="28"/>
                  <a:pt x="107" y="28"/>
                  <a:pt x="108" y="28"/>
                </a:cubicBezTo>
                <a:cubicBezTo>
                  <a:pt x="110" y="28"/>
                  <a:pt x="112" y="30"/>
                  <a:pt x="113" y="32"/>
                </a:cubicBezTo>
                <a:cubicBezTo>
                  <a:pt x="114" y="35"/>
                  <a:pt x="114" y="35"/>
                  <a:pt x="114" y="35"/>
                </a:cubicBezTo>
                <a:cubicBezTo>
                  <a:pt x="115" y="37"/>
                  <a:pt x="114" y="38"/>
                  <a:pt x="114" y="40"/>
                </a:cubicBezTo>
                <a:cubicBezTo>
                  <a:pt x="113" y="41"/>
                  <a:pt x="112" y="42"/>
                  <a:pt x="111" y="42"/>
                </a:cubicBezTo>
                <a:cubicBezTo>
                  <a:pt x="15" y="71"/>
                  <a:pt x="15" y="71"/>
                  <a:pt x="15" y="71"/>
                </a:cubicBezTo>
                <a:cubicBezTo>
                  <a:pt x="15" y="71"/>
                  <a:pt x="14" y="71"/>
                  <a:pt x="14" y="71"/>
                </a:cubicBezTo>
                <a:cubicBezTo>
                  <a:pt x="14" y="71"/>
                  <a:pt x="14" y="71"/>
                  <a:pt x="14" y="71"/>
                </a:cubicBezTo>
                <a:cubicBezTo>
                  <a:pt x="11" y="71"/>
                  <a:pt x="9" y="69"/>
                  <a:pt x="9" y="67"/>
                </a:cubicBezTo>
                <a:cubicBezTo>
                  <a:pt x="8" y="63"/>
                  <a:pt x="8" y="63"/>
                  <a:pt x="8" y="63"/>
                </a:cubicBezTo>
                <a:cubicBezTo>
                  <a:pt x="7" y="62"/>
                  <a:pt x="7" y="61"/>
                  <a:pt x="8" y="59"/>
                </a:cubicBezTo>
                <a:cubicBezTo>
                  <a:pt x="9" y="58"/>
                  <a:pt x="10" y="57"/>
                  <a:pt x="11" y="57"/>
                </a:cubicBezTo>
                <a:lnTo>
                  <a:pt x="106" y="28"/>
                </a:lnTo>
                <a:close/>
                <a:moveTo>
                  <a:pt x="3" y="35"/>
                </a:moveTo>
                <a:cubicBezTo>
                  <a:pt x="4" y="40"/>
                  <a:pt x="9" y="43"/>
                  <a:pt x="14" y="43"/>
                </a:cubicBezTo>
                <a:cubicBezTo>
                  <a:pt x="15" y="43"/>
                  <a:pt x="16" y="43"/>
                  <a:pt x="17" y="43"/>
                </a:cubicBezTo>
                <a:cubicBezTo>
                  <a:pt x="66" y="28"/>
                  <a:pt x="66" y="28"/>
                  <a:pt x="66" y="28"/>
                </a:cubicBezTo>
                <a:cubicBezTo>
                  <a:pt x="72" y="26"/>
                  <a:pt x="76" y="19"/>
                  <a:pt x="74" y="13"/>
                </a:cubicBezTo>
                <a:cubicBezTo>
                  <a:pt x="73" y="10"/>
                  <a:pt x="73" y="10"/>
                  <a:pt x="73" y="10"/>
                </a:cubicBezTo>
                <a:cubicBezTo>
                  <a:pt x="71" y="4"/>
                  <a:pt x="65" y="0"/>
                  <a:pt x="59" y="2"/>
                </a:cubicBezTo>
                <a:cubicBezTo>
                  <a:pt x="9" y="17"/>
                  <a:pt x="9" y="17"/>
                  <a:pt x="9" y="17"/>
                </a:cubicBezTo>
                <a:cubicBezTo>
                  <a:pt x="3" y="19"/>
                  <a:pt x="0" y="25"/>
                  <a:pt x="2" y="31"/>
                </a:cubicBezTo>
                <a:lnTo>
                  <a:pt x="3" y="35"/>
                </a:lnTo>
                <a:close/>
                <a:moveTo>
                  <a:pt x="11" y="23"/>
                </a:move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2" y="8"/>
                  <a:pt x="62" y="8"/>
                </a:cubicBezTo>
                <a:cubicBezTo>
                  <a:pt x="64" y="8"/>
                  <a:pt x="67" y="9"/>
                  <a:pt x="67" y="12"/>
                </a:cubicBezTo>
                <a:cubicBezTo>
                  <a:pt x="68" y="15"/>
                  <a:pt x="68" y="15"/>
                  <a:pt x="68" y="15"/>
                </a:cubicBezTo>
                <a:cubicBezTo>
                  <a:pt x="69" y="18"/>
                  <a:pt x="68" y="21"/>
                  <a:pt x="65" y="22"/>
                </a:cubicBezTo>
                <a:cubicBezTo>
                  <a:pt x="15" y="37"/>
                  <a:pt x="15" y="37"/>
                  <a:pt x="15" y="37"/>
                </a:cubicBezTo>
                <a:cubicBezTo>
                  <a:pt x="15" y="37"/>
                  <a:pt x="14" y="37"/>
                  <a:pt x="14" y="37"/>
                </a:cubicBezTo>
                <a:cubicBezTo>
                  <a:pt x="11" y="37"/>
                  <a:pt x="9" y="36"/>
                  <a:pt x="9" y="33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27"/>
                  <a:pt x="8" y="24"/>
                  <a:pt x="11" y="23"/>
                </a:cubicBezTo>
                <a:close/>
                <a:moveTo>
                  <a:pt x="120" y="101"/>
                </a:moveTo>
                <a:cubicBezTo>
                  <a:pt x="119" y="97"/>
                  <a:pt x="119" y="97"/>
                  <a:pt x="119" y="97"/>
                </a:cubicBezTo>
                <a:cubicBezTo>
                  <a:pt x="117" y="92"/>
                  <a:pt x="110" y="88"/>
                  <a:pt x="105" y="90"/>
                </a:cubicBezTo>
                <a:cubicBezTo>
                  <a:pt x="82" y="96"/>
                  <a:pt x="82" y="96"/>
                  <a:pt x="82" y="96"/>
                </a:cubicBezTo>
                <a:cubicBezTo>
                  <a:pt x="76" y="98"/>
                  <a:pt x="72" y="104"/>
                  <a:pt x="72" y="110"/>
                </a:cubicBezTo>
                <a:cubicBezTo>
                  <a:pt x="72" y="138"/>
                  <a:pt x="72" y="138"/>
                  <a:pt x="72" y="138"/>
                </a:cubicBezTo>
                <a:cubicBezTo>
                  <a:pt x="55" y="138"/>
                  <a:pt x="55" y="138"/>
                  <a:pt x="55" y="138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5" y="104"/>
                  <a:pt x="54" y="101"/>
                  <a:pt x="53" y="99"/>
                </a:cubicBezTo>
                <a:cubicBezTo>
                  <a:pt x="112" y="82"/>
                  <a:pt x="112" y="82"/>
                  <a:pt x="112" y="82"/>
                </a:cubicBezTo>
                <a:cubicBezTo>
                  <a:pt x="115" y="81"/>
                  <a:pt x="118" y="79"/>
                  <a:pt x="119" y="76"/>
                </a:cubicBezTo>
                <a:cubicBezTo>
                  <a:pt x="120" y="73"/>
                  <a:pt x="121" y="70"/>
                  <a:pt x="120" y="67"/>
                </a:cubicBezTo>
                <a:cubicBezTo>
                  <a:pt x="119" y="64"/>
                  <a:pt x="119" y="64"/>
                  <a:pt x="119" y="64"/>
                </a:cubicBezTo>
                <a:cubicBezTo>
                  <a:pt x="117" y="58"/>
                  <a:pt x="110" y="54"/>
                  <a:pt x="105" y="56"/>
                </a:cubicBezTo>
                <a:cubicBezTo>
                  <a:pt x="9" y="85"/>
                  <a:pt x="9" y="85"/>
                  <a:pt x="9" y="85"/>
                </a:cubicBezTo>
                <a:cubicBezTo>
                  <a:pt x="6" y="86"/>
                  <a:pt x="4" y="88"/>
                  <a:pt x="3" y="90"/>
                </a:cubicBezTo>
                <a:cubicBezTo>
                  <a:pt x="1" y="92"/>
                  <a:pt x="1" y="95"/>
                  <a:pt x="1" y="97"/>
                </a:cubicBezTo>
                <a:cubicBezTo>
                  <a:pt x="2" y="98"/>
                  <a:pt x="2" y="98"/>
                  <a:pt x="2" y="99"/>
                </a:cubicBezTo>
                <a:cubicBezTo>
                  <a:pt x="3" y="102"/>
                  <a:pt x="3" y="102"/>
                  <a:pt x="3" y="102"/>
                </a:cubicBezTo>
                <a:cubicBezTo>
                  <a:pt x="4" y="106"/>
                  <a:pt x="7" y="109"/>
                  <a:pt x="10" y="110"/>
                </a:cubicBezTo>
                <a:cubicBezTo>
                  <a:pt x="11" y="110"/>
                  <a:pt x="11" y="110"/>
                  <a:pt x="11" y="110"/>
                </a:cubicBezTo>
                <a:cubicBezTo>
                  <a:pt x="23" y="113"/>
                  <a:pt x="23" y="113"/>
                  <a:pt x="23" y="113"/>
                </a:cubicBezTo>
                <a:cubicBezTo>
                  <a:pt x="26" y="114"/>
                  <a:pt x="28" y="118"/>
                  <a:pt x="28" y="121"/>
                </a:cubicBezTo>
                <a:cubicBezTo>
                  <a:pt x="28" y="138"/>
                  <a:pt x="28" y="138"/>
                  <a:pt x="28" y="138"/>
                </a:cubicBezTo>
                <a:cubicBezTo>
                  <a:pt x="17" y="138"/>
                  <a:pt x="17" y="138"/>
                  <a:pt x="17" y="138"/>
                </a:cubicBezTo>
                <a:cubicBezTo>
                  <a:pt x="17" y="187"/>
                  <a:pt x="17" y="187"/>
                  <a:pt x="17" y="187"/>
                </a:cubicBezTo>
                <a:cubicBezTo>
                  <a:pt x="17" y="199"/>
                  <a:pt x="28" y="208"/>
                  <a:pt x="40" y="209"/>
                </a:cubicBezTo>
                <a:cubicBezTo>
                  <a:pt x="40" y="214"/>
                  <a:pt x="40" y="214"/>
                  <a:pt x="40" y="214"/>
                </a:cubicBezTo>
                <a:cubicBezTo>
                  <a:pt x="40" y="220"/>
                  <a:pt x="46" y="225"/>
                  <a:pt x="53" y="225"/>
                </a:cubicBezTo>
                <a:cubicBezTo>
                  <a:pt x="74" y="225"/>
                  <a:pt x="74" y="225"/>
                  <a:pt x="74" y="225"/>
                </a:cubicBezTo>
                <a:cubicBezTo>
                  <a:pt x="81" y="225"/>
                  <a:pt x="87" y="220"/>
                  <a:pt x="87" y="214"/>
                </a:cubicBezTo>
                <a:cubicBezTo>
                  <a:pt x="87" y="209"/>
                  <a:pt x="87" y="209"/>
                  <a:pt x="87" y="209"/>
                </a:cubicBezTo>
                <a:cubicBezTo>
                  <a:pt x="99" y="208"/>
                  <a:pt x="110" y="199"/>
                  <a:pt x="110" y="187"/>
                </a:cubicBezTo>
                <a:cubicBezTo>
                  <a:pt x="110" y="138"/>
                  <a:pt x="110" y="138"/>
                  <a:pt x="110" y="138"/>
                </a:cubicBezTo>
                <a:cubicBezTo>
                  <a:pt x="99" y="138"/>
                  <a:pt x="99" y="138"/>
                  <a:pt x="99" y="138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99" y="122"/>
                  <a:pt x="101" y="118"/>
                  <a:pt x="104" y="117"/>
                </a:cubicBezTo>
                <a:cubicBezTo>
                  <a:pt x="112" y="115"/>
                  <a:pt x="112" y="115"/>
                  <a:pt x="112" y="115"/>
                </a:cubicBezTo>
                <a:cubicBezTo>
                  <a:pt x="118" y="113"/>
                  <a:pt x="122" y="107"/>
                  <a:pt x="120" y="101"/>
                </a:cubicBezTo>
                <a:close/>
                <a:moveTo>
                  <a:pt x="43" y="98"/>
                </a:moveTo>
                <a:cubicBezTo>
                  <a:pt x="45" y="99"/>
                  <a:pt x="46" y="100"/>
                  <a:pt x="47" y="101"/>
                </a:cubicBezTo>
                <a:cubicBezTo>
                  <a:pt x="48" y="103"/>
                  <a:pt x="49" y="104"/>
                  <a:pt x="49" y="106"/>
                </a:cubicBezTo>
                <a:cubicBezTo>
                  <a:pt x="49" y="138"/>
                  <a:pt x="49" y="138"/>
                  <a:pt x="49" y="138"/>
                </a:cubicBezTo>
                <a:cubicBezTo>
                  <a:pt x="35" y="138"/>
                  <a:pt x="35" y="138"/>
                  <a:pt x="35" y="138"/>
                </a:cubicBezTo>
                <a:cubicBezTo>
                  <a:pt x="35" y="121"/>
                  <a:pt x="35" y="121"/>
                  <a:pt x="35" y="121"/>
                </a:cubicBezTo>
                <a:cubicBezTo>
                  <a:pt x="35" y="116"/>
                  <a:pt x="30" y="110"/>
                  <a:pt x="25" y="108"/>
                </a:cubicBezTo>
                <a:cubicBezTo>
                  <a:pt x="25" y="108"/>
                  <a:pt x="24" y="108"/>
                  <a:pt x="24" y="108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0" y="104"/>
                  <a:pt x="9" y="102"/>
                  <a:pt x="9" y="101"/>
                </a:cubicBezTo>
                <a:cubicBezTo>
                  <a:pt x="8" y="97"/>
                  <a:pt x="8" y="97"/>
                  <a:pt x="8" y="97"/>
                </a:cubicBezTo>
                <a:cubicBezTo>
                  <a:pt x="8" y="97"/>
                  <a:pt x="8" y="97"/>
                  <a:pt x="8" y="97"/>
                </a:cubicBezTo>
                <a:cubicBezTo>
                  <a:pt x="7" y="96"/>
                  <a:pt x="7" y="94"/>
                  <a:pt x="8" y="93"/>
                </a:cubicBezTo>
                <a:cubicBezTo>
                  <a:pt x="9" y="92"/>
                  <a:pt x="10" y="91"/>
                  <a:pt x="11" y="90"/>
                </a:cubicBezTo>
                <a:cubicBezTo>
                  <a:pt x="12" y="90"/>
                  <a:pt x="12" y="90"/>
                  <a:pt x="12" y="90"/>
                </a:cubicBezTo>
                <a:cubicBezTo>
                  <a:pt x="13" y="90"/>
                  <a:pt x="13" y="90"/>
                  <a:pt x="13" y="90"/>
                </a:cubicBezTo>
                <a:cubicBezTo>
                  <a:pt x="24" y="86"/>
                  <a:pt x="24" y="86"/>
                  <a:pt x="24" y="86"/>
                </a:cubicBezTo>
                <a:cubicBezTo>
                  <a:pt x="106" y="62"/>
                  <a:pt x="106" y="62"/>
                  <a:pt x="106" y="62"/>
                </a:cubicBezTo>
                <a:cubicBezTo>
                  <a:pt x="107" y="62"/>
                  <a:pt x="107" y="62"/>
                  <a:pt x="108" y="62"/>
                </a:cubicBezTo>
                <a:cubicBezTo>
                  <a:pt x="110" y="62"/>
                  <a:pt x="112" y="63"/>
                  <a:pt x="113" y="66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71"/>
                  <a:pt x="114" y="72"/>
                  <a:pt x="114" y="73"/>
                </a:cubicBezTo>
                <a:cubicBezTo>
                  <a:pt x="113" y="74"/>
                  <a:pt x="112" y="75"/>
                  <a:pt x="111" y="76"/>
                </a:cubicBezTo>
                <a:cubicBezTo>
                  <a:pt x="49" y="94"/>
                  <a:pt x="49" y="94"/>
                  <a:pt x="49" y="94"/>
                </a:cubicBezTo>
                <a:cubicBezTo>
                  <a:pt x="39" y="97"/>
                  <a:pt x="43" y="98"/>
                  <a:pt x="43" y="98"/>
                </a:cubicBezTo>
                <a:close/>
                <a:moveTo>
                  <a:pt x="111" y="109"/>
                </a:moveTo>
                <a:cubicBezTo>
                  <a:pt x="103" y="111"/>
                  <a:pt x="103" y="111"/>
                  <a:pt x="103" y="111"/>
                </a:cubicBezTo>
                <a:cubicBezTo>
                  <a:pt x="97" y="113"/>
                  <a:pt x="92" y="119"/>
                  <a:pt x="92" y="125"/>
                </a:cubicBezTo>
                <a:cubicBezTo>
                  <a:pt x="92" y="138"/>
                  <a:pt x="92" y="138"/>
                  <a:pt x="92" y="138"/>
                </a:cubicBezTo>
                <a:cubicBezTo>
                  <a:pt x="78" y="138"/>
                  <a:pt x="78" y="138"/>
                  <a:pt x="78" y="138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8" y="107"/>
                  <a:pt x="81" y="103"/>
                  <a:pt x="84" y="102"/>
                </a:cubicBezTo>
                <a:cubicBezTo>
                  <a:pt x="106" y="96"/>
                  <a:pt x="106" y="96"/>
                  <a:pt x="106" y="96"/>
                </a:cubicBezTo>
                <a:cubicBezTo>
                  <a:pt x="109" y="95"/>
                  <a:pt x="112" y="96"/>
                  <a:pt x="113" y="99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6"/>
                  <a:pt x="113" y="109"/>
                  <a:pt x="111" y="10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文本框 12"/>
          <p:cNvSpPr txBox="1"/>
          <p:nvPr/>
        </p:nvSpPr>
        <p:spPr>
          <a:xfrm>
            <a:off x="6842501" y="1040166"/>
            <a:ext cx="1224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+</a:t>
            </a:r>
            <a:endParaRPr lang="zh-CN" altLang="en-US" sz="72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14" name="Freeform 78"/>
          <p:cNvSpPr>
            <a:spLocks noEditPoints="1"/>
          </p:cNvSpPr>
          <p:nvPr/>
        </p:nvSpPr>
        <p:spPr bwMode="auto">
          <a:xfrm>
            <a:off x="1862781" y="3862049"/>
            <a:ext cx="810080" cy="815469"/>
          </a:xfrm>
          <a:custGeom>
            <a:avLst/>
            <a:gdLst>
              <a:gd name="T0" fmla="*/ 174 w 347"/>
              <a:gd name="T1" fmla="*/ 0 h 347"/>
              <a:gd name="T2" fmla="*/ 0 w 347"/>
              <a:gd name="T3" fmla="*/ 174 h 347"/>
              <a:gd name="T4" fmla="*/ 174 w 347"/>
              <a:gd name="T5" fmla="*/ 347 h 347"/>
              <a:gd name="T6" fmla="*/ 347 w 347"/>
              <a:gd name="T7" fmla="*/ 174 h 347"/>
              <a:gd name="T8" fmla="*/ 174 w 347"/>
              <a:gd name="T9" fmla="*/ 0 h 347"/>
              <a:gd name="T10" fmla="*/ 332 w 347"/>
              <a:gd name="T11" fmla="*/ 166 h 347"/>
              <a:gd name="T12" fmla="*/ 283 w 347"/>
              <a:gd name="T13" fmla="*/ 166 h 347"/>
              <a:gd name="T14" fmla="*/ 231 w 347"/>
              <a:gd name="T15" fmla="*/ 26 h 347"/>
              <a:gd name="T16" fmla="*/ 332 w 347"/>
              <a:gd name="T17" fmla="*/ 166 h 347"/>
              <a:gd name="T18" fmla="*/ 174 w 347"/>
              <a:gd name="T19" fmla="*/ 332 h 347"/>
              <a:gd name="T20" fmla="*/ 147 w 347"/>
              <a:gd name="T21" fmla="*/ 181 h 347"/>
              <a:gd name="T22" fmla="*/ 200 w 347"/>
              <a:gd name="T23" fmla="*/ 181 h 347"/>
              <a:gd name="T24" fmla="*/ 174 w 347"/>
              <a:gd name="T25" fmla="*/ 332 h 347"/>
              <a:gd name="T26" fmla="*/ 147 w 347"/>
              <a:gd name="T27" fmla="*/ 166 h 347"/>
              <a:gd name="T28" fmla="*/ 174 w 347"/>
              <a:gd name="T29" fmla="*/ 15 h 347"/>
              <a:gd name="T30" fmla="*/ 174 w 347"/>
              <a:gd name="T31" fmla="*/ 15 h 347"/>
              <a:gd name="T32" fmla="*/ 200 w 347"/>
              <a:gd name="T33" fmla="*/ 166 h 347"/>
              <a:gd name="T34" fmla="*/ 147 w 347"/>
              <a:gd name="T35" fmla="*/ 166 h 347"/>
              <a:gd name="T36" fmla="*/ 153 w 347"/>
              <a:gd name="T37" fmla="*/ 19 h 347"/>
              <a:gd name="T38" fmla="*/ 133 w 347"/>
              <a:gd name="T39" fmla="*/ 166 h 347"/>
              <a:gd name="T40" fmla="*/ 79 w 347"/>
              <a:gd name="T41" fmla="*/ 166 h 347"/>
              <a:gd name="T42" fmla="*/ 153 w 347"/>
              <a:gd name="T43" fmla="*/ 19 h 347"/>
              <a:gd name="T44" fmla="*/ 133 w 347"/>
              <a:gd name="T45" fmla="*/ 181 h 347"/>
              <a:gd name="T46" fmla="*/ 153 w 347"/>
              <a:gd name="T47" fmla="*/ 329 h 347"/>
              <a:gd name="T48" fmla="*/ 79 w 347"/>
              <a:gd name="T49" fmla="*/ 181 h 347"/>
              <a:gd name="T50" fmla="*/ 133 w 347"/>
              <a:gd name="T51" fmla="*/ 181 h 347"/>
              <a:gd name="T52" fmla="*/ 194 w 347"/>
              <a:gd name="T53" fmla="*/ 329 h 347"/>
              <a:gd name="T54" fmla="*/ 215 w 347"/>
              <a:gd name="T55" fmla="*/ 181 h 347"/>
              <a:gd name="T56" fmla="*/ 268 w 347"/>
              <a:gd name="T57" fmla="*/ 181 h 347"/>
              <a:gd name="T58" fmla="*/ 194 w 347"/>
              <a:gd name="T59" fmla="*/ 329 h 347"/>
              <a:gd name="T60" fmla="*/ 215 w 347"/>
              <a:gd name="T61" fmla="*/ 166 h 347"/>
              <a:gd name="T62" fmla="*/ 194 w 347"/>
              <a:gd name="T63" fmla="*/ 19 h 347"/>
              <a:gd name="T64" fmla="*/ 268 w 347"/>
              <a:gd name="T65" fmla="*/ 166 h 347"/>
              <a:gd name="T66" fmla="*/ 215 w 347"/>
              <a:gd name="T67" fmla="*/ 166 h 347"/>
              <a:gd name="T68" fmla="*/ 117 w 347"/>
              <a:gd name="T69" fmla="*/ 26 h 347"/>
              <a:gd name="T70" fmla="*/ 64 w 347"/>
              <a:gd name="T71" fmla="*/ 166 h 347"/>
              <a:gd name="T72" fmla="*/ 15 w 347"/>
              <a:gd name="T73" fmla="*/ 166 h 347"/>
              <a:gd name="T74" fmla="*/ 117 w 347"/>
              <a:gd name="T75" fmla="*/ 26 h 347"/>
              <a:gd name="T76" fmla="*/ 15 w 347"/>
              <a:gd name="T77" fmla="*/ 181 h 347"/>
              <a:gd name="T78" fmla="*/ 64 w 347"/>
              <a:gd name="T79" fmla="*/ 181 h 347"/>
              <a:gd name="T80" fmla="*/ 117 w 347"/>
              <a:gd name="T81" fmla="*/ 322 h 347"/>
              <a:gd name="T82" fmla="*/ 15 w 347"/>
              <a:gd name="T83" fmla="*/ 181 h 347"/>
              <a:gd name="T84" fmla="*/ 231 w 347"/>
              <a:gd name="T85" fmla="*/ 322 h 347"/>
              <a:gd name="T86" fmla="*/ 283 w 347"/>
              <a:gd name="T87" fmla="*/ 181 h 347"/>
              <a:gd name="T88" fmla="*/ 332 w 347"/>
              <a:gd name="T89" fmla="*/ 181 h 347"/>
              <a:gd name="T90" fmla="*/ 231 w 347"/>
              <a:gd name="T91" fmla="*/ 322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47" h="347">
                <a:moveTo>
                  <a:pt x="174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69"/>
                  <a:pt x="78" y="347"/>
                  <a:pt x="174" y="347"/>
                </a:cubicBezTo>
                <a:cubicBezTo>
                  <a:pt x="269" y="347"/>
                  <a:pt x="347" y="269"/>
                  <a:pt x="347" y="174"/>
                </a:cubicBezTo>
                <a:cubicBezTo>
                  <a:pt x="347" y="78"/>
                  <a:pt x="269" y="0"/>
                  <a:pt x="174" y="0"/>
                </a:cubicBezTo>
                <a:close/>
                <a:moveTo>
                  <a:pt x="332" y="166"/>
                </a:moveTo>
                <a:cubicBezTo>
                  <a:pt x="283" y="166"/>
                  <a:pt x="283" y="166"/>
                  <a:pt x="283" y="166"/>
                </a:cubicBezTo>
                <a:cubicBezTo>
                  <a:pt x="281" y="107"/>
                  <a:pt x="261" y="55"/>
                  <a:pt x="231" y="26"/>
                </a:cubicBezTo>
                <a:cubicBezTo>
                  <a:pt x="288" y="48"/>
                  <a:pt x="329" y="102"/>
                  <a:pt x="332" y="166"/>
                </a:cubicBezTo>
                <a:close/>
                <a:moveTo>
                  <a:pt x="174" y="332"/>
                </a:moveTo>
                <a:cubicBezTo>
                  <a:pt x="165" y="330"/>
                  <a:pt x="148" y="277"/>
                  <a:pt x="147" y="181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199" y="277"/>
                  <a:pt x="183" y="330"/>
                  <a:pt x="174" y="332"/>
                </a:cubicBezTo>
                <a:close/>
                <a:moveTo>
                  <a:pt x="147" y="166"/>
                </a:moveTo>
                <a:cubicBezTo>
                  <a:pt x="148" y="70"/>
                  <a:pt x="165" y="17"/>
                  <a:pt x="174" y="15"/>
                </a:cubicBezTo>
                <a:cubicBezTo>
                  <a:pt x="174" y="15"/>
                  <a:pt x="174" y="15"/>
                  <a:pt x="174" y="15"/>
                </a:cubicBezTo>
                <a:cubicBezTo>
                  <a:pt x="183" y="17"/>
                  <a:pt x="199" y="70"/>
                  <a:pt x="200" y="166"/>
                </a:cubicBezTo>
                <a:lnTo>
                  <a:pt x="147" y="166"/>
                </a:lnTo>
                <a:close/>
                <a:moveTo>
                  <a:pt x="153" y="19"/>
                </a:moveTo>
                <a:cubicBezTo>
                  <a:pt x="138" y="51"/>
                  <a:pt x="133" y="118"/>
                  <a:pt x="133" y="166"/>
                </a:cubicBezTo>
                <a:cubicBezTo>
                  <a:pt x="79" y="166"/>
                  <a:pt x="79" y="166"/>
                  <a:pt x="79" y="166"/>
                </a:cubicBezTo>
                <a:cubicBezTo>
                  <a:pt x="81" y="94"/>
                  <a:pt x="112" y="34"/>
                  <a:pt x="153" y="19"/>
                </a:cubicBezTo>
                <a:close/>
                <a:moveTo>
                  <a:pt x="133" y="181"/>
                </a:moveTo>
                <a:cubicBezTo>
                  <a:pt x="133" y="229"/>
                  <a:pt x="138" y="296"/>
                  <a:pt x="153" y="329"/>
                </a:cubicBezTo>
                <a:cubicBezTo>
                  <a:pt x="112" y="313"/>
                  <a:pt x="81" y="254"/>
                  <a:pt x="79" y="181"/>
                </a:cubicBezTo>
                <a:lnTo>
                  <a:pt x="133" y="181"/>
                </a:lnTo>
                <a:close/>
                <a:moveTo>
                  <a:pt x="194" y="329"/>
                </a:moveTo>
                <a:cubicBezTo>
                  <a:pt x="209" y="296"/>
                  <a:pt x="214" y="229"/>
                  <a:pt x="215" y="181"/>
                </a:cubicBezTo>
                <a:cubicBezTo>
                  <a:pt x="268" y="181"/>
                  <a:pt x="268" y="181"/>
                  <a:pt x="268" y="181"/>
                </a:cubicBezTo>
                <a:cubicBezTo>
                  <a:pt x="266" y="254"/>
                  <a:pt x="235" y="313"/>
                  <a:pt x="194" y="329"/>
                </a:cubicBezTo>
                <a:close/>
                <a:moveTo>
                  <a:pt x="215" y="166"/>
                </a:moveTo>
                <a:cubicBezTo>
                  <a:pt x="214" y="118"/>
                  <a:pt x="209" y="51"/>
                  <a:pt x="194" y="19"/>
                </a:cubicBezTo>
                <a:cubicBezTo>
                  <a:pt x="235" y="34"/>
                  <a:pt x="266" y="94"/>
                  <a:pt x="268" y="166"/>
                </a:cubicBezTo>
                <a:lnTo>
                  <a:pt x="215" y="166"/>
                </a:lnTo>
                <a:close/>
                <a:moveTo>
                  <a:pt x="117" y="26"/>
                </a:moveTo>
                <a:cubicBezTo>
                  <a:pt x="87" y="55"/>
                  <a:pt x="66" y="107"/>
                  <a:pt x="64" y="166"/>
                </a:cubicBezTo>
                <a:cubicBezTo>
                  <a:pt x="15" y="166"/>
                  <a:pt x="15" y="166"/>
                  <a:pt x="15" y="166"/>
                </a:cubicBezTo>
                <a:cubicBezTo>
                  <a:pt x="18" y="102"/>
                  <a:pt x="59" y="48"/>
                  <a:pt x="117" y="26"/>
                </a:cubicBezTo>
                <a:close/>
                <a:moveTo>
                  <a:pt x="15" y="181"/>
                </a:moveTo>
                <a:cubicBezTo>
                  <a:pt x="64" y="181"/>
                  <a:pt x="64" y="181"/>
                  <a:pt x="64" y="181"/>
                </a:cubicBezTo>
                <a:cubicBezTo>
                  <a:pt x="66" y="241"/>
                  <a:pt x="87" y="292"/>
                  <a:pt x="117" y="322"/>
                </a:cubicBezTo>
                <a:cubicBezTo>
                  <a:pt x="59" y="300"/>
                  <a:pt x="18" y="245"/>
                  <a:pt x="15" y="181"/>
                </a:cubicBezTo>
                <a:close/>
                <a:moveTo>
                  <a:pt x="231" y="322"/>
                </a:moveTo>
                <a:cubicBezTo>
                  <a:pt x="261" y="292"/>
                  <a:pt x="281" y="241"/>
                  <a:pt x="283" y="181"/>
                </a:cubicBezTo>
                <a:cubicBezTo>
                  <a:pt x="332" y="181"/>
                  <a:pt x="332" y="181"/>
                  <a:pt x="332" y="181"/>
                </a:cubicBezTo>
                <a:cubicBezTo>
                  <a:pt x="329" y="245"/>
                  <a:pt x="288" y="300"/>
                  <a:pt x="231" y="32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文本框 16"/>
          <p:cNvSpPr txBox="1"/>
          <p:nvPr/>
        </p:nvSpPr>
        <p:spPr>
          <a:xfrm>
            <a:off x="8221850" y="1596649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4687" y="4943959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182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17"/>
          <a:stretch/>
        </p:blipFill>
        <p:spPr>
          <a:xfrm>
            <a:off x="-506436" y="0"/>
            <a:ext cx="12993856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" y="0"/>
            <a:ext cx="4811151" cy="6858000"/>
          </a:xfrm>
          <a:prstGeom prst="rect">
            <a:avLst/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93366" y="3429000"/>
            <a:ext cx="2588455" cy="2588455"/>
          </a:xfrm>
          <a:prstGeom prst="ellipse">
            <a:avLst/>
          </a:prstGeom>
          <a:solidFill>
            <a:srgbClr val="F4B10F"/>
          </a:solidFill>
          <a:ln w="63500" cmpd="sng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413803" y="4178104"/>
            <a:ext cx="2160000" cy="2160000"/>
          </a:xfrm>
          <a:prstGeom prst="ellipse">
            <a:avLst/>
          </a:prstGeom>
          <a:solidFill>
            <a:srgbClr val="F4B10F"/>
          </a:solidFill>
          <a:ln w="50800" cmpd="sng">
            <a:solidFill>
              <a:schemeClr val="bg1"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931920" y="3601329"/>
            <a:ext cx="1364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70</a:t>
            </a:r>
            <a:r>
              <a:rPr lang="en-US" altLang="zh-CN" sz="3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935577" y="4331845"/>
            <a:ext cx="1364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30</a:t>
            </a:r>
            <a:r>
              <a:rPr lang="en-US" altLang="zh-CN" sz="36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%</a:t>
            </a:r>
            <a:endParaRPr lang="zh-CN" altLang="en-US" sz="36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473563" y="4440505"/>
            <a:ext cx="2302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71777" y="5134451"/>
            <a:ext cx="23020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16056" y="315684"/>
            <a:ext cx="4501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8888" y="1826803"/>
            <a:ext cx="37019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en-US" altLang="zh-CN" sz="2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5842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7141" y="361245"/>
            <a:ext cx="3159271" cy="1733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99769" y="361245"/>
            <a:ext cx="3159271" cy="1733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132397" y="361245"/>
            <a:ext cx="3159271" cy="17332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141" y="534574"/>
            <a:ext cx="3159271" cy="417810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2275" y="534573"/>
            <a:ext cx="3156765" cy="417810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9891" y="534573"/>
            <a:ext cx="3161777" cy="4178102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8134903" y="4294418"/>
            <a:ext cx="3159271" cy="1163846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67141" y="4248596"/>
            <a:ext cx="3159271" cy="1209668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4397263" y="4294418"/>
            <a:ext cx="3159271" cy="1163845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5" descr="\\MAGNUM\Projects\Microsoft\Cloud Power FY12\Design\ICONS_PNG\Consistent_Development_and_Deployment_Platform.png"/>
          <p:cNvPicPr>
            <a:picLocks noChangeAspect="1" noChangeArrowheads="1"/>
          </p:cNvPicPr>
          <p:nvPr/>
        </p:nvPicPr>
        <p:blipFill>
          <a:blip r:embed="rId4" cstate="email">
            <a:biLevel thresh="2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439" y="4248596"/>
            <a:ext cx="1091948" cy="1091663"/>
          </a:xfrm>
          <a:prstGeom prst="rect">
            <a:avLst/>
          </a:prstGeom>
          <a:noFill/>
        </p:spPr>
      </p:pic>
      <p:pic>
        <p:nvPicPr>
          <p:cNvPr id="13" name="Picture 2" descr="\\MAGNUM\Projects\Microsoft\Cloud Power FY12\Design\Icons\PNGs\User.png"/>
          <p:cNvPicPr>
            <a:picLocks noChangeAspect="1" noChangeArrowheads="1"/>
          </p:cNvPicPr>
          <p:nvPr/>
        </p:nvPicPr>
        <p:blipFill>
          <a:blip r:embed="rId6" cstate="email">
            <a:lum bright="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566" y="4294419"/>
            <a:ext cx="1050645" cy="804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313" y="4518563"/>
            <a:ext cx="920859" cy="55173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863276" y="4654794"/>
            <a:ext cx="2123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62429" y="4669971"/>
            <a:ext cx="2123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21594" y="4705245"/>
            <a:ext cx="2123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24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2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0144" y="5536242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533566" y="5551764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305400" y="5551763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7490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>
            <a:off x="-30480" y="-15294"/>
            <a:ext cx="12311482" cy="6873294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2 w 10000"/>
              <a:gd name="connsiteY0" fmla="*/ 5585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12 w 10000"/>
              <a:gd name="connsiteY4" fmla="*/ 5585 h 10000"/>
              <a:gd name="connsiteX0" fmla="*/ 12 w 10000"/>
              <a:gd name="connsiteY0" fmla="*/ 5189 h 9604"/>
              <a:gd name="connsiteX1" fmla="*/ 10000 w 10000"/>
              <a:gd name="connsiteY1" fmla="*/ 0 h 9604"/>
              <a:gd name="connsiteX2" fmla="*/ 10000 w 10000"/>
              <a:gd name="connsiteY2" fmla="*/ 9604 h 9604"/>
              <a:gd name="connsiteX3" fmla="*/ 0 w 10000"/>
              <a:gd name="connsiteY3" fmla="*/ 9604 h 9604"/>
              <a:gd name="connsiteX4" fmla="*/ 12 w 10000"/>
              <a:gd name="connsiteY4" fmla="*/ 5189 h 9604"/>
              <a:gd name="connsiteX0" fmla="*/ 12 w 10000"/>
              <a:gd name="connsiteY0" fmla="*/ 4837 h 9434"/>
              <a:gd name="connsiteX1" fmla="*/ 10000 w 10000"/>
              <a:gd name="connsiteY1" fmla="*/ 0 h 9434"/>
              <a:gd name="connsiteX2" fmla="*/ 10000 w 10000"/>
              <a:gd name="connsiteY2" fmla="*/ 9434 h 9434"/>
              <a:gd name="connsiteX3" fmla="*/ 0 w 10000"/>
              <a:gd name="connsiteY3" fmla="*/ 9434 h 9434"/>
              <a:gd name="connsiteX4" fmla="*/ 12 w 10000"/>
              <a:gd name="connsiteY4" fmla="*/ 4837 h 9434"/>
              <a:gd name="connsiteX0" fmla="*/ 24 w 10000"/>
              <a:gd name="connsiteY0" fmla="*/ 6082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24 w 10000"/>
              <a:gd name="connsiteY4" fmla="*/ 6082 h 10000"/>
              <a:gd name="connsiteX0" fmla="*/ 0 w 10025"/>
              <a:gd name="connsiteY0" fmla="*/ 4800 h 10000"/>
              <a:gd name="connsiteX1" fmla="*/ 10025 w 10025"/>
              <a:gd name="connsiteY1" fmla="*/ 0 h 10000"/>
              <a:gd name="connsiteX2" fmla="*/ 10025 w 10025"/>
              <a:gd name="connsiteY2" fmla="*/ 10000 h 10000"/>
              <a:gd name="connsiteX3" fmla="*/ 25 w 10025"/>
              <a:gd name="connsiteY3" fmla="*/ 10000 h 10000"/>
              <a:gd name="connsiteX4" fmla="*/ 0 w 10025"/>
              <a:gd name="connsiteY4" fmla="*/ 4800 h 10000"/>
              <a:gd name="connsiteX0" fmla="*/ 0 w 10025"/>
              <a:gd name="connsiteY0" fmla="*/ 4473 h 10000"/>
              <a:gd name="connsiteX1" fmla="*/ 10025 w 10025"/>
              <a:gd name="connsiteY1" fmla="*/ 0 h 10000"/>
              <a:gd name="connsiteX2" fmla="*/ 10025 w 10025"/>
              <a:gd name="connsiteY2" fmla="*/ 10000 h 10000"/>
              <a:gd name="connsiteX3" fmla="*/ 25 w 10025"/>
              <a:gd name="connsiteY3" fmla="*/ 10000 h 10000"/>
              <a:gd name="connsiteX4" fmla="*/ 0 w 10025"/>
              <a:gd name="connsiteY4" fmla="*/ 4473 h 10000"/>
              <a:gd name="connsiteX0" fmla="*/ 0 w 10025"/>
              <a:gd name="connsiteY0" fmla="*/ 6847 h 12374"/>
              <a:gd name="connsiteX1" fmla="*/ 10025 w 10025"/>
              <a:gd name="connsiteY1" fmla="*/ 0 h 12374"/>
              <a:gd name="connsiteX2" fmla="*/ 10025 w 10025"/>
              <a:gd name="connsiteY2" fmla="*/ 12374 h 12374"/>
              <a:gd name="connsiteX3" fmla="*/ 25 w 10025"/>
              <a:gd name="connsiteY3" fmla="*/ 12374 h 12374"/>
              <a:gd name="connsiteX4" fmla="*/ 0 w 10025"/>
              <a:gd name="connsiteY4" fmla="*/ 6847 h 12374"/>
              <a:gd name="connsiteX0" fmla="*/ 0 w 10025"/>
              <a:gd name="connsiteY0" fmla="*/ 6874 h 12401"/>
              <a:gd name="connsiteX1" fmla="*/ 10000 w 10025"/>
              <a:gd name="connsiteY1" fmla="*/ 0 h 12401"/>
              <a:gd name="connsiteX2" fmla="*/ 10025 w 10025"/>
              <a:gd name="connsiteY2" fmla="*/ 12401 h 12401"/>
              <a:gd name="connsiteX3" fmla="*/ 25 w 10025"/>
              <a:gd name="connsiteY3" fmla="*/ 12401 h 12401"/>
              <a:gd name="connsiteX4" fmla="*/ 0 w 10025"/>
              <a:gd name="connsiteY4" fmla="*/ 6874 h 12401"/>
              <a:gd name="connsiteX0" fmla="*/ 0 w 10025"/>
              <a:gd name="connsiteY0" fmla="*/ 6929 h 12456"/>
              <a:gd name="connsiteX1" fmla="*/ 10012 w 10025"/>
              <a:gd name="connsiteY1" fmla="*/ 0 h 12456"/>
              <a:gd name="connsiteX2" fmla="*/ 10025 w 10025"/>
              <a:gd name="connsiteY2" fmla="*/ 12456 h 12456"/>
              <a:gd name="connsiteX3" fmla="*/ 25 w 10025"/>
              <a:gd name="connsiteY3" fmla="*/ 12456 h 12456"/>
              <a:gd name="connsiteX4" fmla="*/ 0 w 10025"/>
              <a:gd name="connsiteY4" fmla="*/ 6929 h 12456"/>
              <a:gd name="connsiteX0" fmla="*/ 0 w 10025"/>
              <a:gd name="connsiteY0" fmla="*/ 6929 h 12456"/>
              <a:gd name="connsiteX1" fmla="*/ 10012 w 10025"/>
              <a:gd name="connsiteY1" fmla="*/ 0 h 12456"/>
              <a:gd name="connsiteX2" fmla="*/ 10025 w 10025"/>
              <a:gd name="connsiteY2" fmla="*/ 12456 h 12456"/>
              <a:gd name="connsiteX3" fmla="*/ 25 w 10025"/>
              <a:gd name="connsiteY3" fmla="*/ 12456 h 12456"/>
              <a:gd name="connsiteX4" fmla="*/ 0 w 10025"/>
              <a:gd name="connsiteY4" fmla="*/ 6929 h 12456"/>
              <a:gd name="connsiteX0" fmla="*/ 0 w 10110"/>
              <a:gd name="connsiteY0" fmla="*/ 6902 h 12429"/>
              <a:gd name="connsiteX1" fmla="*/ 10110 w 10110"/>
              <a:gd name="connsiteY1" fmla="*/ 0 h 12429"/>
              <a:gd name="connsiteX2" fmla="*/ 10025 w 10110"/>
              <a:gd name="connsiteY2" fmla="*/ 12429 h 12429"/>
              <a:gd name="connsiteX3" fmla="*/ 25 w 10110"/>
              <a:gd name="connsiteY3" fmla="*/ 12429 h 12429"/>
              <a:gd name="connsiteX4" fmla="*/ 0 w 10110"/>
              <a:gd name="connsiteY4" fmla="*/ 6902 h 12429"/>
              <a:gd name="connsiteX0" fmla="*/ 0 w 10098"/>
              <a:gd name="connsiteY0" fmla="*/ 6984 h 12511"/>
              <a:gd name="connsiteX1" fmla="*/ 10098 w 10098"/>
              <a:gd name="connsiteY1" fmla="*/ 0 h 12511"/>
              <a:gd name="connsiteX2" fmla="*/ 10025 w 10098"/>
              <a:gd name="connsiteY2" fmla="*/ 12511 h 12511"/>
              <a:gd name="connsiteX3" fmla="*/ 25 w 10098"/>
              <a:gd name="connsiteY3" fmla="*/ 12511 h 12511"/>
              <a:gd name="connsiteX4" fmla="*/ 0 w 10098"/>
              <a:gd name="connsiteY4" fmla="*/ 6984 h 1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98" h="12511">
                <a:moveTo>
                  <a:pt x="0" y="6984"/>
                </a:moveTo>
                <a:lnTo>
                  <a:pt x="10098" y="0"/>
                </a:lnTo>
                <a:cubicBezTo>
                  <a:pt x="10106" y="4134"/>
                  <a:pt x="10017" y="8377"/>
                  <a:pt x="10025" y="12511"/>
                </a:cubicBezTo>
                <a:lnTo>
                  <a:pt x="25" y="12511"/>
                </a:lnTo>
                <a:cubicBezTo>
                  <a:pt x="29" y="10886"/>
                  <a:pt x="-4" y="8609"/>
                  <a:pt x="0" y="6984"/>
                </a:cubicBezTo>
                <a:close/>
              </a:path>
            </a:pathLst>
          </a:custGeom>
          <a:solidFill>
            <a:srgbClr val="F4B1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628749" y="1573968"/>
            <a:ext cx="10934503" cy="5064560"/>
            <a:chOff x="390102" y="1573968"/>
            <a:chExt cx="10934503" cy="5064560"/>
          </a:xfrm>
        </p:grpSpPr>
        <p:sp>
          <p:nvSpPr>
            <p:cNvPr id="3" name="流程图: 手动输入 2"/>
            <p:cNvSpPr/>
            <p:nvPr/>
          </p:nvSpPr>
          <p:spPr>
            <a:xfrm>
              <a:off x="390102" y="4493380"/>
              <a:ext cx="2340000" cy="2145147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流程图: 手动输入 3"/>
            <p:cNvSpPr/>
            <p:nvPr/>
          </p:nvSpPr>
          <p:spPr>
            <a:xfrm>
              <a:off x="3254936" y="3687580"/>
              <a:ext cx="2340000" cy="2950947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手动输入 4"/>
            <p:cNvSpPr/>
            <p:nvPr/>
          </p:nvSpPr>
          <p:spPr>
            <a:xfrm>
              <a:off x="6119770" y="2773180"/>
              <a:ext cx="2340000" cy="3865347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流程图: 手动输入 5"/>
            <p:cNvSpPr/>
            <p:nvPr/>
          </p:nvSpPr>
          <p:spPr>
            <a:xfrm>
              <a:off x="8984605" y="1573968"/>
              <a:ext cx="2340000" cy="506456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 rot="21006332">
            <a:off x="-92525" y="3242998"/>
            <a:ext cx="3486846" cy="1912247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-30480" y="274641"/>
            <a:ext cx="4501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4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4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0" y="10041"/>
            <a:ext cx="11422872" cy="3539918"/>
          </a:xfrm>
          <a:prstGeom prst="line">
            <a:avLst/>
          </a:prstGeom>
          <a:ln w="28575">
            <a:solidFill>
              <a:srgbClr val="032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305615" y="5823432"/>
            <a:ext cx="29862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144275" y="5238762"/>
            <a:ext cx="29862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035283" y="5532531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54662" y="4581212"/>
            <a:ext cx="2279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Person Two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47081" y="3752570"/>
            <a:ext cx="2322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Person </a:t>
            </a:r>
            <a:r>
              <a:rPr lang="en-US" altLang="zh-CN" sz="24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Three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357646" y="2933890"/>
            <a:ext cx="2145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Person </a:t>
            </a:r>
            <a:r>
              <a:rPr lang="en-US" altLang="zh-CN" sz="24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Four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90044" y="5335859"/>
            <a:ext cx="2114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Person One</a:t>
            </a:r>
            <a:endParaRPr lang="zh-CN" altLang="en-US" sz="2400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rot="20774526">
            <a:off x="2762038" y="2498076"/>
            <a:ext cx="3418288" cy="1912247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20610400">
            <a:off x="5657438" y="1681476"/>
            <a:ext cx="3320674" cy="1912247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20149511">
            <a:off x="8401007" y="611851"/>
            <a:ext cx="3373119" cy="1912247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6077537" y="4540272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37115" y="3428403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937115" y="4465481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26291" y="5515655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pPr algn="ctr"/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5919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4950372" y="4064000"/>
            <a:ext cx="7009399" cy="2435920"/>
          </a:xfrm>
          <a:prstGeom prst="rect">
            <a:avLst/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501205" y="2153195"/>
            <a:ext cx="2168314" cy="1049916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53636" y="2118942"/>
            <a:ext cx="2168314" cy="1049916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9563" y="291767"/>
            <a:ext cx="4501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r>
              <a:rPr lang="en-US" altLang="zh-CN" sz="48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48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7086" y="2179610"/>
            <a:ext cx="26185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51681" y="2195399"/>
            <a:ext cx="2986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  <a:endParaRPr lang="zh-CN" altLang="en-US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 flipV="1">
            <a:off x="174170" y="1843651"/>
            <a:ext cx="3418447" cy="650"/>
          </a:xfrm>
          <a:prstGeom prst="line">
            <a:avLst/>
          </a:prstGeom>
          <a:ln w="28575">
            <a:solidFill>
              <a:srgbClr val="032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636" y="3477752"/>
            <a:ext cx="2168314" cy="302216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"/>
          <a:stretch/>
        </p:blipFill>
        <p:spPr>
          <a:xfrm>
            <a:off x="2451681" y="3477752"/>
            <a:ext cx="2168314" cy="3022168"/>
          </a:xfrm>
          <a:prstGeom prst="rect">
            <a:avLst/>
          </a:prstGeom>
        </p:spPr>
      </p:pic>
      <p:sp>
        <p:nvSpPr>
          <p:cNvPr id="16" name="流程图: 手动操作 15"/>
          <p:cNvSpPr/>
          <p:nvPr/>
        </p:nvSpPr>
        <p:spPr>
          <a:xfrm>
            <a:off x="4950372" y="274640"/>
            <a:ext cx="7009399" cy="3203111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5743976" y="4312464"/>
            <a:ext cx="54221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  Please enter your text </a:t>
            </a:r>
          </a:p>
          <a:p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  Please enter your text </a:t>
            </a:r>
          </a:p>
          <a:p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 Enter your text Enter 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  <a:p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 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  <a:endParaRPr lang="en-US" altLang="zh-CN" sz="2000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1930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4308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40298" y="15231"/>
            <a:ext cx="6274189" cy="6858000"/>
          </a:xfrm>
          <a:prstGeom prst="rect">
            <a:avLst/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960098" y="59224"/>
            <a:ext cx="4501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" name="双括号 5"/>
          <p:cNvSpPr/>
          <p:nvPr/>
        </p:nvSpPr>
        <p:spPr>
          <a:xfrm>
            <a:off x="1624817" y="1832866"/>
            <a:ext cx="5697416" cy="1293954"/>
          </a:xfrm>
          <a:prstGeom prst="bracketPair">
            <a:avLst/>
          </a:prstGeom>
          <a:noFill/>
          <a:ln w="50800" cap="rnd" cmpd="sng">
            <a:solidFill>
              <a:schemeClr val="bg1">
                <a:alpha val="90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762430" y="1972011"/>
            <a:ext cx="54221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  Please enter your text 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  <a:p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96"/>
          <a:stretch/>
        </p:blipFill>
        <p:spPr>
          <a:xfrm>
            <a:off x="1624817" y="4037426"/>
            <a:ext cx="5697416" cy="2616592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83319" y="36118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</a:t>
            </a:r>
          </a:p>
        </p:txBody>
      </p:sp>
      <p:sp>
        <p:nvSpPr>
          <p:cNvPr id="10" name="矩形 9"/>
          <p:cNvSpPr/>
          <p:nvPr/>
        </p:nvSpPr>
        <p:spPr>
          <a:xfrm>
            <a:off x="1383319" y="337088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184995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581"/>
            <a:ext cx="7793502" cy="4749165"/>
          </a:xfrm>
          <a:prstGeom prst="rect">
            <a:avLst/>
          </a:prstGeom>
        </p:spPr>
      </p:pic>
      <p:sp>
        <p:nvSpPr>
          <p:cNvPr id="4" name="等腰三角形 3"/>
          <p:cNvSpPr/>
          <p:nvPr/>
        </p:nvSpPr>
        <p:spPr>
          <a:xfrm>
            <a:off x="0" y="14513"/>
            <a:ext cx="7793502" cy="4749165"/>
          </a:xfrm>
          <a:prstGeom prst="triangle">
            <a:avLst>
              <a:gd name="adj" fmla="val 100000"/>
            </a:avLst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291840" y="1515743"/>
            <a:ext cx="45016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</a:t>
            </a:r>
          </a:p>
          <a:p>
            <a:pPr algn="r"/>
            <a:r>
              <a:rPr lang="en-US" altLang="zh-CN" sz="4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TITLE</a:t>
            </a:r>
            <a:endParaRPr lang="en-US" altLang="zh-CN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 flipV="1">
            <a:off x="4375055" y="3073920"/>
            <a:ext cx="3418447" cy="65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双括号 9"/>
          <p:cNvSpPr/>
          <p:nvPr/>
        </p:nvSpPr>
        <p:spPr>
          <a:xfrm>
            <a:off x="1188718" y="5377925"/>
            <a:ext cx="5697416" cy="1293954"/>
          </a:xfrm>
          <a:prstGeom prst="bracketPair">
            <a:avLst/>
          </a:prstGeom>
          <a:noFill/>
          <a:ln w="50800" cap="rnd" cmpd="sng">
            <a:solidFill>
              <a:schemeClr val="tx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326331" y="5517070"/>
            <a:ext cx="5422189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  Please enter your text 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 Please </a:t>
            </a:r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</a:t>
            </a:r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</a:t>
            </a:r>
          </a:p>
        </p:txBody>
      </p:sp>
      <p:sp>
        <p:nvSpPr>
          <p:cNvPr id="13" name="等腰三角形 12"/>
          <p:cNvSpPr/>
          <p:nvPr/>
        </p:nvSpPr>
        <p:spPr>
          <a:xfrm rot="16200000">
            <a:off x="8455629" y="-662127"/>
            <a:ext cx="3074244" cy="4398498"/>
          </a:xfrm>
          <a:prstGeom prst="triangle">
            <a:avLst>
              <a:gd name="adj" fmla="val 100000"/>
            </a:avLst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758162">
            <a:off x="9080003" y="-232230"/>
            <a:ext cx="5657772" cy="6789487"/>
          </a:xfrm>
          <a:prstGeom prst="triangle">
            <a:avLst>
              <a:gd name="adj" fmla="val 100000"/>
            </a:avLst>
          </a:prstGeom>
          <a:solidFill>
            <a:srgbClr val="F4B10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8272461" y="1931012"/>
            <a:ext cx="29862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text</a:t>
            </a:r>
          </a:p>
          <a:p>
            <a:r>
              <a:rPr lang="en-US" altLang="zh-CN" sz="2000" dirty="0" smtClean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Enter your content</a:t>
            </a:r>
          </a:p>
          <a:p>
            <a:r>
              <a:rPr lang="en-US" altLang="zh-CN" sz="2000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Please enter your text </a:t>
            </a:r>
            <a:endParaRPr lang="zh-CN" altLang="en-US" sz="20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0068212" y="4654650"/>
            <a:ext cx="18966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2/3</a:t>
            </a:r>
            <a:endParaRPr lang="zh-CN" altLang="en-US" sz="6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992751" y="304255"/>
            <a:ext cx="18966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1/3</a:t>
            </a:r>
            <a:endParaRPr lang="zh-CN" altLang="en-US" sz="60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22461" y="3359844"/>
            <a:ext cx="427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Enter your text Enter your text</a:t>
            </a:r>
          </a:p>
        </p:txBody>
      </p:sp>
      <p:sp>
        <p:nvSpPr>
          <p:cNvPr id="22" name="矩形 21"/>
          <p:cNvSpPr/>
          <p:nvPr/>
        </p:nvSpPr>
        <p:spPr>
          <a:xfrm>
            <a:off x="1922825" y="3737546"/>
            <a:ext cx="6000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Your text Enter your text Enter your text Enter your text  </a:t>
            </a:r>
          </a:p>
        </p:txBody>
      </p:sp>
    </p:spTree>
    <p:extLst>
      <p:ext uri="{BB962C8B-B14F-4D97-AF65-F5344CB8AC3E}">
        <p14:creationId xmlns:p14="http://schemas.microsoft.com/office/powerpoint/2010/main" val="7126453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276285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415</Words>
  <Application>Microsoft Office PowerPoint</Application>
  <PresentationFormat>自定义</PresentationFormat>
  <Paragraphs>110</Paragraphs>
  <Slides>8</Slides>
  <Notes>8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2015-06-11T09:00:38Z</dcterms:created>
  <dcterms:modified xsi:type="dcterms:W3CDTF">2017-04-20T07:59:16Z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