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16"/>
  </p:notesMasterIdLst>
  <p:sldIdLst>
    <p:sldId id="258" r:id="rId3"/>
    <p:sldId id="259" r:id="rId4"/>
    <p:sldId id="260" r:id="rId5"/>
    <p:sldId id="264" r:id="rId6"/>
    <p:sldId id="265" r:id="rId7"/>
    <p:sldId id="268" r:id="rId8"/>
    <p:sldId id="267" r:id="rId9"/>
    <p:sldId id="261" r:id="rId10"/>
    <p:sldId id="266" r:id="rId11"/>
    <p:sldId id="269" r:id="rId12"/>
    <p:sldId id="270" r:id="rId13"/>
    <p:sldId id="272" r:id="rId14"/>
    <p:sldId id="273" r:id="rId15"/>
  </p:sldIdLst>
  <p:sldSz cx="12192000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64663"/>
    <a:srgbClr val="262626"/>
    <a:srgbClr val="053249"/>
    <a:srgbClr val="043B57"/>
    <a:srgbClr val="031627"/>
    <a:srgbClr val="02030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558" y="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56F310-5FAE-45CA-8E15-1EBEBF893ADD}" type="datetimeFigureOut">
              <a:rPr lang="zh-CN" altLang="en-US" smtClean="0"/>
              <a:t>2017/4/20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EE0E69-370C-4B8F-B374-58313A2436E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715168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EE0E69-370C-4B8F-B374-58313A2436EF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9408598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EE0E69-370C-4B8F-B374-58313A2436EF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8145497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EE0E69-370C-4B8F-B374-58313A2436EF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633349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EE0E69-370C-4B8F-B374-58313A2436EF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219526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http://www.52ppt.com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13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816110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EE0E69-370C-4B8F-B374-58313A2436EF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0740488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EE0E69-370C-4B8F-B374-58313A2436EF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130184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EE0E69-370C-4B8F-B374-58313A2436EF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1532204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EE0E69-370C-4B8F-B374-58313A2436EF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7944136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EE0E69-370C-4B8F-B374-58313A2436EF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4948352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EE0E69-370C-4B8F-B374-58313A2436EF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2517308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EE0E69-370C-4B8F-B374-58313A2436EF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8648115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EE0E69-370C-4B8F-B374-58313A2436EF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877652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7BB3BA-3BE0-4DB8-A6AB-69D2BC6E378E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9894719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B08976-5741-47EC-B71F-781664B86F65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9527820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470470-0FA9-47EA-8AA9-DADF6AF514C1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40192167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944451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415492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52050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321334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655664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850793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788815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85706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C718ED-975A-4659-92A7-1DBFEAC7B0D3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44584391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987572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245447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50248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F666C0-F0CF-4817-B566-9570CB8F15D5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8917612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948484-F8F5-4DC9-9C93-74C9A3CB9C74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0027918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AD5401-4DBF-4B15-837A-787BE0B85745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2997359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527816-0C36-47D3-91D4-9CAB3BF32BCF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8856300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49BC76-3E7E-40F1-BED9-002B565D2543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4723606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8F4418-1480-42DC-BA92-BCA6D6CAEA6E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974162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 smtClean="0"/>
              <a:t>单击图标添加图片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799BF3-3FF9-4E6D-8D43-777AE8C02856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42338423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hangingPunct="1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hangingPunct="1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hangingPunct="1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36F88766-DAF5-4213-9EC3-B1A8A005787E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2017/4/20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3472271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星空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1113"/>
            <a:ext cx="12192000" cy="68802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等腰三角形 8"/>
          <p:cNvSpPr/>
          <p:nvPr/>
        </p:nvSpPr>
        <p:spPr>
          <a:xfrm rot="16200000">
            <a:off x="3423444" y="3683794"/>
            <a:ext cx="839788" cy="679450"/>
          </a:xfrm>
          <a:prstGeom prst="triangle">
            <a:avLst/>
          </a:prstGeom>
          <a:noFill/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 rot="10800000">
            <a:off x="1350963" y="2060575"/>
            <a:ext cx="3071812" cy="2647950"/>
          </a:xfrm>
          <a:prstGeom prst="triangle">
            <a:avLst/>
          </a:prstGeom>
          <a:noFill/>
          <a:ln w="28575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1271588" y="2466975"/>
            <a:ext cx="3671887" cy="1323975"/>
          </a:xfrm>
          <a:prstGeom prst="rect">
            <a:avLst/>
          </a:prstGeom>
          <a:solidFill>
            <a:srgbClr val="020308"/>
          </a:solidFill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kumimoji="1" lang="en-US" altLang="zh-CN" sz="4000" b="1" dirty="0">
                <a:solidFill>
                  <a:schemeClr val="bg1">
                    <a:lumMod val="95000"/>
                  </a:schemeClr>
                </a:solidFill>
              </a:rPr>
              <a:t>POWERPOINT</a:t>
            </a:r>
            <a:r>
              <a:rPr kumimoji="1" lang="zh-CN" altLang="en-US" sz="4000" b="1" dirty="0">
                <a:solidFill>
                  <a:schemeClr val="bg1">
                    <a:lumMod val="95000"/>
                  </a:schemeClr>
                </a:solidFill>
              </a:rPr>
              <a:t> </a:t>
            </a:r>
            <a:endParaRPr kumimoji="1" lang="en-US" altLang="zh-CN" sz="4000" b="1" dirty="0">
              <a:solidFill>
                <a:schemeClr val="bg1">
                  <a:lumMod val="95000"/>
                </a:schemeClr>
              </a:solidFill>
            </a:endParaRPr>
          </a:p>
          <a:p>
            <a:pPr eaLnBrk="1" hangingPunct="1">
              <a:defRPr/>
            </a:pPr>
            <a:r>
              <a:rPr kumimoji="1" lang="en-US" altLang="zh-CN" sz="4000" b="1" dirty="0">
                <a:solidFill>
                  <a:schemeClr val="bg1">
                    <a:lumMod val="95000"/>
                  </a:schemeClr>
                </a:solidFill>
              </a:rPr>
              <a:t>  TEMPLATE</a:t>
            </a:r>
            <a:endParaRPr kumimoji="1" lang="zh-CN" altLang="en-US" sz="4000" b="1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2054" name="矩形 4"/>
          <p:cNvSpPr>
            <a:spLocks noChangeArrowheads="1"/>
          </p:cNvSpPr>
          <p:nvPr/>
        </p:nvSpPr>
        <p:spPr bwMode="auto">
          <a:xfrm>
            <a:off x="515938" y="5322888"/>
            <a:ext cx="5184775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684213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6842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6842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6842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6842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42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42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42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42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  <a:spcBef>
                <a:spcPct val="0"/>
              </a:spcBef>
              <a:buFontTx/>
              <a:buNone/>
            </a:pPr>
            <a:r>
              <a:rPr lang="zh-CN" altLang="en-US" sz="1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</a:t>
            </a:r>
            <a:r>
              <a:rPr lang="zh-CN" altLang="en-US" sz="1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号字，</a:t>
            </a:r>
            <a:r>
              <a:rPr lang="en-US" altLang="zh-CN" sz="1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1.3</a:t>
            </a:r>
            <a:r>
              <a:rPr lang="zh-CN" altLang="en-US" sz="1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倍字间距。</a:t>
            </a:r>
          </a:p>
        </p:txBody>
      </p:sp>
      <p:sp>
        <p:nvSpPr>
          <p:cNvPr id="2055" name="矩形 5"/>
          <p:cNvSpPr>
            <a:spLocks noChangeArrowheads="1"/>
          </p:cNvSpPr>
          <p:nvPr/>
        </p:nvSpPr>
        <p:spPr bwMode="auto">
          <a:xfrm>
            <a:off x="3095625" y="4513263"/>
            <a:ext cx="1006475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684213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6842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6842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6842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6842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42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42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42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42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  <a:spcBef>
                <a:spcPct val="0"/>
              </a:spcBef>
              <a:buFontTx/>
              <a:buNone/>
            </a:pPr>
            <a:r>
              <a:rPr lang="en-US" altLang="zh-CN" sz="1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SPEAKER:</a:t>
            </a:r>
            <a:endParaRPr lang="zh-CN" altLang="en-US" sz="1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等腰三角形 10"/>
          <p:cNvSpPr/>
          <p:nvPr/>
        </p:nvSpPr>
        <p:spPr>
          <a:xfrm rot="16200000">
            <a:off x="1932782" y="1431131"/>
            <a:ext cx="344488" cy="250825"/>
          </a:xfrm>
          <a:prstGeom prst="triangle">
            <a:avLst/>
          </a:prstGeom>
          <a:noFill/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/>
          </a:p>
        </p:txBody>
      </p:sp>
      <p:sp>
        <p:nvSpPr>
          <p:cNvPr id="12" name="等腰三角形 11"/>
          <p:cNvSpPr/>
          <p:nvPr/>
        </p:nvSpPr>
        <p:spPr>
          <a:xfrm rot="10800000">
            <a:off x="1065213" y="620713"/>
            <a:ext cx="1358900" cy="1171575"/>
          </a:xfrm>
          <a:prstGeom prst="triangle">
            <a:avLst/>
          </a:prstGeom>
          <a:solidFill>
            <a:schemeClr val="bg1"/>
          </a:solidFill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479425" y="944563"/>
            <a:ext cx="2663825" cy="461962"/>
          </a:xfrm>
          <a:prstGeom prst="rect">
            <a:avLst/>
          </a:prstGeom>
          <a:solidFill>
            <a:srgbClr val="020308"/>
          </a:solidFill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kumimoji="1" lang="zh-CN" altLang="en-US" sz="2400" b="1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</a:p>
        </p:txBody>
      </p:sp>
      <p:sp>
        <p:nvSpPr>
          <p:cNvPr id="26" name="文本框 25"/>
          <p:cNvSpPr txBox="1"/>
          <p:nvPr/>
        </p:nvSpPr>
        <p:spPr>
          <a:xfrm>
            <a:off x="1060450" y="6011863"/>
            <a:ext cx="11012488" cy="731837"/>
          </a:xfrm>
          <a:prstGeom prst="rect">
            <a:avLst/>
          </a:prstGeom>
          <a:noFill/>
        </p:spPr>
        <p:txBody>
          <a:bodyPr lIns="91424" tIns="45712" rIns="91424" bIns="45712">
            <a:spAutoFit/>
          </a:bodyPr>
          <a:lstStyle/>
          <a:p>
            <a:pPr defTabSz="685681" eaLnBrk="1" hangingPunct="1">
              <a:lnSpc>
                <a:spcPct val="130000"/>
              </a:lnSpc>
              <a:defRPr/>
            </a:pPr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号字，</a:t>
            </a:r>
            <a:r>
              <a:rPr lang="en-US" altLang="zh-CN" sz="1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1.3</a:t>
            </a:r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倍字间距。</a:t>
            </a:r>
          </a:p>
        </p:txBody>
      </p:sp>
      <p:sp>
        <p:nvSpPr>
          <p:cNvPr id="27" name="矩形 1"/>
          <p:cNvSpPr>
            <a:spLocks noChangeArrowheads="1"/>
          </p:cNvSpPr>
          <p:nvPr/>
        </p:nvSpPr>
        <p:spPr bwMode="auto">
          <a:xfrm>
            <a:off x="6089650" y="2133600"/>
            <a:ext cx="6096000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>
                <a:solidFill>
                  <a:srgbClr val="FFC000"/>
                </a:solidFill>
                <a:latin typeface="Arial" panose="020B0604020202020204" pitchFamily="34" charset="0"/>
              </a:rPr>
              <a:t>CLICK TO ADD YOUR TEXT HERE</a:t>
            </a:r>
          </a:p>
        </p:txBody>
      </p:sp>
      <p:sp>
        <p:nvSpPr>
          <p:cNvPr id="28" name="矩形 27"/>
          <p:cNvSpPr/>
          <p:nvPr/>
        </p:nvSpPr>
        <p:spPr>
          <a:xfrm>
            <a:off x="6959600" y="3024188"/>
            <a:ext cx="4752975" cy="1754187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A man is not old as long as he is seeking something. A man is not old until regrets take the place of dreams. I can make it through the rain. I can stand up once again on my own. One's real value first lies in to what degree and what sense he set himself.</a:t>
            </a:r>
          </a:p>
        </p:txBody>
      </p:sp>
      <p:sp>
        <p:nvSpPr>
          <p:cNvPr id="2" name="矩形 1"/>
          <p:cNvSpPr/>
          <p:nvPr/>
        </p:nvSpPr>
        <p:spPr>
          <a:xfrm>
            <a:off x="1865313" y="2301875"/>
            <a:ext cx="360362" cy="2447925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/>
          </a:p>
        </p:txBody>
      </p:sp>
      <p:cxnSp>
        <p:nvCxnSpPr>
          <p:cNvPr id="4" name="直接连接符 3"/>
          <p:cNvCxnSpPr/>
          <p:nvPr/>
        </p:nvCxnSpPr>
        <p:spPr>
          <a:xfrm>
            <a:off x="1631950" y="4778375"/>
            <a:ext cx="3455988" cy="0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矩形 36"/>
          <p:cNvSpPr/>
          <p:nvPr/>
        </p:nvSpPr>
        <p:spPr>
          <a:xfrm>
            <a:off x="2960688" y="2921000"/>
            <a:ext cx="327025" cy="1851025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/>
          </a:p>
        </p:txBody>
      </p:sp>
      <p:sp>
        <p:nvSpPr>
          <p:cNvPr id="38" name="矩形 37"/>
          <p:cNvSpPr/>
          <p:nvPr/>
        </p:nvSpPr>
        <p:spPr>
          <a:xfrm>
            <a:off x="3852863" y="3525838"/>
            <a:ext cx="298450" cy="123031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/>
          </a:p>
        </p:txBody>
      </p:sp>
      <p:sp>
        <p:nvSpPr>
          <p:cNvPr id="11276" name="文本框 4"/>
          <p:cNvSpPr txBox="1">
            <a:spLocks noChangeArrowheads="1"/>
          </p:cNvSpPr>
          <p:nvPr/>
        </p:nvSpPr>
        <p:spPr bwMode="auto">
          <a:xfrm>
            <a:off x="1868488" y="4849813"/>
            <a:ext cx="3397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1800">
                <a:latin typeface="Arial" panose="020B0604020202020204" pitchFamily="34" charset="0"/>
              </a:rPr>
              <a:t>A</a:t>
            </a:r>
            <a:endParaRPr lang="zh-CN" altLang="en-US" sz="1800">
              <a:latin typeface="Arial" panose="020B0604020202020204" pitchFamily="34" charset="0"/>
            </a:endParaRPr>
          </a:p>
        </p:txBody>
      </p:sp>
      <p:sp>
        <p:nvSpPr>
          <p:cNvPr id="11277" name="文本框 38"/>
          <p:cNvSpPr txBox="1">
            <a:spLocks noChangeArrowheads="1"/>
          </p:cNvSpPr>
          <p:nvPr/>
        </p:nvSpPr>
        <p:spPr bwMode="auto">
          <a:xfrm>
            <a:off x="2959100" y="4805363"/>
            <a:ext cx="33813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1800">
                <a:latin typeface="Arial" panose="020B0604020202020204" pitchFamily="34" charset="0"/>
              </a:rPr>
              <a:t>B</a:t>
            </a:r>
            <a:endParaRPr lang="zh-CN" altLang="en-US" sz="1800">
              <a:latin typeface="Arial" panose="020B0604020202020204" pitchFamily="34" charset="0"/>
            </a:endParaRPr>
          </a:p>
        </p:txBody>
      </p:sp>
      <p:sp>
        <p:nvSpPr>
          <p:cNvPr id="11278" name="文本框 39"/>
          <p:cNvSpPr txBox="1">
            <a:spLocks noChangeArrowheads="1"/>
          </p:cNvSpPr>
          <p:nvPr/>
        </p:nvSpPr>
        <p:spPr bwMode="auto">
          <a:xfrm>
            <a:off x="3863975" y="4818063"/>
            <a:ext cx="35083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1800">
                <a:latin typeface="Arial" panose="020B0604020202020204" pitchFamily="34" charset="0"/>
              </a:rPr>
              <a:t>C</a:t>
            </a:r>
            <a:endParaRPr lang="zh-CN" altLang="en-US" sz="180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矩形 18"/>
          <p:cNvSpPr/>
          <p:nvPr/>
        </p:nvSpPr>
        <p:spPr>
          <a:xfrm>
            <a:off x="6089650" y="2060575"/>
            <a:ext cx="6102350" cy="3386138"/>
          </a:xfrm>
          <a:prstGeom prst="rect">
            <a:avLst/>
          </a:prstGeom>
          <a:solidFill>
            <a:srgbClr val="262626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 dirty="0"/>
          </a:p>
        </p:txBody>
      </p:sp>
      <p:sp>
        <p:nvSpPr>
          <p:cNvPr id="11" name="等腰三角形 10"/>
          <p:cNvSpPr/>
          <p:nvPr/>
        </p:nvSpPr>
        <p:spPr>
          <a:xfrm rot="16200000">
            <a:off x="1932782" y="1431131"/>
            <a:ext cx="344488" cy="250825"/>
          </a:xfrm>
          <a:prstGeom prst="triangle">
            <a:avLst/>
          </a:prstGeom>
          <a:noFill/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/>
          </a:p>
        </p:txBody>
      </p:sp>
      <p:sp>
        <p:nvSpPr>
          <p:cNvPr id="12" name="等腰三角形 11"/>
          <p:cNvSpPr/>
          <p:nvPr/>
        </p:nvSpPr>
        <p:spPr>
          <a:xfrm rot="10800000">
            <a:off x="1065213" y="620713"/>
            <a:ext cx="1358900" cy="1171575"/>
          </a:xfrm>
          <a:prstGeom prst="triangle">
            <a:avLst/>
          </a:prstGeom>
          <a:solidFill>
            <a:schemeClr val="bg1"/>
          </a:solidFill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479425" y="944563"/>
            <a:ext cx="2663825" cy="461962"/>
          </a:xfrm>
          <a:prstGeom prst="rect">
            <a:avLst/>
          </a:prstGeom>
          <a:solidFill>
            <a:srgbClr val="020308"/>
          </a:solidFill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kumimoji="1" lang="zh-CN" altLang="en-US" sz="2400" b="1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</a:p>
        </p:txBody>
      </p:sp>
      <p:sp>
        <p:nvSpPr>
          <p:cNvPr id="26" name="文本框 25"/>
          <p:cNvSpPr txBox="1"/>
          <p:nvPr/>
        </p:nvSpPr>
        <p:spPr>
          <a:xfrm>
            <a:off x="1060450" y="6011863"/>
            <a:ext cx="11012488" cy="731837"/>
          </a:xfrm>
          <a:prstGeom prst="rect">
            <a:avLst/>
          </a:prstGeom>
          <a:noFill/>
        </p:spPr>
        <p:txBody>
          <a:bodyPr lIns="91424" tIns="45712" rIns="91424" bIns="45712">
            <a:spAutoFit/>
          </a:bodyPr>
          <a:lstStyle/>
          <a:p>
            <a:pPr defTabSz="685681" eaLnBrk="1" hangingPunct="1">
              <a:lnSpc>
                <a:spcPct val="130000"/>
              </a:lnSpc>
              <a:defRPr/>
            </a:pPr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号字，</a:t>
            </a:r>
            <a:r>
              <a:rPr lang="en-US" altLang="zh-CN" sz="1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1.3</a:t>
            </a:r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倍字间距。</a:t>
            </a:r>
          </a:p>
        </p:txBody>
      </p:sp>
      <p:sp>
        <p:nvSpPr>
          <p:cNvPr id="27" name="矩形 1"/>
          <p:cNvSpPr>
            <a:spLocks noChangeArrowheads="1"/>
          </p:cNvSpPr>
          <p:nvPr/>
        </p:nvSpPr>
        <p:spPr bwMode="auto">
          <a:xfrm>
            <a:off x="6288088" y="2354263"/>
            <a:ext cx="60960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>
                <a:solidFill>
                  <a:srgbClr val="FFC000"/>
                </a:solidFill>
                <a:latin typeface="Arial" panose="020B0604020202020204" pitchFamily="34" charset="0"/>
              </a:rPr>
              <a:t>CLICK TO ADD YOUR TEXT HERE</a:t>
            </a:r>
          </a:p>
        </p:txBody>
      </p:sp>
      <p:sp>
        <p:nvSpPr>
          <p:cNvPr id="28" name="矩形 27"/>
          <p:cNvSpPr>
            <a:spLocks noChangeArrowheads="1"/>
          </p:cNvSpPr>
          <p:nvPr/>
        </p:nvSpPr>
        <p:spPr bwMode="auto">
          <a:xfrm>
            <a:off x="6959600" y="3024188"/>
            <a:ext cx="4752975" cy="175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800">
                <a:solidFill>
                  <a:schemeClr val="bg1"/>
                </a:solidFill>
                <a:latin typeface="Arial" panose="020B0604020202020204" pitchFamily="34" charset="0"/>
              </a:rPr>
              <a:t>A man is not old as long as he is seeking something. A man is not old until regrets take the place of dreams. I can make it through the rain. I can stand up once again on my own. One's real value first lies in to what degree and what sense he set himself.</a:t>
            </a:r>
          </a:p>
        </p:txBody>
      </p:sp>
      <p:pic>
        <p:nvPicPr>
          <p:cNvPr id="12297" name="图片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38" y="2060575"/>
            <a:ext cx="6069012" cy="3386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星空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1113"/>
            <a:ext cx="12192000" cy="68802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矩形 1"/>
          <p:cNvSpPr/>
          <p:nvPr/>
        </p:nvSpPr>
        <p:spPr>
          <a:xfrm>
            <a:off x="766763" y="3429000"/>
            <a:ext cx="5113337" cy="1016000"/>
          </a:xfrm>
          <a:prstGeom prst="rect">
            <a:avLst/>
          </a:prstGeom>
          <a:solidFill>
            <a:srgbClr val="020308"/>
          </a:solidFill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kumimoji="1" lang="en-US" altLang="zh-CN" sz="6000" b="1" dirty="0">
                <a:solidFill>
                  <a:schemeClr val="bg1">
                    <a:lumMod val="95000"/>
                  </a:schemeClr>
                </a:solidFill>
              </a:rPr>
              <a:t>THANK YOU</a:t>
            </a:r>
            <a:r>
              <a:rPr kumimoji="1" lang="zh-CN" altLang="en-US" sz="6000" b="1" dirty="0">
                <a:solidFill>
                  <a:schemeClr val="bg1">
                    <a:lumMod val="95000"/>
                  </a:schemeClr>
                </a:solidFill>
              </a:rPr>
              <a:t> </a:t>
            </a:r>
            <a:endParaRPr kumimoji="1" lang="en-US" altLang="zh-CN" sz="6000" b="1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3316" name="矩形 4"/>
          <p:cNvSpPr>
            <a:spLocks noChangeArrowheads="1"/>
          </p:cNvSpPr>
          <p:nvPr/>
        </p:nvSpPr>
        <p:spPr bwMode="auto">
          <a:xfrm>
            <a:off x="985838" y="5153025"/>
            <a:ext cx="5183187" cy="50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684213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6842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6842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6842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6842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42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42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42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42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  <a:spcBef>
                <a:spcPct val="0"/>
              </a:spcBef>
              <a:buFontTx/>
              <a:buNone/>
            </a:pPr>
            <a:r>
              <a:rPr lang="zh-CN" altLang="en-US" sz="1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</a:t>
            </a:r>
            <a:r>
              <a:rPr lang="zh-CN" altLang="en-US" sz="1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号字，</a:t>
            </a:r>
            <a:r>
              <a:rPr lang="en-US" altLang="zh-CN" sz="1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1.3</a:t>
            </a:r>
            <a:r>
              <a:rPr lang="zh-CN" altLang="en-US" sz="1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倍字间距。</a:t>
            </a:r>
          </a:p>
        </p:txBody>
      </p:sp>
      <p:sp>
        <p:nvSpPr>
          <p:cNvPr id="13317" name="矩形 5"/>
          <p:cNvSpPr>
            <a:spLocks noChangeArrowheads="1"/>
          </p:cNvSpPr>
          <p:nvPr/>
        </p:nvSpPr>
        <p:spPr bwMode="auto">
          <a:xfrm>
            <a:off x="982663" y="4445000"/>
            <a:ext cx="1008062" cy="293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684213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6842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6842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6842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6842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42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42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42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421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  <a:spcBef>
                <a:spcPct val="0"/>
              </a:spcBef>
              <a:buFontTx/>
              <a:buNone/>
            </a:pPr>
            <a:r>
              <a:rPr lang="en-US" altLang="zh-CN" sz="1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SPEAKER:</a:t>
            </a:r>
            <a:endParaRPr lang="zh-CN" altLang="en-US" sz="1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www.52ppt.com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</a:t>
            </a:r>
            <a:r>
              <a:rPr lang="zh-CN" altLang="en-US" sz="2800" spc="20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在</a:t>
            </a:r>
            <a:r>
              <a:rPr lang="en-US" altLang="zh-CN" sz="2800" spc="20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—PPT</a:t>
            </a:r>
            <a:r>
              <a:rPr lang="zh-CN" altLang="en-US" sz="2800" spc="20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之家！</a:t>
            </a:r>
            <a:endParaRPr lang="zh-CN" altLang="en-US" sz="2800" spc="2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www.52ppt.com/moban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         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</a:t>
            </a:r>
            <a:r>
              <a:rPr lang="zh-CN" altLang="en-US" sz="1200" ker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www.52ppt.com/jieri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</a:p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</a:t>
            </a:r>
            <a:r>
              <a:rPr lang="zh-CN" altLang="en-US" sz="1200" ker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www.52ppt.com/beijing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          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</a:t>
            </a:r>
            <a:r>
              <a:rPr lang="zh-CN" altLang="en-US" sz="1200" ker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www.52ppt.com/tubiao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</a:p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</a:t>
            </a:r>
            <a:r>
              <a:rPr lang="zh-CN" altLang="en-US" sz="1200" ker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www.52ppt.com/sucai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            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</a:t>
            </a:r>
            <a:r>
              <a:rPr lang="zh-CN" altLang="en-US" sz="1200" ker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www.52ppt.com/jiaocheng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      </a:t>
            </a:r>
          </a:p>
        </p:txBody>
      </p:sp>
    </p:spTree>
    <p:extLst>
      <p:ext uri="{BB962C8B-B14F-4D97-AF65-F5344CB8AC3E}">
        <p14:creationId xmlns:p14="http://schemas.microsoft.com/office/powerpoint/2010/main" val="633121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3" descr="星空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矩形 7"/>
          <p:cNvSpPr/>
          <p:nvPr/>
        </p:nvSpPr>
        <p:spPr>
          <a:xfrm>
            <a:off x="0" y="1196975"/>
            <a:ext cx="10775950" cy="4752975"/>
          </a:xfrm>
          <a:prstGeom prst="rect">
            <a:avLst/>
          </a:prstGeom>
          <a:solidFill>
            <a:srgbClr val="262626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/>
          </a:p>
        </p:txBody>
      </p:sp>
      <p:sp>
        <p:nvSpPr>
          <p:cNvPr id="11" name="等腰三角形 10"/>
          <p:cNvSpPr/>
          <p:nvPr/>
        </p:nvSpPr>
        <p:spPr>
          <a:xfrm rot="16200000">
            <a:off x="1747044" y="1431131"/>
            <a:ext cx="344488" cy="250825"/>
          </a:xfrm>
          <a:prstGeom prst="triangle">
            <a:avLst/>
          </a:prstGeom>
          <a:noFill/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/>
          </a:p>
        </p:txBody>
      </p:sp>
      <p:sp>
        <p:nvSpPr>
          <p:cNvPr id="12" name="等腰三角形 11"/>
          <p:cNvSpPr/>
          <p:nvPr/>
        </p:nvSpPr>
        <p:spPr>
          <a:xfrm rot="10800000">
            <a:off x="881063" y="620713"/>
            <a:ext cx="1357312" cy="1171575"/>
          </a:xfrm>
          <a:prstGeom prst="triangle">
            <a:avLst/>
          </a:prstGeom>
          <a:noFill/>
          <a:ln w="28575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479425" y="944563"/>
            <a:ext cx="2160588" cy="523875"/>
          </a:xfrm>
          <a:prstGeom prst="rect">
            <a:avLst/>
          </a:prstGeom>
          <a:solidFill>
            <a:srgbClr val="020308"/>
          </a:solidFill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kumimoji="1" lang="en-US" altLang="zh-CN" sz="2800" b="1" dirty="0">
                <a:solidFill>
                  <a:schemeClr val="bg1">
                    <a:lumMod val="95000"/>
                  </a:schemeClr>
                </a:solidFill>
              </a:rPr>
              <a:t>CONTENTS</a:t>
            </a:r>
            <a:endParaRPr kumimoji="1" lang="zh-CN" altLang="en-US" sz="2800" b="1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4" name="文本框 13"/>
          <p:cNvSpPr txBox="1">
            <a:spLocks noChangeArrowheads="1"/>
          </p:cNvSpPr>
          <p:nvPr/>
        </p:nvSpPr>
        <p:spPr bwMode="auto">
          <a:xfrm>
            <a:off x="5303838" y="2349500"/>
            <a:ext cx="57912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3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r>
              <a:rPr lang="zh-CN" altLang="en-US" sz="3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</a:p>
        </p:txBody>
      </p:sp>
      <p:sp>
        <p:nvSpPr>
          <p:cNvPr id="15" name="文本框 14"/>
          <p:cNvSpPr txBox="1">
            <a:spLocks noChangeArrowheads="1"/>
          </p:cNvSpPr>
          <p:nvPr/>
        </p:nvSpPr>
        <p:spPr bwMode="auto">
          <a:xfrm>
            <a:off x="5303838" y="3179763"/>
            <a:ext cx="57912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3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r>
              <a:rPr lang="zh-CN" altLang="en-US" sz="3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</a:p>
        </p:txBody>
      </p:sp>
      <p:sp>
        <p:nvSpPr>
          <p:cNvPr id="16" name="文本框 15"/>
          <p:cNvSpPr txBox="1">
            <a:spLocks noChangeArrowheads="1"/>
          </p:cNvSpPr>
          <p:nvPr/>
        </p:nvSpPr>
        <p:spPr bwMode="auto">
          <a:xfrm>
            <a:off x="5303838" y="4013200"/>
            <a:ext cx="57912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3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3.</a:t>
            </a:r>
            <a:r>
              <a:rPr lang="zh-CN" altLang="en-US" sz="3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</a:p>
        </p:txBody>
      </p:sp>
      <p:sp>
        <p:nvSpPr>
          <p:cNvPr id="17" name="文本框 16"/>
          <p:cNvSpPr txBox="1">
            <a:spLocks noChangeArrowheads="1"/>
          </p:cNvSpPr>
          <p:nvPr/>
        </p:nvSpPr>
        <p:spPr bwMode="auto">
          <a:xfrm>
            <a:off x="5303838" y="4759325"/>
            <a:ext cx="5791200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3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4.</a:t>
            </a:r>
            <a:r>
              <a:rPr lang="zh-CN" altLang="en-US" sz="3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</a:p>
        </p:txBody>
      </p:sp>
      <p:sp>
        <p:nvSpPr>
          <p:cNvPr id="20" name="等腰三角形 19"/>
          <p:cNvSpPr/>
          <p:nvPr/>
        </p:nvSpPr>
        <p:spPr>
          <a:xfrm rot="16200000">
            <a:off x="4896644" y="3347244"/>
            <a:ext cx="344487" cy="250825"/>
          </a:xfrm>
          <a:prstGeom prst="triangle">
            <a:avLst/>
          </a:prstGeom>
          <a:noFill/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/>
          </a:p>
        </p:txBody>
      </p:sp>
      <p:sp>
        <p:nvSpPr>
          <p:cNvPr id="21" name="等腰三角形 20"/>
          <p:cNvSpPr/>
          <p:nvPr/>
        </p:nvSpPr>
        <p:spPr>
          <a:xfrm rot="16200000">
            <a:off x="4896644" y="2539206"/>
            <a:ext cx="344488" cy="250825"/>
          </a:xfrm>
          <a:prstGeom prst="triangle">
            <a:avLst/>
          </a:prstGeom>
          <a:noFill/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/>
          </a:p>
        </p:txBody>
      </p:sp>
      <p:sp>
        <p:nvSpPr>
          <p:cNvPr id="22" name="等腰三角形 21"/>
          <p:cNvSpPr/>
          <p:nvPr/>
        </p:nvSpPr>
        <p:spPr>
          <a:xfrm rot="16200000">
            <a:off x="4872832" y="4153694"/>
            <a:ext cx="344487" cy="250825"/>
          </a:xfrm>
          <a:prstGeom prst="triangle">
            <a:avLst/>
          </a:prstGeom>
          <a:noFill/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/>
          </a:p>
        </p:txBody>
      </p:sp>
      <p:sp>
        <p:nvSpPr>
          <p:cNvPr id="23" name="等腰三角形 22"/>
          <p:cNvSpPr/>
          <p:nvPr/>
        </p:nvSpPr>
        <p:spPr>
          <a:xfrm rot="16200000">
            <a:off x="4896644" y="4902994"/>
            <a:ext cx="344487" cy="250825"/>
          </a:xfrm>
          <a:prstGeom prst="triangle">
            <a:avLst/>
          </a:prstGeom>
          <a:noFill/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/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7" grpId="0"/>
      <p:bldP spid="20" grpId="0" animBg="1"/>
      <p:bldP spid="21" grpId="0" animBg="1"/>
      <p:bldP spid="22" grpId="0" animBg="1"/>
      <p:bldP spid="2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星空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463" y="0"/>
            <a:ext cx="12192001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等腰三角形 2"/>
          <p:cNvSpPr/>
          <p:nvPr/>
        </p:nvSpPr>
        <p:spPr>
          <a:xfrm rot="16200000">
            <a:off x="6270625" y="4694238"/>
            <a:ext cx="433387" cy="350838"/>
          </a:xfrm>
          <a:prstGeom prst="triangle">
            <a:avLst/>
          </a:prstGeom>
          <a:noFill/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 rot="10800000">
            <a:off x="5448300" y="3933825"/>
            <a:ext cx="1357313" cy="1169988"/>
          </a:xfrm>
          <a:prstGeom prst="triangle">
            <a:avLst/>
          </a:prstGeom>
          <a:noFill/>
          <a:ln w="28575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5159375" y="4257675"/>
            <a:ext cx="2160588" cy="522288"/>
          </a:xfrm>
          <a:prstGeom prst="rect">
            <a:avLst/>
          </a:prstGeom>
          <a:solidFill>
            <a:srgbClr val="020308"/>
          </a:solidFill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kumimoji="1" lang="en-US" altLang="zh-CN" sz="2800" b="1" dirty="0">
                <a:solidFill>
                  <a:schemeClr val="bg1">
                    <a:lumMod val="95000"/>
                  </a:schemeClr>
                </a:solidFill>
              </a:rPr>
              <a:t>PART ONE</a:t>
            </a:r>
            <a:endParaRPr kumimoji="1" lang="zh-CN" altLang="en-US" sz="2800" b="1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4102" name="文本框 5"/>
          <p:cNvSpPr txBox="1">
            <a:spLocks noChangeArrowheads="1"/>
          </p:cNvSpPr>
          <p:nvPr/>
        </p:nvSpPr>
        <p:spPr bwMode="auto">
          <a:xfrm>
            <a:off x="4424363" y="5265738"/>
            <a:ext cx="57912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蓝色地球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3" y="-4763"/>
            <a:ext cx="12199937" cy="686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等腰三角形 10"/>
          <p:cNvSpPr/>
          <p:nvPr/>
        </p:nvSpPr>
        <p:spPr>
          <a:xfrm rot="16200000">
            <a:off x="1932782" y="1431131"/>
            <a:ext cx="344488" cy="250825"/>
          </a:xfrm>
          <a:prstGeom prst="triangle">
            <a:avLst/>
          </a:prstGeom>
          <a:noFill/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/>
          </a:p>
        </p:txBody>
      </p:sp>
      <p:sp>
        <p:nvSpPr>
          <p:cNvPr id="12" name="等腰三角形 11"/>
          <p:cNvSpPr/>
          <p:nvPr/>
        </p:nvSpPr>
        <p:spPr>
          <a:xfrm rot="10800000">
            <a:off x="1065213" y="620713"/>
            <a:ext cx="1358900" cy="1171575"/>
          </a:xfrm>
          <a:prstGeom prst="triangle">
            <a:avLst/>
          </a:prstGeom>
          <a:noFill/>
          <a:ln w="28575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479425" y="944563"/>
            <a:ext cx="2663825" cy="461962"/>
          </a:xfrm>
          <a:prstGeom prst="rect">
            <a:avLst/>
          </a:prstGeom>
          <a:solidFill>
            <a:srgbClr val="020308"/>
          </a:solidFill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kumimoji="1" lang="zh-CN" altLang="en-US" sz="2400" b="1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</a:p>
        </p:txBody>
      </p:sp>
      <p:sp>
        <p:nvSpPr>
          <p:cNvPr id="24" name="任意多边形 23"/>
          <p:cNvSpPr/>
          <p:nvPr/>
        </p:nvSpPr>
        <p:spPr>
          <a:xfrm>
            <a:off x="22225" y="-4763"/>
            <a:ext cx="12182475" cy="6862763"/>
          </a:xfrm>
          <a:custGeom>
            <a:avLst/>
            <a:gdLst>
              <a:gd name="connsiteX0" fmla="*/ 583791 w 12182621"/>
              <a:gd name="connsiteY0" fmla="*/ 1043690 h 6862763"/>
              <a:gd name="connsiteX1" fmla="*/ 0 w 12182621"/>
              <a:gd name="connsiteY1" fmla="*/ 1407557 h 6862763"/>
              <a:gd name="connsiteX2" fmla="*/ 0 w 12182621"/>
              <a:gd name="connsiteY2" fmla="*/ 1372553 h 6862763"/>
              <a:gd name="connsiteX3" fmla="*/ 7658981 w 12182621"/>
              <a:gd name="connsiteY3" fmla="*/ 0 h 6862763"/>
              <a:gd name="connsiteX4" fmla="*/ 12182621 w 12182621"/>
              <a:gd name="connsiteY4" fmla="*/ 0 h 6862763"/>
              <a:gd name="connsiteX5" fmla="*/ 12182621 w 12182621"/>
              <a:gd name="connsiteY5" fmla="*/ 6862763 h 6862763"/>
              <a:gd name="connsiteX6" fmla="*/ 0 w 12182621"/>
              <a:gd name="connsiteY6" fmla="*/ 6862763 h 6862763"/>
              <a:gd name="connsiteX7" fmla="*/ 0 w 12182621"/>
              <a:gd name="connsiteY7" fmla="*/ 4817744 h 6862763"/>
              <a:gd name="connsiteX8" fmla="*/ 7681989 w 12182621"/>
              <a:gd name="connsiteY8" fmla="*/ 29676 h 6862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82621" h="6862763">
                <a:moveTo>
                  <a:pt x="583791" y="1043690"/>
                </a:moveTo>
                <a:lnTo>
                  <a:pt x="0" y="1407557"/>
                </a:lnTo>
                <a:lnTo>
                  <a:pt x="0" y="1372553"/>
                </a:lnTo>
                <a:close/>
                <a:moveTo>
                  <a:pt x="7658981" y="0"/>
                </a:moveTo>
                <a:lnTo>
                  <a:pt x="12182621" y="0"/>
                </a:lnTo>
                <a:lnTo>
                  <a:pt x="12182621" y="6862763"/>
                </a:lnTo>
                <a:lnTo>
                  <a:pt x="0" y="6862763"/>
                </a:lnTo>
                <a:lnTo>
                  <a:pt x="0" y="4817744"/>
                </a:lnTo>
                <a:lnTo>
                  <a:pt x="7681989" y="29676"/>
                </a:lnTo>
                <a:close/>
              </a:path>
            </a:pathLst>
          </a:custGeom>
          <a:solidFill>
            <a:srgbClr val="262626">
              <a:alpha val="5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/>
          </a:p>
        </p:txBody>
      </p:sp>
      <p:sp>
        <p:nvSpPr>
          <p:cNvPr id="4" name="平行四边形 3"/>
          <p:cNvSpPr/>
          <p:nvPr/>
        </p:nvSpPr>
        <p:spPr>
          <a:xfrm rot="14109135">
            <a:off x="2715419" y="-2291556"/>
            <a:ext cx="1087437" cy="8531225"/>
          </a:xfrm>
          <a:custGeom>
            <a:avLst/>
            <a:gdLst>
              <a:gd name="connsiteX0" fmla="*/ 0 w 1219295"/>
              <a:gd name="connsiteY0" fmla="*/ 8482573 h 8482573"/>
              <a:gd name="connsiteX1" fmla="*/ 304824 w 1219295"/>
              <a:gd name="connsiteY1" fmla="*/ 0 h 8482573"/>
              <a:gd name="connsiteX2" fmla="*/ 1219295 w 1219295"/>
              <a:gd name="connsiteY2" fmla="*/ 0 h 8482573"/>
              <a:gd name="connsiteX3" fmla="*/ 914471 w 1219295"/>
              <a:gd name="connsiteY3" fmla="*/ 8482573 h 8482573"/>
              <a:gd name="connsiteX4" fmla="*/ 0 w 1219295"/>
              <a:gd name="connsiteY4" fmla="*/ 8482573 h 8482573"/>
              <a:gd name="connsiteX0" fmla="*/ 0 w 1157262"/>
              <a:gd name="connsiteY0" fmla="*/ 8482573 h 8482573"/>
              <a:gd name="connsiteX1" fmla="*/ 304824 w 1157262"/>
              <a:gd name="connsiteY1" fmla="*/ 0 h 8482573"/>
              <a:gd name="connsiteX2" fmla="*/ 1157262 w 1157262"/>
              <a:gd name="connsiteY2" fmla="*/ 787400 h 8482573"/>
              <a:gd name="connsiteX3" fmla="*/ 914471 w 1157262"/>
              <a:gd name="connsiteY3" fmla="*/ 8482573 h 8482573"/>
              <a:gd name="connsiteX4" fmla="*/ 0 w 1157262"/>
              <a:gd name="connsiteY4" fmla="*/ 8482573 h 8482573"/>
              <a:gd name="connsiteX0" fmla="*/ 0 w 1157262"/>
              <a:gd name="connsiteY0" fmla="*/ 8340777 h 8340777"/>
              <a:gd name="connsiteX1" fmla="*/ 246615 w 1157262"/>
              <a:gd name="connsiteY1" fmla="*/ 0 h 8340777"/>
              <a:gd name="connsiteX2" fmla="*/ 1157262 w 1157262"/>
              <a:gd name="connsiteY2" fmla="*/ 645604 h 8340777"/>
              <a:gd name="connsiteX3" fmla="*/ 914471 w 1157262"/>
              <a:gd name="connsiteY3" fmla="*/ 8340777 h 8340777"/>
              <a:gd name="connsiteX4" fmla="*/ 0 w 1157262"/>
              <a:gd name="connsiteY4" fmla="*/ 8340777 h 8340777"/>
              <a:gd name="connsiteX0" fmla="*/ 0 w 1157262"/>
              <a:gd name="connsiteY0" fmla="*/ 8340777 h 8340777"/>
              <a:gd name="connsiteX1" fmla="*/ 246615 w 1157262"/>
              <a:gd name="connsiteY1" fmla="*/ 0 h 8340777"/>
              <a:gd name="connsiteX2" fmla="*/ 1157262 w 1157262"/>
              <a:gd name="connsiteY2" fmla="*/ 645604 h 8340777"/>
              <a:gd name="connsiteX3" fmla="*/ 939204 w 1157262"/>
              <a:gd name="connsiteY3" fmla="*/ 7345081 h 8340777"/>
              <a:gd name="connsiteX4" fmla="*/ 0 w 1157262"/>
              <a:gd name="connsiteY4" fmla="*/ 8340777 h 8340777"/>
              <a:gd name="connsiteX0" fmla="*/ 0 w 1087319"/>
              <a:gd name="connsiteY0" fmla="*/ 8531283 h 8531283"/>
              <a:gd name="connsiteX1" fmla="*/ 176672 w 1087319"/>
              <a:gd name="connsiteY1" fmla="*/ 0 h 8531283"/>
              <a:gd name="connsiteX2" fmla="*/ 1087319 w 1087319"/>
              <a:gd name="connsiteY2" fmla="*/ 645604 h 8531283"/>
              <a:gd name="connsiteX3" fmla="*/ 869261 w 1087319"/>
              <a:gd name="connsiteY3" fmla="*/ 7345081 h 8531283"/>
              <a:gd name="connsiteX4" fmla="*/ 0 w 1087319"/>
              <a:gd name="connsiteY4" fmla="*/ 8531283 h 85312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7319" h="8531283">
                <a:moveTo>
                  <a:pt x="0" y="8531283"/>
                </a:moveTo>
                <a:lnTo>
                  <a:pt x="176672" y="0"/>
                </a:lnTo>
                <a:lnTo>
                  <a:pt x="1087319" y="645604"/>
                </a:lnTo>
                <a:lnTo>
                  <a:pt x="869261" y="7345081"/>
                </a:lnTo>
                <a:lnTo>
                  <a:pt x="0" y="8531283"/>
                </a:lnTo>
                <a:close/>
              </a:path>
            </a:pathLst>
          </a:custGeom>
          <a:solidFill>
            <a:srgbClr val="262626">
              <a:alpha val="5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/>
          </a:p>
        </p:txBody>
      </p:sp>
      <p:sp>
        <p:nvSpPr>
          <p:cNvPr id="26" name="文本框 25"/>
          <p:cNvSpPr txBox="1"/>
          <p:nvPr/>
        </p:nvSpPr>
        <p:spPr>
          <a:xfrm>
            <a:off x="4656138" y="5967413"/>
            <a:ext cx="7339012" cy="701675"/>
          </a:xfrm>
          <a:prstGeom prst="rect">
            <a:avLst/>
          </a:prstGeom>
          <a:noFill/>
        </p:spPr>
        <p:txBody>
          <a:bodyPr lIns="91424" tIns="45712" rIns="91424" bIns="45712">
            <a:spAutoFit/>
          </a:bodyPr>
          <a:lstStyle/>
          <a:p>
            <a:pPr defTabSz="685681" eaLnBrk="1" hangingPunct="1">
              <a:lnSpc>
                <a:spcPct val="130000"/>
              </a:lnSpc>
              <a:defRPr/>
            </a:pPr>
            <a:r>
              <a:rPr lang="zh-CN" altLang="en-US" sz="16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6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lang="zh-CN" altLang="en-US" sz="16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号字，</a:t>
            </a:r>
            <a:r>
              <a:rPr lang="en-US" altLang="zh-CN" sz="16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1.3</a:t>
            </a:r>
            <a:r>
              <a:rPr lang="zh-CN" altLang="en-US" sz="16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倍字间距。</a:t>
            </a:r>
          </a:p>
        </p:txBody>
      </p:sp>
      <p:sp>
        <p:nvSpPr>
          <p:cNvPr id="27" name="矩形 1"/>
          <p:cNvSpPr>
            <a:spLocks noChangeArrowheads="1"/>
          </p:cNvSpPr>
          <p:nvPr/>
        </p:nvSpPr>
        <p:spPr bwMode="auto">
          <a:xfrm>
            <a:off x="6096000" y="2092325"/>
            <a:ext cx="58959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>
                <a:solidFill>
                  <a:srgbClr val="92D050"/>
                </a:solidFill>
                <a:latin typeface="Arial" panose="020B0604020202020204" pitchFamily="34" charset="0"/>
              </a:rPr>
              <a:t>CLICK TO ADD YOUR TEXT HERE</a:t>
            </a:r>
          </a:p>
        </p:txBody>
      </p:sp>
      <p:sp>
        <p:nvSpPr>
          <p:cNvPr id="28" name="矩形 27"/>
          <p:cNvSpPr/>
          <p:nvPr/>
        </p:nvSpPr>
        <p:spPr>
          <a:xfrm>
            <a:off x="4079875" y="2876550"/>
            <a:ext cx="7777163" cy="1200150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zh-CN" altLang="en-US" dirty="0">
                <a:solidFill>
                  <a:schemeClr val="bg1">
                    <a:lumMod val="75000"/>
                  </a:schemeClr>
                </a:solidFill>
              </a:rPr>
              <a:t>A man is not old as long as he is seeking something. A man is not old until regrets take the place of dreams. I can make it through the rain. I can stand up once again on my own. One's real value first lies in to what degree and what sense he set himself.</a:t>
            </a:r>
          </a:p>
        </p:txBody>
      </p:sp>
      <p:sp>
        <p:nvSpPr>
          <p:cNvPr id="29" name="矩形 28"/>
          <p:cNvSpPr/>
          <p:nvPr/>
        </p:nvSpPr>
        <p:spPr>
          <a:xfrm>
            <a:off x="4079875" y="4167188"/>
            <a:ext cx="7777163" cy="1200150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zh-CN" altLang="en-US" dirty="0">
                <a:solidFill>
                  <a:schemeClr val="bg1">
                    <a:lumMod val="75000"/>
                  </a:schemeClr>
                </a:solidFill>
              </a:rPr>
              <a:t>A man is not old as long as he is seeking something. A man is not old until regrets take the place of dreams. I can make it through the rain. I can stand up once again on my own. One's real value first lies in to what degree and what sense he set himself.</a:t>
            </a:r>
          </a:p>
        </p:txBody>
      </p:sp>
    </p:spTree>
  </p:cSld>
  <p:clrMapOvr>
    <a:masterClrMapping/>
  </p:clrMapOvr>
  <p:transition spd="slow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  <p:bldP spid="2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等腰三角形 10"/>
          <p:cNvSpPr/>
          <p:nvPr/>
        </p:nvSpPr>
        <p:spPr>
          <a:xfrm rot="16200000">
            <a:off x="1932782" y="1431131"/>
            <a:ext cx="344488" cy="250825"/>
          </a:xfrm>
          <a:prstGeom prst="triangle">
            <a:avLst/>
          </a:prstGeom>
          <a:noFill/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/>
          </a:p>
        </p:txBody>
      </p:sp>
      <p:sp>
        <p:nvSpPr>
          <p:cNvPr id="12" name="等腰三角形 11"/>
          <p:cNvSpPr/>
          <p:nvPr/>
        </p:nvSpPr>
        <p:spPr>
          <a:xfrm rot="10800000">
            <a:off x="1065213" y="620713"/>
            <a:ext cx="1358900" cy="1171575"/>
          </a:xfrm>
          <a:prstGeom prst="triangle">
            <a:avLst/>
          </a:prstGeom>
          <a:solidFill>
            <a:schemeClr val="bg1"/>
          </a:solidFill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479425" y="944563"/>
            <a:ext cx="2663825" cy="461962"/>
          </a:xfrm>
          <a:prstGeom prst="rect">
            <a:avLst/>
          </a:prstGeom>
          <a:solidFill>
            <a:srgbClr val="020308"/>
          </a:solidFill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kumimoji="1" lang="zh-CN" altLang="en-US" sz="2400" b="1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</a:p>
        </p:txBody>
      </p:sp>
      <p:sp>
        <p:nvSpPr>
          <p:cNvPr id="26" name="文本框 25"/>
          <p:cNvSpPr txBox="1"/>
          <p:nvPr/>
        </p:nvSpPr>
        <p:spPr>
          <a:xfrm>
            <a:off x="1060450" y="6011863"/>
            <a:ext cx="11012488" cy="731837"/>
          </a:xfrm>
          <a:prstGeom prst="rect">
            <a:avLst/>
          </a:prstGeom>
          <a:noFill/>
        </p:spPr>
        <p:txBody>
          <a:bodyPr lIns="91424" tIns="45712" rIns="91424" bIns="45712">
            <a:spAutoFit/>
          </a:bodyPr>
          <a:lstStyle/>
          <a:p>
            <a:pPr defTabSz="685681" eaLnBrk="1" hangingPunct="1">
              <a:lnSpc>
                <a:spcPct val="130000"/>
              </a:lnSpc>
              <a:defRPr/>
            </a:pPr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号字，</a:t>
            </a:r>
            <a:r>
              <a:rPr lang="en-US" altLang="zh-CN" sz="1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1.3</a:t>
            </a:r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倍字间距。</a:t>
            </a:r>
          </a:p>
        </p:txBody>
      </p:sp>
      <p:sp>
        <p:nvSpPr>
          <p:cNvPr id="27" name="矩形 1"/>
          <p:cNvSpPr>
            <a:spLocks noChangeArrowheads="1"/>
          </p:cNvSpPr>
          <p:nvPr/>
        </p:nvSpPr>
        <p:spPr bwMode="auto">
          <a:xfrm>
            <a:off x="954088" y="2239963"/>
            <a:ext cx="60960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>
                <a:solidFill>
                  <a:srgbClr val="92D050"/>
                </a:solidFill>
                <a:latin typeface="Arial" panose="020B0604020202020204" pitchFamily="34" charset="0"/>
              </a:rPr>
              <a:t>CLICK TO ADD YOUR TEXT HERE</a:t>
            </a:r>
          </a:p>
        </p:txBody>
      </p:sp>
      <p:sp>
        <p:nvSpPr>
          <p:cNvPr id="28" name="矩形 27"/>
          <p:cNvSpPr/>
          <p:nvPr/>
        </p:nvSpPr>
        <p:spPr>
          <a:xfrm>
            <a:off x="1060450" y="3421063"/>
            <a:ext cx="5140325" cy="1754187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A man is not old as long as he is seeking something. A man is not old until regrets take the place of dreams. I can make it through the rain. I can stand up once again on my own. One's real value first lies in to what degree and what sense he set himself.</a:t>
            </a:r>
          </a:p>
        </p:txBody>
      </p:sp>
      <p:pic>
        <p:nvPicPr>
          <p:cNvPr id="615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9738" y="2282825"/>
            <a:ext cx="5402262" cy="3603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矩形 3"/>
          <p:cNvSpPr>
            <a:spLocks noChangeArrowheads="1"/>
          </p:cNvSpPr>
          <p:nvPr/>
        </p:nvSpPr>
        <p:spPr bwMode="auto">
          <a:xfrm>
            <a:off x="2600325" y="3141663"/>
            <a:ext cx="3082925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lang="en-US" altLang="zh-CN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rPr>
              <a:t>ADD YOUR TEXT</a:t>
            </a:r>
            <a:endParaRPr lang="zh-CN" altLang="en-US" dirty="0" smtClean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</a:endParaRPr>
          </a:p>
        </p:txBody>
      </p:sp>
      <p:sp>
        <p:nvSpPr>
          <p:cNvPr id="11270" name="矩形 4"/>
          <p:cNvSpPr>
            <a:spLocks noChangeArrowheads="1"/>
          </p:cNvSpPr>
          <p:nvPr/>
        </p:nvSpPr>
        <p:spPr bwMode="auto">
          <a:xfrm>
            <a:off x="2403475" y="2201863"/>
            <a:ext cx="3692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lang="zh-CN" altLang="en-US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rPr>
              <a:t>You cannot improve your past, but you can improve your future. Once time is wasted, life is wasted.</a:t>
            </a:r>
          </a:p>
        </p:txBody>
      </p:sp>
      <p:sp>
        <p:nvSpPr>
          <p:cNvPr id="11272" name="矩形 9"/>
          <p:cNvSpPr>
            <a:spLocks noChangeArrowheads="1"/>
          </p:cNvSpPr>
          <p:nvPr/>
        </p:nvSpPr>
        <p:spPr bwMode="auto">
          <a:xfrm>
            <a:off x="2636838" y="4467225"/>
            <a:ext cx="3081337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lang="en-US" altLang="zh-CN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rPr>
              <a:t>ADD YOUR TEXT</a:t>
            </a:r>
            <a:endParaRPr lang="zh-CN" altLang="en-US" dirty="0" smtClean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</a:endParaRPr>
          </a:p>
        </p:txBody>
      </p:sp>
      <p:sp>
        <p:nvSpPr>
          <p:cNvPr id="11273" name="矩形 11"/>
          <p:cNvSpPr>
            <a:spLocks noChangeArrowheads="1"/>
          </p:cNvSpPr>
          <p:nvPr/>
        </p:nvSpPr>
        <p:spPr bwMode="auto">
          <a:xfrm>
            <a:off x="2305050" y="4845050"/>
            <a:ext cx="3679825" cy="922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lang="zh-CN" altLang="en-US" sz="180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rPr>
              <a:t>You cannot improve your past, but you can improve your future. Once time is wasted, life is wasted.</a:t>
            </a:r>
          </a:p>
        </p:txBody>
      </p:sp>
      <p:sp>
        <p:nvSpPr>
          <p:cNvPr id="11274" name="矩形 12"/>
          <p:cNvSpPr>
            <a:spLocks noChangeArrowheads="1"/>
          </p:cNvSpPr>
          <p:nvPr/>
        </p:nvSpPr>
        <p:spPr bwMode="auto">
          <a:xfrm>
            <a:off x="7310438" y="4343400"/>
            <a:ext cx="3082925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lang="en-US" altLang="zh-CN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rPr>
              <a:t>ADD YOUR TEXT</a:t>
            </a:r>
            <a:endParaRPr lang="zh-CN" altLang="en-US" smtClean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</a:endParaRPr>
          </a:p>
        </p:txBody>
      </p:sp>
      <p:sp>
        <p:nvSpPr>
          <p:cNvPr id="11275" name="矩形 15"/>
          <p:cNvSpPr>
            <a:spLocks noChangeArrowheads="1"/>
          </p:cNvSpPr>
          <p:nvPr/>
        </p:nvSpPr>
        <p:spPr bwMode="auto">
          <a:xfrm>
            <a:off x="7061200" y="4813300"/>
            <a:ext cx="3582988" cy="1198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lang="zh-CN" altLang="en-US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rPr>
              <a:t>You cannot improve your past, but you can improve your future. Once time is wasted, life is wasted.</a:t>
            </a:r>
          </a:p>
        </p:txBody>
      </p:sp>
      <p:sp>
        <p:nvSpPr>
          <p:cNvPr id="24" name="矩形 23"/>
          <p:cNvSpPr/>
          <p:nvPr/>
        </p:nvSpPr>
        <p:spPr>
          <a:xfrm>
            <a:off x="2320925" y="1970088"/>
            <a:ext cx="3733800" cy="1912937"/>
          </a:xfrm>
          <a:prstGeom prst="rect">
            <a:avLst/>
          </a:prstGeom>
          <a:noFill/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/>
          </a:p>
        </p:txBody>
      </p:sp>
      <p:sp>
        <p:nvSpPr>
          <p:cNvPr id="25" name="矩形 24"/>
          <p:cNvSpPr/>
          <p:nvPr/>
        </p:nvSpPr>
        <p:spPr>
          <a:xfrm>
            <a:off x="7027863" y="1849438"/>
            <a:ext cx="3641725" cy="2033587"/>
          </a:xfrm>
          <a:prstGeom prst="rect">
            <a:avLst/>
          </a:prstGeom>
          <a:noFill/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/>
          </a:p>
        </p:txBody>
      </p:sp>
      <p:sp>
        <p:nvSpPr>
          <p:cNvPr id="28" name="矩形 27"/>
          <p:cNvSpPr/>
          <p:nvPr/>
        </p:nvSpPr>
        <p:spPr>
          <a:xfrm>
            <a:off x="7031038" y="4244975"/>
            <a:ext cx="3643312" cy="1766888"/>
          </a:xfrm>
          <a:prstGeom prst="rect">
            <a:avLst/>
          </a:prstGeom>
          <a:noFill/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2230438" y="4368800"/>
            <a:ext cx="3824287" cy="1643063"/>
          </a:xfrm>
          <a:prstGeom prst="rect">
            <a:avLst/>
          </a:prstGeom>
          <a:noFill/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280" name="矩形 33"/>
          <p:cNvSpPr>
            <a:spLocks noChangeArrowheads="1"/>
          </p:cNvSpPr>
          <p:nvPr/>
        </p:nvSpPr>
        <p:spPr bwMode="auto">
          <a:xfrm>
            <a:off x="7405688" y="3173413"/>
            <a:ext cx="3082925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lang="en-US" altLang="zh-CN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rPr>
              <a:t>ADD YOUR TEXT</a:t>
            </a:r>
            <a:endParaRPr lang="zh-CN" altLang="en-US" dirty="0" smtClean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</a:endParaRPr>
          </a:p>
        </p:txBody>
      </p:sp>
      <p:sp>
        <p:nvSpPr>
          <p:cNvPr id="11281" name="矩形 34"/>
          <p:cNvSpPr>
            <a:spLocks noChangeArrowheads="1"/>
          </p:cNvSpPr>
          <p:nvPr/>
        </p:nvSpPr>
        <p:spPr bwMode="auto">
          <a:xfrm>
            <a:off x="7121525" y="2016125"/>
            <a:ext cx="3568700" cy="1198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lang="zh-CN" altLang="en-US" sz="1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rPr>
              <a:t>You cannot improve your past, but you can improve your future. Once time is wasted, life is wasted.</a:t>
            </a:r>
          </a:p>
        </p:txBody>
      </p:sp>
      <p:sp>
        <p:nvSpPr>
          <p:cNvPr id="39" name="等腰三角形 38"/>
          <p:cNvSpPr/>
          <p:nvPr/>
        </p:nvSpPr>
        <p:spPr>
          <a:xfrm rot="7070444">
            <a:off x="3988594" y="3715544"/>
            <a:ext cx="522288" cy="450850"/>
          </a:xfrm>
          <a:prstGeom prst="triangl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2" name="等腰三角形 21"/>
          <p:cNvSpPr/>
          <p:nvPr/>
        </p:nvSpPr>
        <p:spPr>
          <a:xfrm rot="16200000">
            <a:off x="1932782" y="1431131"/>
            <a:ext cx="344488" cy="250825"/>
          </a:xfrm>
          <a:prstGeom prst="triangle">
            <a:avLst/>
          </a:prstGeom>
          <a:noFill/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/>
          </a:p>
        </p:txBody>
      </p:sp>
      <p:sp>
        <p:nvSpPr>
          <p:cNvPr id="23" name="等腰三角形 22"/>
          <p:cNvSpPr/>
          <p:nvPr/>
        </p:nvSpPr>
        <p:spPr>
          <a:xfrm rot="10800000">
            <a:off x="1065213" y="620713"/>
            <a:ext cx="1358900" cy="1171575"/>
          </a:xfrm>
          <a:prstGeom prst="triangle">
            <a:avLst/>
          </a:prstGeom>
          <a:solidFill>
            <a:schemeClr val="bg1"/>
          </a:solidFill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/>
          </a:p>
        </p:txBody>
      </p:sp>
      <p:sp>
        <p:nvSpPr>
          <p:cNvPr id="26" name="矩形 25"/>
          <p:cNvSpPr/>
          <p:nvPr/>
        </p:nvSpPr>
        <p:spPr>
          <a:xfrm>
            <a:off x="479425" y="944563"/>
            <a:ext cx="2663825" cy="461962"/>
          </a:xfrm>
          <a:prstGeom prst="rect">
            <a:avLst/>
          </a:prstGeom>
          <a:solidFill>
            <a:srgbClr val="020308"/>
          </a:solidFill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kumimoji="1" lang="zh-CN" altLang="en-US" sz="2400" b="1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</a:p>
        </p:txBody>
      </p:sp>
      <p:sp>
        <p:nvSpPr>
          <p:cNvPr id="27" name="等腰三角形 26"/>
          <p:cNvSpPr/>
          <p:nvPr/>
        </p:nvSpPr>
        <p:spPr>
          <a:xfrm rot="7070444">
            <a:off x="8686006" y="3774282"/>
            <a:ext cx="522287" cy="450850"/>
          </a:xfrm>
          <a:prstGeom prst="triangl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0" name="等腰三角形 29"/>
          <p:cNvSpPr/>
          <p:nvPr/>
        </p:nvSpPr>
        <p:spPr>
          <a:xfrm rot="7070444">
            <a:off x="8695531" y="5869782"/>
            <a:ext cx="522287" cy="450850"/>
          </a:xfrm>
          <a:prstGeom prst="triangl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1" name="等腰三角形 30"/>
          <p:cNvSpPr/>
          <p:nvPr/>
        </p:nvSpPr>
        <p:spPr>
          <a:xfrm rot="7070444">
            <a:off x="3982244" y="5869782"/>
            <a:ext cx="522287" cy="450850"/>
          </a:xfrm>
          <a:prstGeom prst="triangl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12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12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12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12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12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12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4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12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12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6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112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12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12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112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8" grpId="0"/>
      <p:bldP spid="11270" grpId="0"/>
      <p:bldP spid="11272" grpId="0"/>
      <p:bldP spid="11273" grpId="0"/>
      <p:bldP spid="11274" grpId="0"/>
      <p:bldP spid="11275" grpId="0"/>
      <p:bldP spid="24" grpId="0" animBg="1"/>
      <p:bldP spid="25" grpId="0" animBg="1"/>
      <p:bldP spid="28" grpId="0" animBg="1"/>
      <p:bldP spid="29" grpId="0" animBg="1"/>
      <p:bldP spid="11280" grpId="0"/>
      <p:bldP spid="11281" grpId="0"/>
      <p:bldP spid="39" grpId="0" animBg="1"/>
      <p:bldP spid="27" grpId="0" animBg="1"/>
      <p:bldP spid="30" grpId="0" animBg="1"/>
      <p:bldP spid="3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等腰三角形 10"/>
          <p:cNvSpPr/>
          <p:nvPr/>
        </p:nvSpPr>
        <p:spPr>
          <a:xfrm rot="16200000">
            <a:off x="1932782" y="1431131"/>
            <a:ext cx="344488" cy="250825"/>
          </a:xfrm>
          <a:prstGeom prst="triangle">
            <a:avLst/>
          </a:prstGeom>
          <a:noFill/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/>
          </a:p>
        </p:txBody>
      </p:sp>
      <p:sp>
        <p:nvSpPr>
          <p:cNvPr id="12" name="等腰三角形 11"/>
          <p:cNvSpPr/>
          <p:nvPr/>
        </p:nvSpPr>
        <p:spPr>
          <a:xfrm rot="10800000">
            <a:off x="1065213" y="620713"/>
            <a:ext cx="1358900" cy="1171575"/>
          </a:xfrm>
          <a:prstGeom prst="triangle">
            <a:avLst/>
          </a:prstGeom>
          <a:solidFill>
            <a:schemeClr val="bg1"/>
          </a:solidFill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479425" y="944563"/>
            <a:ext cx="2663825" cy="461962"/>
          </a:xfrm>
          <a:prstGeom prst="rect">
            <a:avLst/>
          </a:prstGeom>
          <a:solidFill>
            <a:srgbClr val="020308"/>
          </a:solidFill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kumimoji="1" lang="zh-CN" altLang="en-US" sz="2400" b="1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</a:p>
        </p:txBody>
      </p:sp>
      <p:sp>
        <p:nvSpPr>
          <p:cNvPr id="26" name="文本框 25"/>
          <p:cNvSpPr txBox="1"/>
          <p:nvPr/>
        </p:nvSpPr>
        <p:spPr>
          <a:xfrm>
            <a:off x="685800" y="5876925"/>
            <a:ext cx="11012488" cy="733425"/>
          </a:xfrm>
          <a:prstGeom prst="rect">
            <a:avLst/>
          </a:prstGeom>
          <a:noFill/>
        </p:spPr>
        <p:txBody>
          <a:bodyPr lIns="91424" tIns="45712" rIns="91424" bIns="45712">
            <a:spAutoFit/>
          </a:bodyPr>
          <a:lstStyle/>
          <a:p>
            <a:pPr defTabSz="685681" eaLnBrk="1" hangingPunct="1">
              <a:lnSpc>
                <a:spcPct val="130000"/>
              </a:lnSpc>
              <a:defRPr/>
            </a:pPr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号字，</a:t>
            </a:r>
            <a:r>
              <a:rPr lang="en-US" altLang="zh-CN" sz="1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1.3</a:t>
            </a:r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倍字间距。</a:t>
            </a:r>
          </a:p>
        </p:txBody>
      </p:sp>
      <p:sp>
        <p:nvSpPr>
          <p:cNvPr id="36" name="空心弧 35"/>
          <p:cNvSpPr/>
          <p:nvPr/>
        </p:nvSpPr>
        <p:spPr>
          <a:xfrm rot="16200000" flipV="1">
            <a:off x="2417762" y="2136776"/>
            <a:ext cx="1452563" cy="1452562"/>
          </a:xfrm>
          <a:prstGeom prst="blockArc">
            <a:avLst>
              <a:gd name="adj1" fmla="val 21323589"/>
              <a:gd name="adj2" fmla="val 21317703"/>
              <a:gd name="adj3" fmla="val 4728"/>
            </a:avLst>
          </a:prstGeom>
          <a:solidFill>
            <a:schemeClr val="tx1">
              <a:alpha val="24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4" tIns="45712" rIns="91424" bIns="45712" anchor="ctr"/>
          <a:lstStyle/>
          <a:p>
            <a:pPr algn="ctr" eaLnBrk="1" hangingPunct="1">
              <a:defRPr/>
            </a:pPr>
            <a:endParaRPr kumimoji="1" lang="zh-CN" altLang="en-US">
              <a:solidFill>
                <a:schemeClr val="tx1"/>
              </a:solidFill>
            </a:endParaRPr>
          </a:p>
        </p:txBody>
      </p:sp>
      <p:sp>
        <p:nvSpPr>
          <p:cNvPr id="37" name="空心弧 36"/>
          <p:cNvSpPr/>
          <p:nvPr/>
        </p:nvSpPr>
        <p:spPr>
          <a:xfrm rot="16200000" flipV="1">
            <a:off x="2417762" y="2136776"/>
            <a:ext cx="1452563" cy="1452562"/>
          </a:xfrm>
          <a:prstGeom prst="blockArc">
            <a:avLst>
              <a:gd name="adj1" fmla="val 10907759"/>
              <a:gd name="adj2" fmla="val 13411"/>
              <a:gd name="adj3" fmla="val 4880"/>
            </a:avLst>
          </a:prstGeom>
          <a:solidFill>
            <a:srgbClr val="02884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4" tIns="45712" rIns="91424" bIns="45712" anchor="ctr"/>
          <a:lstStyle/>
          <a:p>
            <a:pPr algn="ctr" eaLnBrk="1" hangingPunct="1">
              <a:defRPr/>
            </a:pPr>
            <a:endParaRPr kumimoji="1" lang="zh-CN" altLang="en-US">
              <a:solidFill>
                <a:schemeClr val="tx1"/>
              </a:solidFill>
            </a:endParaRPr>
          </a:p>
        </p:txBody>
      </p:sp>
      <p:sp>
        <p:nvSpPr>
          <p:cNvPr id="38" name="文本框 37"/>
          <p:cNvSpPr txBox="1">
            <a:spLocks noChangeArrowheads="1"/>
          </p:cNvSpPr>
          <p:nvPr/>
        </p:nvSpPr>
        <p:spPr bwMode="auto">
          <a:xfrm>
            <a:off x="2544763" y="2325688"/>
            <a:ext cx="1389062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4" tIns="45712" rIns="91424" bIns="45712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kumimoji="1" lang="en-US" altLang="zh-CN" sz="6000">
                <a:latin typeface="Segoe UI Light" panose="020B0502040204020203" pitchFamily="34" charset="0"/>
              </a:rPr>
              <a:t>50</a:t>
            </a:r>
            <a:r>
              <a:rPr kumimoji="1" lang="en-US" altLang="zh-CN" sz="2400">
                <a:latin typeface="Segoe UI Light" panose="020B0502040204020203" pitchFamily="34" charset="0"/>
              </a:rPr>
              <a:t>%</a:t>
            </a:r>
            <a:endParaRPr kumimoji="1" lang="zh-CN" altLang="en-US" sz="2400">
              <a:latin typeface="Segoe UI Light" panose="020B0502040204020203" pitchFamily="34" charset="0"/>
            </a:endParaRPr>
          </a:p>
        </p:txBody>
      </p:sp>
      <p:sp>
        <p:nvSpPr>
          <p:cNvPr id="45" name="空心弧 44"/>
          <p:cNvSpPr/>
          <p:nvPr/>
        </p:nvSpPr>
        <p:spPr>
          <a:xfrm rot="16200000" flipV="1">
            <a:off x="5369720" y="2243931"/>
            <a:ext cx="1452562" cy="1450975"/>
          </a:xfrm>
          <a:prstGeom prst="blockArc">
            <a:avLst>
              <a:gd name="adj1" fmla="val 21323589"/>
              <a:gd name="adj2" fmla="val 21317703"/>
              <a:gd name="adj3" fmla="val 4728"/>
            </a:avLst>
          </a:prstGeom>
          <a:solidFill>
            <a:schemeClr val="tx1">
              <a:alpha val="24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4" tIns="45712" rIns="91424" bIns="45712" anchor="ctr"/>
          <a:lstStyle/>
          <a:p>
            <a:pPr algn="ctr" eaLnBrk="1" hangingPunct="1">
              <a:defRPr/>
            </a:pPr>
            <a:endParaRPr kumimoji="1" lang="zh-CN" altLang="en-US">
              <a:solidFill>
                <a:schemeClr val="tx1"/>
              </a:solidFill>
            </a:endParaRPr>
          </a:p>
        </p:txBody>
      </p:sp>
      <p:sp>
        <p:nvSpPr>
          <p:cNvPr id="46" name="空心弧 45"/>
          <p:cNvSpPr/>
          <p:nvPr/>
        </p:nvSpPr>
        <p:spPr>
          <a:xfrm rot="16200000" flipV="1">
            <a:off x="5369720" y="2243931"/>
            <a:ext cx="1452562" cy="1450975"/>
          </a:xfrm>
          <a:prstGeom prst="blockArc">
            <a:avLst>
              <a:gd name="adj1" fmla="val 5524817"/>
              <a:gd name="adj2" fmla="val 13411"/>
              <a:gd name="adj3" fmla="val 4880"/>
            </a:avLst>
          </a:prstGeom>
          <a:solidFill>
            <a:srgbClr val="02884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4" tIns="45712" rIns="91424" bIns="45712" anchor="ctr"/>
          <a:lstStyle/>
          <a:p>
            <a:pPr algn="ctr" eaLnBrk="1" hangingPunct="1">
              <a:defRPr/>
            </a:pPr>
            <a:endParaRPr kumimoji="1" lang="zh-CN" altLang="en-US">
              <a:solidFill>
                <a:schemeClr val="tx1"/>
              </a:solidFill>
            </a:endParaRPr>
          </a:p>
        </p:txBody>
      </p:sp>
      <p:sp>
        <p:nvSpPr>
          <p:cNvPr id="47" name="文本框 46"/>
          <p:cNvSpPr txBox="1">
            <a:spLocks noChangeArrowheads="1"/>
          </p:cNvSpPr>
          <p:nvPr/>
        </p:nvSpPr>
        <p:spPr bwMode="auto">
          <a:xfrm>
            <a:off x="5497513" y="2432050"/>
            <a:ext cx="1389062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4" tIns="45712" rIns="91424" bIns="45712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kumimoji="1" lang="en-US" altLang="zh-CN" sz="6000">
                <a:latin typeface="Segoe UI Light" panose="020B0502040204020203" pitchFamily="34" charset="0"/>
              </a:rPr>
              <a:t>75</a:t>
            </a:r>
            <a:r>
              <a:rPr kumimoji="1" lang="en-US" altLang="zh-CN" sz="2400">
                <a:latin typeface="Segoe UI Light" panose="020B0502040204020203" pitchFamily="34" charset="0"/>
              </a:rPr>
              <a:t>%</a:t>
            </a:r>
            <a:endParaRPr kumimoji="1" lang="zh-CN" altLang="en-US" sz="2400">
              <a:latin typeface="Segoe UI Light" panose="020B0502040204020203" pitchFamily="34" charset="0"/>
            </a:endParaRPr>
          </a:p>
        </p:txBody>
      </p:sp>
      <p:sp>
        <p:nvSpPr>
          <p:cNvPr id="48" name="空心弧 47"/>
          <p:cNvSpPr/>
          <p:nvPr/>
        </p:nvSpPr>
        <p:spPr>
          <a:xfrm rot="16200000" flipV="1">
            <a:off x="8183563" y="2255838"/>
            <a:ext cx="1452562" cy="1452562"/>
          </a:xfrm>
          <a:prstGeom prst="blockArc">
            <a:avLst>
              <a:gd name="adj1" fmla="val 21323589"/>
              <a:gd name="adj2" fmla="val 21317703"/>
              <a:gd name="adj3" fmla="val 4728"/>
            </a:avLst>
          </a:prstGeom>
          <a:solidFill>
            <a:schemeClr val="tx1">
              <a:alpha val="24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4" tIns="45712" rIns="91424" bIns="45712" anchor="ctr"/>
          <a:lstStyle/>
          <a:p>
            <a:pPr algn="ctr" eaLnBrk="1" hangingPunct="1">
              <a:defRPr/>
            </a:pPr>
            <a:endParaRPr kumimoji="1" lang="zh-CN" altLang="en-US">
              <a:solidFill>
                <a:schemeClr val="tx1"/>
              </a:solidFill>
            </a:endParaRPr>
          </a:p>
        </p:txBody>
      </p:sp>
      <p:sp>
        <p:nvSpPr>
          <p:cNvPr id="49" name="空心弧 48"/>
          <p:cNvSpPr/>
          <p:nvPr/>
        </p:nvSpPr>
        <p:spPr>
          <a:xfrm rot="16200000" flipV="1">
            <a:off x="8183563" y="2255838"/>
            <a:ext cx="1452562" cy="1452562"/>
          </a:xfrm>
          <a:prstGeom prst="blockArc">
            <a:avLst>
              <a:gd name="adj1" fmla="val 514516"/>
              <a:gd name="adj2" fmla="val 13411"/>
              <a:gd name="adj3" fmla="val 4880"/>
            </a:avLst>
          </a:prstGeom>
          <a:solidFill>
            <a:srgbClr val="02884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4" tIns="45712" rIns="91424" bIns="45712" anchor="ctr"/>
          <a:lstStyle/>
          <a:p>
            <a:pPr algn="ctr" eaLnBrk="1" hangingPunct="1">
              <a:defRPr/>
            </a:pPr>
            <a:endParaRPr kumimoji="1" lang="zh-CN" altLang="en-US">
              <a:solidFill>
                <a:schemeClr val="tx1"/>
              </a:solidFill>
            </a:endParaRPr>
          </a:p>
        </p:txBody>
      </p:sp>
      <p:sp>
        <p:nvSpPr>
          <p:cNvPr id="50" name="文本框 49"/>
          <p:cNvSpPr txBox="1">
            <a:spLocks noChangeArrowheads="1"/>
          </p:cNvSpPr>
          <p:nvPr/>
        </p:nvSpPr>
        <p:spPr bwMode="auto">
          <a:xfrm>
            <a:off x="8312150" y="2444750"/>
            <a:ext cx="1389063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4" tIns="45712" rIns="91424" bIns="45712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kumimoji="1" lang="en-US" altLang="zh-CN" sz="6000">
                <a:latin typeface="Segoe UI Light" panose="020B0502040204020203" pitchFamily="34" charset="0"/>
              </a:rPr>
              <a:t>96</a:t>
            </a:r>
            <a:r>
              <a:rPr kumimoji="1" lang="en-US" altLang="zh-CN" sz="2400">
                <a:latin typeface="Segoe UI Light" panose="020B0502040204020203" pitchFamily="34" charset="0"/>
              </a:rPr>
              <a:t>%</a:t>
            </a:r>
            <a:endParaRPr kumimoji="1" lang="zh-CN" altLang="en-US" sz="2400">
              <a:latin typeface="Segoe UI Light" panose="020B0502040204020203" pitchFamily="34" charset="0"/>
            </a:endParaRPr>
          </a:p>
        </p:txBody>
      </p:sp>
      <p:sp>
        <p:nvSpPr>
          <p:cNvPr id="51" name="矩形 3"/>
          <p:cNvSpPr>
            <a:spLocks noChangeArrowheads="1"/>
          </p:cNvSpPr>
          <p:nvPr/>
        </p:nvSpPr>
        <p:spPr bwMode="auto">
          <a:xfrm>
            <a:off x="2009775" y="3722688"/>
            <a:ext cx="22606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000">
                <a:solidFill>
                  <a:srgbClr val="00B050"/>
                </a:solidFill>
                <a:latin typeface="Arial" panose="020B0604020202020204" pitchFamily="34" charset="0"/>
              </a:rPr>
              <a:t>ADD YOUR TEXT</a:t>
            </a:r>
            <a:endParaRPr lang="zh-CN" altLang="en-US" sz="2000">
              <a:solidFill>
                <a:srgbClr val="00B050"/>
              </a:solidFill>
              <a:latin typeface="Arial" panose="020B0604020202020204" pitchFamily="34" charset="0"/>
            </a:endParaRPr>
          </a:p>
        </p:txBody>
      </p:sp>
      <p:sp>
        <p:nvSpPr>
          <p:cNvPr id="52" name="矩形 4"/>
          <p:cNvSpPr>
            <a:spLocks noChangeArrowheads="1"/>
          </p:cNvSpPr>
          <p:nvPr/>
        </p:nvSpPr>
        <p:spPr bwMode="auto">
          <a:xfrm>
            <a:off x="2084388" y="4137025"/>
            <a:ext cx="2452687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lang="zh-CN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rPr>
              <a:t>You cannot improve your past, but you can improve your future. Once time is wasted, life is wasted</a:t>
            </a: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</a:rPr>
              <a:t>.</a:t>
            </a:r>
          </a:p>
        </p:txBody>
      </p:sp>
      <p:sp>
        <p:nvSpPr>
          <p:cNvPr id="53" name="矩形 3"/>
          <p:cNvSpPr>
            <a:spLocks noChangeArrowheads="1"/>
          </p:cNvSpPr>
          <p:nvPr/>
        </p:nvSpPr>
        <p:spPr bwMode="auto">
          <a:xfrm>
            <a:off x="4965700" y="3759200"/>
            <a:ext cx="22606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000">
                <a:solidFill>
                  <a:srgbClr val="00B050"/>
                </a:solidFill>
                <a:latin typeface="Arial" panose="020B0604020202020204" pitchFamily="34" charset="0"/>
              </a:rPr>
              <a:t>ADD YOUR TEXT</a:t>
            </a:r>
            <a:endParaRPr lang="zh-CN" altLang="en-US" sz="2000">
              <a:solidFill>
                <a:srgbClr val="00B050"/>
              </a:solidFill>
              <a:latin typeface="Arial" panose="020B0604020202020204" pitchFamily="34" charset="0"/>
            </a:endParaRPr>
          </a:p>
        </p:txBody>
      </p:sp>
      <p:sp>
        <p:nvSpPr>
          <p:cNvPr id="54" name="矩形 4"/>
          <p:cNvSpPr>
            <a:spLocks noChangeArrowheads="1"/>
          </p:cNvSpPr>
          <p:nvPr/>
        </p:nvSpPr>
        <p:spPr bwMode="auto">
          <a:xfrm>
            <a:off x="5049838" y="4210050"/>
            <a:ext cx="2498725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lang="zh-CN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rPr>
              <a:t>You cannot improve your past, but you can improve your future. Once time is wasted, life is wasted</a:t>
            </a: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</a:rPr>
              <a:t>.</a:t>
            </a:r>
          </a:p>
        </p:txBody>
      </p:sp>
      <p:sp>
        <p:nvSpPr>
          <p:cNvPr id="55" name="矩形 3"/>
          <p:cNvSpPr>
            <a:spLocks noChangeArrowheads="1"/>
          </p:cNvSpPr>
          <p:nvPr/>
        </p:nvSpPr>
        <p:spPr bwMode="auto">
          <a:xfrm>
            <a:off x="7816850" y="3736975"/>
            <a:ext cx="225901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000">
                <a:solidFill>
                  <a:srgbClr val="00B050"/>
                </a:solidFill>
                <a:latin typeface="Arial" panose="020B0604020202020204" pitchFamily="34" charset="0"/>
              </a:rPr>
              <a:t>ADD YOUR TEXT</a:t>
            </a:r>
            <a:endParaRPr lang="zh-CN" altLang="en-US" sz="2000">
              <a:solidFill>
                <a:srgbClr val="00B050"/>
              </a:solidFill>
              <a:latin typeface="Arial" panose="020B0604020202020204" pitchFamily="34" charset="0"/>
            </a:endParaRPr>
          </a:p>
        </p:txBody>
      </p:sp>
      <p:sp>
        <p:nvSpPr>
          <p:cNvPr id="56" name="矩形 4"/>
          <p:cNvSpPr>
            <a:spLocks noChangeArrowheads="1"/>
          </p:cNvSpPr>
          <p:nvPr/>
        </p:nvSpPr>
        <p:spPr bwMode="auto">
          <a:xfrm>
            <a:off x="8054975" y="4210050"/>
            <a:ext cx="2427288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lang="zh-CN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rPr>
              <a:t>You cannot improve your past, but you can improve your future. Once time is wasted, life is wasted</a:t>
            </a: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</a:rPr>
              <a:t>.</a:t>
            </a: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4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  <p:bldP spid="47" grpId="0"/>
      <p:bldP spid="50" grpId="0"/>
      <p:bldP spid="51" grpId="0"/>
      <p:bldP spid="52" grpId="0"/>
      <p:bldP spid="53" grpId="0"/>
      <p:bldP spid="54" grpId="0"/>
      <p:bldP spid="55" grpId="0"/>
      <p:bldP spid="5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星空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463" y="0"/>
            <a:ext cx="12192001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等腰三角形 2"/>
          <p:cNvSpPr/>
          <p:nvPr/>
        </p:nvSpPr>
        <p:spPr>
          <a:xfrm rot="16200000">
            <a:off x="6270625" y="4694238"/>
            <a:ext cx="433387" cy="350838"/>
          </a:xfrm>
          <a:prstGeom prst="triangle">
            <a:avLst/>
          </a:prstGeom>
          <a:noFill/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 rot="10800000">
            <a:off x="5448300" y="3933825"/>
            <a:ext cx="1357313" cy="1169988"/>
          </a:xfrm>
          <a:prstGeom prst="triangle">
            <a:avLst/>
          </a:prstGeom>
          <a:noFill/>
          <a:ln w="28575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5159375" y="4257675"/>
            <a:ext cx="2160588" cy="522288"/>
          </a:xfrm>
          <a:prstGeom prst="rect">
            <a:avLst/>
          </a:prstGeom>
          <a:solidFill>
            <a:srgbClr val="020308"/>
          </a:solidFill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kumimoji="1" lang="en-US" altLang="zh-CN" sz="2800" b="1" dirty="0">
                <a:solidFill>
                  <a:schemeClr val="bg1">
                    <a:lumMod val="95000"/>
                  </a:schemeClr>
                </a:solidFill>
              </a:rPr>
              <a:t>PART TWO</a:t>
            </a:r>
            <a:endParaRPr kumimoji="1" lang="zh-CN" altLang="en-US" sz="2800" b="1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9222" name="文本框 5"/>
          <p:cNvSpPr txBox="1">
            <a:spLocks noChangeArrowheads="1"/>
          </p:cNvSpPr>
          <p:nvPr/>
        </p:nvSpPr>
        <p:spPr bwMode="auto">
          <a:xfrm>
            <a:off x="4424363" y="5265738"/>
            <a:ext cx="57912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椭圆 33"/>
          <p:cNvSpPr/>
          <p:nvPr/>
        </p:nvSpPr>
        <p:spPr>
          <a:xfrm>
            <a:off x="5514975" y="2492375"/>
            <a:ext cx="1162050" cy="1163638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rgbClr val="06466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/>
          </a:p>
        </p:txBody>
      </p:sp>
      <p:sp>
        <p:nvSpPr>
          <p:cNvPr id="35" name="椭圆 34"/>
          <p:cNvSpPr/>
          <p:nvPr/>
        </p:nvSpPr>
        <p:spPr>
          <a:xfrm>
            <a:off x="3340100" y="2460625"/>
            <a:ext cx="1163638" cy="116205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/>
          </a:p>
        </p:txBody>
      </p:sp>
      <p:sp>
        <p:nvSpPr>
          <p:cNvPr id="11" name="等腰三角形 10"/>
          <p:cNvSpPr/>
          <p:nvPr/>
        </p:nvSpPr>
        <p:spPr>
          <a:xfrm rot="16200000">
            <a:off x="1932782" y="1431131"/>
            <a:ext cx="344488" cy="250825"/>
          </a:xfrm>
          <a:prstGeom prst="triangle">
            <a:avLst/>
          </a:prstGeom>
          <a:noFill/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/>
          </a:p>
        </p:txBody>
      </p:sp>
      <p:sp>
        <p:nvSpPr>
          <p:cNvPr id="12" name="等腰三角形 11"/>
          <p:cNvSpPr/>
          <p:nvPr/>
        </p:nvSpPr>
        <p:spPr>
          <a:xfrm rot="10800000">
            <a:off x="1065213" y="620713"/>
            <a:ext cx="1358900" cy="1171575"/>
          </a:xfrm>
          <a:prstGeom prst="triangle">
            <a:avLst/>
          </a:prstGeom>
          <a:solidFill>
            <a:schemeClr val="bg1"/>
          </a:solidFill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479425" y="944563"/>
            <a:ext cx="2663825" cy="461962"/>
          </a:xfrm>
          <a:prstGeom prst="rect">
            <a:avLst/>
          </a:prstGeom>
          <a:solidFill>
            <a:srgbClr val="020308"/>
          </a:solidFill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kumimoji="1" lang="zh-CN" altLang="en-US" sz="2400" b="1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</a:p>
        </p:txBody>
      </p:sp>
      <p:sp>
        <p:nvSpPr>
          <p:cNvPr id="26" name="文本框 25"/>
          <p:cNvSpPr txBox="1"/>
          <p:nvPr/>
        </p:nvSpPr>
        <p:spPr>
          <a:xfrm>
            <a:off x="1060450" y="6011863"/>
            <a:ext cx="11012488" cy="731837"/>
          </a:xfrm>
          <a:prstGeom prst="rect">
            <a:avLst/>
          </a:prstGeom>
          <a:noFill/>
        </p:spPr>
        <p:txBody>
          <a:bodyPr lIns="91424" tIns="45712" rIns="91424" bIns="45712">
            <a:spAutoFit/>
          </a:bodyPr>
          <a:lstStyle/>
          <a:p>
            <a:pPr defTabSz="685681" eaLnBrk="1" hangingPunct="1">
              <a:lnSpc>
                <a:spcPct val="130000"/>
              </a:lnSpc>
              <a:defRPr/>
            </a:pPr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号字，</a:t>
            </a:r>
            <a:r>
              <a:rPr lang="en-US" altLang="zh-CN" sz="1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1.3</a:t>
            </a:r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倍字间距。</a:t>
            </a:r>
          </a:p>
        </p:txBody>
      </p:sp>
      <p:sp>
        <p:nvSpPr>
          <p:cNvPr id="27" name="矩形 1"/>
          <p:cNvSpPr>
            <a:spLocks noChangeArrowheads="1"/>
          </p:cNvSpPr>
          <p:nvPr/>
        </p:nvSpPr>
        <p:spPr bwMode="auto">
          <a:xfrm>
            <a:off x="3287713" y="5229225"/>
            <a:ext cx="60960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>
                <a:solidFill>
                  <a:srgbClr val="92D050"/>
                </a:solidFill>
                <a:latin typeface="Arial" panose="020B0604020202020204" pitchFamily="34" charset="0"/>
              </a:rPr>
              <a:t>CLICK TO ADD YOUR TEXT HERE</a:t>
            </a:r>
          </a:p>
        </p:txBody>
      </p:sp>
      <p:sp>
        <p:nvSpPr>
          <p:cNvPr id="28" name="矩形 27"/>
          <p:cNvSpPr/>
          <p:nvPr/>
        </p:nvSpPr>
        <p:spPr>
          <a:xfrm>
            <a:off x="2233613" y="4108450"/>
            <a:ext cx="8313737" cy="1200150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A man is not old as long as he is seeking something. A man is not old until regrets take the place of dreams. I can make it through the rain. I can stand up once again on my own. One's real value first lies in to what degree and what sense he set himself.</a:t>
            </a:r>
          </a:p>
        </p:txBody>
      </p:sp>
      <p:sp>
        <p:nvSpPr>
          <p:cNvPr id="14" name="椭圆 13"/>
          <p:cNvSpPr/>
          <p:nvPr/>
        </p:nvSpPr>
        <p:spPr>
          <a:xfrm>
            <a:off x="7680325" y="2482850"/>
            <a:ext cx="1162050" cy="116205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/>
          </a:p>
        </p:txBody>
      </p:sp>
      <p:grpSp>
        <p:nvGrpSpPr>
          <p:cNvPr id="15" name="组 4"/>
          <p:cNvGrpSpPr/>
          <p:nvPr/>
        </p:nvGrpSpPr>
        <p:grpSpPr>
          <a:xfrm>
            <a:off x="3515273" y="2530291"/>
            <a:ext cx="831850" cy="996950"/>
            <a:chOff x="1536700" y="911225"/>
            <a:chExt cx="831850" cy="996950"/>
          </a:xfrm>
          <a:solidFill>
            <a:schemeClr val="bg1"/>
          </a:solidFill>
        </p:grpSpPr>
        <p:sp>
          <p:nvSpPr>
            <p:cNvPr id="16" name="Freeform 47"/>
            <p:cNvSpPr>
              <a:spLocks/>
            </p:cNvSpPr>
            <p:nvPr/>
          </p:nvSpPr>
          <p:spPr bwMode="auto">
            <a:xfrm>
              <a:off x="1838325" y="1765300"/>
              <a:ext cx="234950" cy="50800"/>
            </a:xfrm>
            <a:custGeom>
              <a:avLst/>
              <a:gdLst/>
              <a:ahLst/>
              <a:cxnLst>
                <a:cxn ang="0">
                  <a:pos x="132" y="0"/>
                </a:cxn>
                <a:cxn ang="0">
                  <a:pos x="16" y="0"/>
                </a:cxn>
                <a:cxn ang="0">
                  <a:pos x="16" y="0"/>
                </a:cxn>
                <a:cxn ang="0">
                  <a:pos x="8" y="2"/>
                </a:cxn>
                <a:cxn ang="0">
                  <a:pos x="4" y="6"/>
                </a:cxn>
                <a:cxn ang="0">
                  <a:pos x="0" y="10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0" y="22"/>
                </a:cxn>
                <a:cxn ang="0">
                  <a:pos x="4" y="28"/>
                </a:cxn>
                <a:cxn ang="0">
                  <a:pos x="8" y="32"/>
                </a:cxn>
                <a:cxn ang="0">
                  <a:pos x="16" y="32"/>
                </a:cxn>
                <a:cxn ang="0">
                  <a:pos x="132" y="32"/>
                </a:cxn>
                <a:cxn ang="0">
                  <a:pos x="132" y="32"/>
                </a:cxn>
                <a:cxn ang="0">
                  <a:pos x="138" y="32"/>
                </a:cxn>
                <a:cxn ang="0">
                  <a:pos x="142" y="28"/>
                </a:cxn>
                <a:cxn ang="0">
                  <a:pos x="146" y="22"/>
                </a:cxn>
                <a:cxn ang="0">
                  <a:pos x="148" y="16"/>
                </a:cxn>
                <a:cxn ang="0">
                  <a:pos x="148" y="16"/>
                </a:cxn>
                <a:cxn ang="0">
                  <a:pos x="146" y="10"/>
                </a:cxn>
                <a:cxn ang="0">
                  <a:pos x="142" y="6"/>
                </a:cxn>
                <a:cxn ang="0">
                  <a:pos x="138" y="2"/>
                </a:cxn>
                <a:cxn ang="0">
                  <a:pos x="132" y="0"/>
                </a:cxn>
                <a:cxn ang="0">
                  <a:pos x="132" y="0"/>
                </a:cxn>
              </a:cxnLst>
              <a:rect l="0" t="0" r="r" b="b"/>
              <a:pathLst>
                <a:path w="148" h="32">
                  <a:moveTo>
                    <a:pt x="132" y="0"/>
                  </a:moveTo>
                  <a:lnTo>
                    <a:pt x="16" y="0"/>
                  </a:lnTo>
                  <a:lnTo>
                    <a:pt x="16" y="0"/>
                  </a:lnTo>
                  <a:lnTo>
                    <a:pt x="8" y="2"/>
                  </a:lnTo>
                  <a:lnTo>
                    <a:pt x="4" y="6"/>
                  </a:lnTo>
                  <a:lnTo>
                    <a:pt x="0" y="10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0" y="22"/>
                  </a:lnTo>
                  <a:lnTo>
                    <a:pt x="4" y="28"/>
                  </a:lnTo>
                  <a:lnTo>
                    <a:pt x="8" y="32"/>
                  </a:lnTo>
                  <a:lnTo>
                    <a:pt x="16" y="32"/>
                  </a:lnTo>
                  <a:lnTo>
                    <a:pt x="132" y="32"/>
                  </a:lnTo>
                  <a:lnTo>
                    <a:pt x="132" y="32"/>
                  </a:lnTo>
                  <a:lnTo>
                    <a:pt x="138" y="32"/>
                  </a:lnTo>
                  <a:lnTo>
                    <a:pt x="142" y="28"/>
                  </a:lnTo>
                  <a:lnTo>
                    <a:pt x="146" y="22"/>
                  </a:lnTo>
                  <a:lnTo>
                    <a:pt x="148" y="16"/>
                  </a:lnTo>
                  <a:lnTo>
                    <a:pt x="148" y="16"/>
                  </a:lnTo>
                  <a:lnTo>
                    <a:pt x="146" y="10"/>
                  </a:lnTo>
                  <a:lnTo>
                    <a:pt x="142" y="6"/>
                  </a:lnTo>
                  <a:lnTo>
                    <a:pt x="138" y="2"/>
                  </a:lnTo>
                  <a:lnTo>
                    <a:pt x="132" y="0"/>
                  </a:lnTo>
                  <a:lnTo>
                    <a:pt x="13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zh-CN" altLang="en-US" u="sng"/>
            </a:p>
          </p:txBody>
        </p:sp>
        <p:sp>
          <p:nvSpPr>
            <p:cNvPr id="17" name="Freeform 48"/>
            <p:cNvSpPr>
              <a:spLocks/>
            </p:cNvSpPr>
            <p:nvPr/>
          </p:nvSpPr>
          <p:spPr bwMode="auto">
            <a:xfrm>
              <a:off x="1838325" y="1857375"/>
              <a:ext cx="234950" cy="50800"/>
            </a:xfrm>
            <a:custGeom>
              <a:avLst/>
              <a:gdLst/>
              <a:ahLst/>
              <a:cxnLst>
                <a:cxn ang="0">
                  <a:pos x="132" y="0"/>
                </a:cxn>
                <a:cxn ang="0">
                  <a:pos x="16" y="0"/>
                </a:cxn>
                <a:cxn ang="0">
                  <a:pos x="16" y="0"/>
                </a:cxn>
                <a:cxn ang="0">
                  <a:pos x="8" y="2"/>
                </a:cxn>
                <a:cxn ang="0">
                  <a:pos x="4" y="4"/>
                </a:cxn>
                <a:cxn ang="0">
                  <a:pos x="0" y="10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0" y="22"/>
                </a:cxn>
                <a:cxn ang="0">
                  <a:pos x="4" y="28"/>
                </a:cxn>
                <a:cxn ang="0">
                  <a:pos x="8" y="30"/>
                </a:cxn>
                <a:cxn ang="0">
                  <a:pos x="16" y="32"/>
                </a:cxn>
                <a:cxn ang="0">
                  <a:pos x="132" y="32"/>
                </a:cxn>
                <a:cxn ang="0">
                  <a:pos x="132" y="32"/>
                </a:cxn>
                <a:cxn ang="0">
                  <a:pos x="138" y="30"/>
                </a:cxn>
                <a:cxn ang="0">
                  <a:pos x="142" y="28"/>
                </a:cxn>
                <a:cxn ang="0">
                  <a:pos x="146" y="22"/>
                </a:cxn>
                <a:cxn ang="0">
                  <a:pos x="148" y="16"/>
                </a:cxn>
                <a:cxn ang="0">
                  <a:pos x="148" y="16"/>
                </a:cxn>
                <a:cxn ang="0">
                  <a:pos x="146" y="10"/>
                </a:cxn>
                <a:cxn ang="0">
                  <a:pos x="142" y="4"/>
                </a:cxn>
                <a:cxn ang="0">
                  <a:pos x="138" y="2"/>
                </a:cxn>
                <a:cxn ang="0">
                  <a:pos x="132" y="0"/>
                </a:cxn>
                <a:cxn ang="0">
                  <a:pos x="132" y="0"/>
                </a:cxn>
              </a:cxnLst>
              <a:rect l="0" t="0" r="r" b="b"/>
              <a:pathLst>
                <a:path w="148" h="32">
                  <a:moveTo>
                    <a:pt x="132" y="0"/>
                  </a:moveTo>
                  <a:lnTo>
                    <a:pt x="16" y="0"/>
                  </a:lnTo>
                  <a:lnTo>
                    <a:pt x="16" y="0"/>
                  </a:lnTo>
                  <a:lnTo>
                    <a:pt x="8" y="2"/>
                  </a:lnTo>
                  <a:lnTo>
                    <a:pt x="4" y="4"/>
                  </a:lnTo>
                  <a:lnTo>
                    <a:pt x="0" y="10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0" y="22"/>
                  </a:lnTo>
                  <a:lnTo>
                    <a:pt x="4" y="28"/>
                  </a:lnTo>
                  <a:lnTo>
                    <a:pt x="8" y="30"/>
                  </a:lnTo>
                  <a:lnTo>
                    <a:pt x="16" y="32"/>
                  </a:lnTo>
                  <a:lnTo>
                    <a:pt x="132" y="32"/>
                  </a:lnTo>
                  <a:lnTo>
                    <a:pt x="132" y="32"/>
                  </a:lnTo>
                  <a:lnTo>
                    <a:pt x="138" y="30"/>
                  </a:lnTo>
                  <a:lnTo>
                    <a:pt x="142" y="28"/>
                  </a:lnTo>
                  <a:lnTo>
                    <a:pt x="146" y="22"/>
                  </a:lnTo>
                  <a:lnTo>
                    <a:pt x="148" y="16"/>
                  </a:lnTo>
                  <a:lnTo>
                    <a:pt x="148" y="16"/>
                  </a:lnTo>
                  <a:lnTo>
                    <a:pt x="146" y="10"/>
                  </a:lnTo>
                  <a:lnTo>
                    <a:pt x="142" y="4"/>
                  </a:lnTo>
                  <a:lnTo>
                    <a:pt x="138" y="2"/>
                  </a:lnTo>
                  <a:lnTo>
                    <a:pt x="132" y="0"/>
                  </a:lnTo>
                  <a:lnTo>
                    <a:pt x="13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zh-CN" altLang="en-US" u="sng"/>
            </a:p>
          </p:txBody>
        </p:sp>
        <p:sp>
          <p:nvSpPr>
            <p:cNvPr id="18" name="Freeform 49"/>
            <p:cNvSpPr>
              <a:spLocks noEditPoints="1"/>
            </p:cNvSpPr>
            <p:nvPr/>
          </p:nvSpPr>
          <p:spPr bwMode="auto">
            <a:xfrm>
              <a:off x="1714500" y="1143000"/>
              <a:ext cx="476250" cy="581025"/>
            </a:xfrm>
            <a:custGeom>
              <a:avLst/>
              <a:gdLst/>
              <a:ahLst/>
              <a:cxnLst>
                <a:cxn ang="0">
                  <a:pos x="150" y="0"/>
                </a:cxn>
                <a:cxn ang="0">
                  <a:pos x="142" y="0"/>
                </a:cxn>
                <a:cxn ang="0">
                  <a:pos x="100" y="10"/>
                </a:cxn>
                <a:cxn ang="0">
                  <a:pos x="62" y="28"/>
                </a:cxn>
                <a:cxn ang="0">
                  <a:pos x="32" y="58"/>
                </a:cxn>
                <a:cxn ang="0">
                  <a:pos x="12" y="94"/>
                </a:cxn>
                <a:cxn ang="0">
                  <a:pos x="2" y="136"/>
                </a:cxn>
                <a:cxn ang="0">
                  <a:pos x="2" y="166"/>
                </a:cxn>
                <a:cxn ang="0">
                  <a:pos x="16" y="214"/>
                </a:cxn>
                <a:cxn ang="0">
                  <a:pos x="56" y="266"/>
                </a:cxn>
                <a:cxn ang="0">
                  <a:pos x="72" y="290"/>
                </a:cxn>
                <a:cxn ang="0">
                  <a:pos x="78" y="322"/>
                </a:cxn>
                <a:cxn ang="0">
                  <a:pos x="78" y="340"/>
                </a:cxn>
                <a:cxn ang="0">
                  <a:pos x="96" y="364"/>
                </a:cxn>
                <a:cxn ang="0">
                  <a:pos x="150" y="366"/>
                </a:cxn>
                <a:cxn ang="0">
                  <a:pos x="192" y="366"/>
                </a:cxn>
                <a:cxn ang="0">
                  <a:pos x="214" y="356"/>
                </a:cxn>
                <a:cxn ang="0">
                  <a:pos x="224" y="334"/>
                </a:cxn>
                <a:cxn ang="0">
                  <a:pos x="224" y="304"/>
                </a:cxn>
                <a:cxn ang="0">
                  <a:pos x="236" y="276"/>
                </a:cxn>
                <a:cxn ang="0">
                  <a:pos x="266" y="242"/>
                </a:cxn>
                <a:cxn ang="0">
                  <a:pos x="290" y="198"/>
                </a:cxn>
                <a:cxn ang="0">
                  <a:pos x="300" y="150"/>
                </a:cxn>
                <a:cxn ang="0">
                  <a:pos x="298" y="122"/>
                </a:cxn>
                <a:cxn ang="0">
                  <a:pos x="284" y="82"/>
                </a:cxn>
                <a:cxn ang="0">
                  <a:pos x="260" y="48"/>
                </a:cxn>
                <a:cxn ang="0">
                  <a:pos x="226" y="22"/>
                </a:cxn>
                <a:cxn ang="0">
                  <a:pos x="188" y="6"/>
                </a:cxn>
                <a:cxn ang="0">
                  <a:pos x="158" y="0"/>
                </a:cxn>
                <a:cxn ang="0">
                  <a:pos x="244" y="156"/>
                </a:cxn>
                <a:cxn ang="0">
                  <a:pos x="234" y="146"/>
                </a:cxn>
                <a:cxn ang="0">
                  <a:pos x="232" y="126"/>
                </a:cxn>
                <a:cxn ang="0">
                  <a:pos x="214" y="92"/>
                </a:cxn>
                <a:cxn ang="0">
                  <a:pos x="182" y="72"/>
                </a:cxn>
                <a:cxn ang="0">
                  <a:pos x="160" y="68"/>
                </a:cxn>
                <a:cxn ang="0">
                  <a:pos x="150" y="50"/>
                </a:cxn>
                <a:cxn ang="0">
                  <a:pos x="156" y="38"/>
                </a:cxn>
                <a:cxn ang="0">
                  <a:pos x="170" y="32"/>
                </a:cxn>
                <a:cxn ang="0">
                  <a:pos x="226" y="52"/>
                </a:cxn>
                <a:cxn ang="0">
                  <a:pos x="262" y="98"/>
                </a:cxn>
                <a:cxn ang="0">
                  <a:pos x="270" y="138"/>
                </a:cxn>
                <a:cxn ang="0">
                  <a:pos x="266" y="152"/>
                </a:cxn>
                <a:cxn ang="0">
                  <a:pos x="252" y="158"/>
                </a:cxn>
              </a:cxnLst>
              <a:rect l="0" t="0" r="r" b="b"/>
              <a:pathLst>
                <a:path w="300" h="366">
                  <a:moveTo>
                    <a:pt x="158" y="0"/>
                  </a:moveTo>
                  <a:lnTo>
                    <a:pt x="158" y="0"/>
                  </a:lnTo>
                  <a:lnTo>
                    <a:pt x="150" y="0"/>
                  </a:lnTo>
                  <a:lnTo>
                    <a:pt x="150" y="0"/>
                  </a:lnTo>
                  <a:lnTo>
                    <a:pt x="142" y="0"/>
                  </a:lnTo>
                  <a:lnTo>
                    <a:pt x="142" y="0"/>
                  </a:lnTo>
                  <a:lnTo>
                    <a:pt x="128" y="2"/>
                  </a:lnTo>
                  <a:lnTo>
                    <a:pt x="114" y="6"/>
                  </a:lnTo>
                  <a:lnTo>
                    <a:pt x="100" y="10"/>
                  </a:lnTo>
                  <a:lnTo>
                    <a:pt x="88" y="14"/>
                  </a:lnTo>
                  <a:lnTo>
                    <a:pt x="74" y="22"/>
                  </a:lnTo>
                  <a:lnTo>
                    <a:pt x="62" y="28"/>
                  </a:lnTo>
                  <a:lnTo>
                    <a:pt x="52" y="38"/>
                  </a:lnTo>
                  <a:lnTo>
                    <a:pt x="42" y="48"/>
                  </a:lnTo>
                  <a:lnTo>
                    <a:pt x="32" y="58"/>
                  </a:lnTo>
                  <a:lnTo>
                    <a:pt x="24" y="68"/>
                  </a:lnTo>
                  <a:lnTo>
                    <a:pt x="18" y="82"/>
                  </a:lnTo>
                  <a:lnTo>
                    <a:pt x="12" y="94"/>
                  </a:lnTo>
                  <a:lnTo>
                    <a:pt x="6" y="108"/>
                  </a:lnTo>
                  <a:lnTo>
                    <a:pt x="4" y="122"/>
                  </a:lnTo>
                  <a:lnTo>
                    <a:pt x="2" y="136"/>
                  </a:lnTo>
                  <a:lnTo>
                    <a:pt x="0" y="150"/>
                  </a:lnTo>
                  <a:lnTo>
                    <a:pt x="0" y="150"/>
                  </a:lnTo>
                  <a:lnTo>
                    <a:pt x="2" y="166"/>
                  </a:lnTo>
                  <a:lnTo>
                    <a:pt x="4" y="182"/>
                  </a:lnTo>
                  <a:lnTo>
                    <a:pt x="10" y="198"/>
                  </a:lnTo>
                  <a:lnTo>
                    <a:pt x="16" y="214"/>
                  </a:lnTo>
                  <a:lnTo>
                    <a:pt x="26" y="228"/>
                  </a:lnTo>
                  <a:lnTo>
                    <a:pt x="34" y="242"/>
                  </a:lnTo>
                  <a:lnTo>
                    <a:pt x="56" y="266"/>
                  </a:lnTo>
                  <a:lnTo>
                    <a:pt x="56" y="266"/>
                  </a:lnTo>
                  <a:lnTo>
                    <a:pt x="66" y="276"/>
                  </a:lnTo>
                  <a:lnTo>
                    <a:pt x="72" y="290"/>
                  </a:lnTo>
                  <a:lnTo>
                    <a:pt x="72" y="290"/>
                  </a:lnTo>
                  <a:lnTo>
                    <a:pt x="76" y="304"/>
                  </a:lnTo>
                  <a:lnTo>
                    <a:pt x="78" y="322"/>
                  </a:lnTo>
                  <a:lnTo>
                    <a:pt x="78" y="334"/>
                  </a:lnTo>
                  <a:lnTo>
                    <a:pt x="78" y="334"/>
                  </a:lnTo>
                  <a:lnTo>
                    <a:pt x="78" y="340"/>
                  </a:lnTo>
                  <a:lnTo>
                    <a:pt x="80" y="346"/>
                  </a:lnTo>
                  <a:lnTo>
                    <a:pt x="86" y="356"/>
                  </a:lnTo>
                  <a:lnTo>
                    <a:pt x="96" y="364"/>
                  </a:lnTo>
                  <a:lnTo>
                    <a:pt x="102" y="366"/>
                  </a:lnTo>
                  <a:lnTo>
                    <a:pt x="110" y="366"/>
                  </a:lnTo>
                  <a:lnTo>
                    <a:pt x="150" y="366"/>
                  </a:lnTo>
                  <a:lnTo>
                    <a:pt x="150" y="366"/>
                  </a:lnTo>
                  <a:lnTo>
                    <a:pt x="192" y="366"/>
                  </a:lnTo>
                  <a:lnTo>
                    <a:pt x="192" y="366"/>
                  </a:lnTo>
                  <a:lnTo>
                    <a:pt x="198" y="366"/>
                  </a:lnTo>
                  <a:lnTo>
                    <a:pt x="204" y="364"/>
                  </a:lnTo>
                  <a:lnTo>
                    <a:pt x="214" y="356"/>
                  </a:lnTo>
                  <a:lnTo>
                    <a:pt x="220" y="346"/>
                  </a:lnTo>
                  <a:lnTo>
                    <a:pt x="222" y="340"/>
                  </a:lnTo>
                  <a:lnTo>
                    <a:pt x="224" y="334"/>
                  </a:lnTo>
                  <a:lnTo>
                    <a:pt x="224" y="322"/>
                  </a:lnTo>
                  <a:lnTo>
                    <a:pt x="224" y="322"/>
                  </a:lnTo>
                  <a:lnTo>
                    <a:pt x="224" y="304"/>
                  </a:lnTo>
                  <a:lnTo>
                    <a:pt x="228" y="290"/>
                  </a:lnTo>
                  <a:lnTo>
                    <a:pt x="228" y="290"/>
                  </a:lnTo>
                  <a:lnTo>
                    <a:pt x="236" y="276"/>
                  </a:lnTo>
                  <a:lnTo>
                    <a:pt x="244" y="266"/>
                  </a:lnTo>
                  <a:lnTo>
                    <a:pt x="244" y="266"/>
                  </a:lnTo>
                  <a:lnTo>
                    <a:pt x="266" y="242"/>
                  </a:lnTo>
                  <a:lnTo>
                    <a:pt x="276" y="228"/>
                  </a:lnTo>
                  <a:lnTo>
                    <a:pt x="284" y="214"/>
                  </a:lnTo>
                  <a:lnTo>
                    <a:pt x="290" y="198"/>
                  </a:lnTo>
                  <a:lnTo>
                    <a:pt x="296" y="182"/>
                  </a:lnTo>
                  <a:lnTo>
                    <a:pt x="298" y="166"/>
                  </a:lnTo>
                  <a:lnTo>
                    <a:pt x="300" y="150"/>
                  </a:lnTo>
                  <a:lnTo>
                    <a:pt x="300" y="150"/>
                  </a:lnTo>
                  <a:lnTo>
                    <a:pt x="300" y="136"/>
                  </a:lnTo>
                  <a:lnTo>
                    <a:pt x="298" y="122"/>
                  </a:lnTo>
                  <a:lnTo>
                    <a:pt x="294" y="108"/>
                  </a:lnTo>
                  <a:lnTo>
                    <a:pt x="290" y="94"/>
                  </a:lnTo>
                  <a:lnTo>
                    <a:pt x="284" y="82"/>
                  </a:lnTo>
                  <a:lnTo>
                    <a:pt x="276" y="70"/>
                  </a:lnTo>
                  <a:lnTo>
                    <a:pt x="268" y="58"/>
                  </a:lnTo>
                  <a:lnTo>
                    <a:pt x="260" y="48"/>
                  </a:lnTo>
                  <a:lnTo>
                    <a:pt x="250" y="38"/>
                  </a:lnTo>
                  <a:lnTo>
                    <a:pt x="238" y="30"/>
                  </a:lnTo>
                  <a:lnTo>
                    <a:pt x="226" y="22"/>
                  </a:lnTo>
                  <a:lnTo>
                    <a:pt x="214" y="14"/>
                  </a:lnTo>
                  <a:lnTo>
                    <a:pt x="202" y="10"/>
                  </a:lnTo>
                  <a:lnTo>
                    <a:pt x="188" y="6"/>
                  </a:lnTo>
                  <a:lnTo>
                    <a:pt x="174" y="2"/>
                  </a:lnTo>
                  <a:lnTo>
                    <a:pt x="158" y="0"/>
                  </a:lnTo>
                  <a:lnTo>
                    <a:pt x="158" y="0"/>
                  </a:lnTo>
                  <a:close/>
                  <a:moveTo>
                    <a:pt x="252" y="158"/>
                  </a:moveTo>
                  <a:lnTo>
                    <a:pt x="252" y="158"/>
                  </a:lnTo>
                  <a:lnTo>
                    <a:pt x="244" y="156"/>
                  </a:lnTo>
                  <a:lnTo>
                    <a:pt x="238" y="152"/>
                  </a:lnTo>
                  <a:lnTo>
                    <a:pt x="238" y="152"/>
                  </a:lnTo>
                  <a:lnTo>
                    <a:pt x="234" y="146"/>
                  </a:lnTo>
                  <a:lnTo>
                    <a:pt x="232" y="138"/>
                  </a:lnTo>
                  <a:lnTo>
                    <a:pt x="232" y="138"/>
                  </a:lnTo>
                  <a:lnTo>
                    <a:pt x="232" y="126"/>
                  </a:lnTo>
                  <a:lnTo>
                    <a:pt x="228" y="112"/>
                  </a:lnTo>
                  <a:lnTo>
                    <a:pt x="222" y="102"/>
                  </a:lnTo>
                  <a:lnTo>
                    <a:pt x="214" y="92"/>
                  </a:lnTo>
                  <a:lnTo>
                    <a:pt x="204" y="84"/>
                  </a:lnTo>
                  <a:lnTo>
                    <a:pt x="194" y="76"/>
                  </a:lnTo>
                  <a:lnTo>
                    <a:pt x="182" y="72"/>
                  </a:lnTo>
                  <a:lnTo>
                    <a:pt x="168" y="70"/>
                  </a:lnTo>
                  <a:lnTo>
                    <a:pt x="168" y="70"/>
                  </a:lnTo>
                  <a:lnTo>
                    <a:pt x="160" y="68"/>
                  </a:lnTo>
                  <a:lnTo>
                    <a:pt x="154" y="64"/>
                  </a:lnTo>
                  <a:lnTo>
                    <a:pt x="150" y="58"/>
                  </a:lnTo>
                  <a:lnTo>
                    <a:pt x="150" y="50"/>
                  </a:lnTo>
                  <a:lnTo>
                    <a:pt x="150" y="50"/>
                  </a:lnTo>
                  <a:lnTo>
                    <a:pt x="152" y="42"/>
                  </a:lnTo>
                  <a:lnTo>
                    <a:pt x="156" y="38"/>
                  </a:lnTo>
                  <a:lnTo>
                    <a:pt x="162" y="34"/>
                  </a:lnTo>
                  <a:lnTo>
                    <a:pt x="170" y="32"/>
                  </a:lnTo>
                  <a:lnTo>
                    <a:pt x="170" y="32"/>
                  </a:lnTo>
                  <a:lnTo>
                    <a:pt x="190" y="36"/>
                  </a:lnTo>
                  <a:lnTo>
                    <a:pt x="210" y="42"/>
                  </a:lnTo>
                  <a:lnTo>
                    <a:pt x="226" y="52"/>
                  </a:lnTo>
                  <a:lnTo>
                    <a:pt x="242" y="66"/>
                  </a:lnTo>
                  <a:lnTo>
                    <a:pt x="254" y="80"/>
                  </a:lnTo>
                  <a:lnTo>
                    <a:pt x="262" y="98"/>
                  </a:lnTo>
                  <a:lnTo>
                    <a:pt x="268" y="118"/>
                  </a:lnTo>
                  <a:lnTo>
                    <a:pt x="270" y="138"/>
                  </a:lnTo>
                  <a:lnTo>
                    <a:pt x="270" y="138"/>
                  </a:lnTo>
                  <a:lnTo>
                    <a:pt x="270" y="146"/>
                  </a:lnTo>
                  <a:lnTo>
                    <a:pt x="266" y="152"/>
                  </a:lnTo>
                  <a:lnTo>
                    <a:pt x="266" y="152"/>
                  </a:lnTo>
                  <a:lnTo>
                    <a:pt x="260" y="156"/>
                  </a:lnTo>
                  <a:lnTo>
                    <a:pt x="252" y="158"/>
                  </a:lnTo>
                  <a:lnTo>
                    <a:pt x="252" y="15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zh-CN" altLang="en-US" u="sng"/>
            </a:p>
          </p:txBody>
        </p:sp>
        <p:sp>
          <p:nvSpPr>
            <p:cNvPr id="19" name="Rectangle 50"/>
            <p:cNvSpPr>
              <a:spLocks noChangeArrowheads="1"/>
            </p:cNvSpPr>
            <p:nvPr/>
          </p:nvSpPr>
          <p:spPr bwMode="auto">
            <a:xfrm>
              <a:off x="1838325" y="1609725"/>
              <a:ext cx="234950" cy="11430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zh-CN" altLang="en-US" u="sng"/>
            </a:p>
          </p:txBody>
        </p:sp>
        <p:sp>
          <p:nvSpPr>
            <p:cNvPr id="20" name="Rectangle 51"/>
            <p:cNvSpPr>
              <a:spLocks noChangeArrowheads="1"/>
            </p:cNvSpPr>
            <p:nvPr/>
          </p:nvSpPr>
          <p:spPr bwMode="auto">
            <a:xfrm>
              <a:off x="1838325" y="1765300"/>
              <a:ext cx="234950" cy="5080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zh-CN" altLang="en-US" u="sng"/>
            </a:p>
          </p:txBody>
        </p:sp>
        <p:sp>
          <p:nvSpPr>
            <p:cNvPr id="21" name="Freeform 52"/>
            <p:cNvSpPr>
              <a:spLocks/>
            </p:cNvSpPr>
            <p:nvPr/>
          </p:nvSpPr>
          <p:spPr bwMode="auto">
            <a:xfrm>
              <a:off x="1927225" y="911225"/>
              <a:ext cx="53975" cy="180975"/>
            </a:xfrm>
            <a:custGeom>
              <a:avLst/>
              <a:gdLst/>
              <a:ahLst/>
              <a:cxnLst>
                <a:cxn ang="0">
                  <a:pos x="34" y="112"/>
                </a:cxn>
                <a:cxn ang="0">
                  <a:pos x="4" y="114"/>
                </a:cxn>
                <a:cxn ang="0">
                  <a:pos x="0" y="0"/>
                </a:cxn>
                <a:cxn ang="0">
                  <a:pos x="28" y="0"/>
                </a:cxn>
                <a:cxn ang="0">
                  <a:pos x="34" y="112"/>
                </a:cxn>
              </a:cxnLst>
              <a:rect l="0" t="0" r="r" b="b"/>
              <a:pathLst>
                <a:path w="34" h="114">
                  <a:moveTo>
                    <a:pt x="34" y="112"/>
                  </a:moveTo>
                  <a:lnTo>
                    <a:pt x="4" y="114"/>
                  </a:lnTo>
                  <a:lnTo>
                    <a:pt x="0" y="0"/>
                  </a:lnTo>
                  <a:lnTo>
                    <a:pt x="28" y="0"/>
                  </a:lnTo>
                  <a:lnTo>
                    <a:pt x="34" y="11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zh-CN" altLang="en-US" u="sng"/>
            </a:p>
          </p:txBody>
        </p:sp>
        <p:sp>
          <p:nvSpPr>
            <p:cNvPr id="22" name="Freeform 53"/>
            <p:cNvSpPr>
              <a:spLocks/>
            </p:cNvSpPr>
            <p:nvPr/>
          </p:nvSpPr>
          <p:spPr bwMode="auto">
            <a:xfrm>
              <a:off x="1698625" y="962025"/>
              <a:ext cx="130175" cy="177800"/>
            </a:xfrm>
            <a:custGeom>
              <a:avLst/>
              <a:gdLst/>
              <a:ahLst/>
              <a:cxnLst>
                <a:cxn ang="0">
                  <a:pos x="58" y="112"/>
                </a:cxn>
                <a:cxn ang="0">
                  <a:pos x="0" y="14"/>
                </a:cxn>
                <a:cxn ang="0">
                  <a:pos x="26" y="0"/>
                </a:cxn>
                <a:cxn ang="0">
                  <a:pos x="82" y="98"/>
                </a:cxn>
                <a:cxn ang="0">
                  <a:pos x="58" y="112"/>
                </a:cxn>
              </a:cxnLst>
              <a:rect l="0" t="0" r="r" b="b"/>
              <a:pathLst>
                <a:path w="82" h="112">
                  <a:moveTo>
                    <a:pt x="58" y="112"/>
                  </a:moveTo>
                  <a:lnTo>
                    <a:pt x="0" y="14"/>
                  </a:lnTo>
                  <a:lnTo>
                    <a:pt x="26" y="0"/>
                  </a:lnTo>
                  <a:lnTo>
                    <a:pt x="82" y="98"/>
                  </a:lnTo>
                  <a:lnTo>
                    <a:pt x="58" y="11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zh-CN" altLang="en-US" u="sng"/>
            </a:p>
          </p:txBody>
        </p:sp>
        <p:sp>
          <p:nvSpPr>
            <p:cNvPr id="23" name="Freeform 54"/>
            <p:cNvSpPr>
              <a:spLocks/>
            </p:cNvSpPr>
            <p:nvPr/>
          </p:nvSpPr>
          <p:spPr bwMode="auto">
            <a:xfrm>
              <a:off x="1536700" y="1123950"/>
              <a:ext cx="180975" cy="130175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114" y="58"/>
                </a:cxn>
                <a:cxn ang="0">
                  <a:pos x="98" y="82"/>
                </a:cxn>
                <a:cxn ang="0">
                  <a:pos x="0" y="26"/>
                </a:cxn>
                <a:cxn ang="0">
                  <a:pos x="14" y="0"/>
                </a:cxn>
              </a:cxnLst>
              <a:rect l="0" t="0" r="r" b="b"/>
              <a:pathLst>
                <a:path w="114" h="82">
                  <a:moveTo>
                    <a:pt x="14" y="0"/>
                  </a:moveTo>
                  <a:lnTo>
                    <a:pt x="114" y="58"/>
                  </a:lnTo>
                  <a:lnTo>
                    <a:pt x="98" y="82"/>
                  </a:lnTo>
                  <a:lnTo>
                    <a:pt x="0" y="26"/>
                  </a:lnTo>
                  <a:lnTo>
                    <a:pt x="14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zh-CN" altLang="en-US" u="sng"/>
            </a:p>
          </p:txBody>
        </p:sp>
        <p:sp>
          <p:nvSpPr>
            <p:cNvPr id="24" name="Freeform 55"/>
            <p:cNvSpPr>
              <a:spLocks/>
            </p:cNvSpPr>
            <p:nvPr/>
          </p:nvSpPr>
          <p:spPr bwMode="auto">
            <a:xfrm>
              <a:off x="2190750" y="1123950"/>
              <a:ext cx="177800" cy="130175"/>
            </a:xfrm>
            <a:custGeom>
              <a:avLst/>
              <a:gdLst/>
              <a:ahLst/>
              <a:cxnLst>
                <a:cxn ang="0">
                  <a:pos x="98" y="0"/>
                </a:cxn>
                <a:cxn ang="0">
                  <a:pos x="0" y="58"/>
                </a:cxn>
                <a:cxn ang="0">
                  <a:pos x="14" y="82"/>
                </a:cxn>
                <a:cxn ang="0">
                  <a:pos x="112" y="26"/>
                </a:cxn>
                <a:cxn ang="0">
                  <a:pos x="98" y="0"/>
                </a:cxn>
              </a:cxnLst>
              <a:rect l="0" t="0" r="r" b="b"/>
              <a:pathLst>
                <a:path w="112" h="82">
                  <a:moveTo>
                    <a:pt x="98" y="0"/>
                  </a:moveTo>
                  <a:lnTo>
                    <a:pt x="0" y="58"/>
                  </a:lnTo>
                  <a:lnTo>
                    <a:pt x="14" y="82"/>
                  </a:lnTo>
                  <a:lnTo>
                    <a:pt x="112" y="26"/>
                  </a:lnTo>
                  <a:lnTo>
                    <a:pt x="98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zh-CN" altLang="en-US" u="sng"/>
            </a:p>
          </p:txBody>
        </p:sp>
        <p:sp>
          <p:nvSpPr>
            <p:cNvPr id="25" name="Freeform 56"/>
            <p:cNvSpPr>
              <a:spLocks/>
            </p:cNvSpPr>
            <p:nvPr/>
          </p:nvSpPr>
          <p:spPr bwMode="auto">
            <a:xfrm>
              <a:off x="2076450" y="962025"/>
              <a:ext cx="130175" cy="177800"/>
            </a:xfrm>
            <a:custGeom>
              <a:avLst/>
              <a:gdLst/>
              <a:ahLst/>
              <a:cxnLst>
                <a:cxn ang="0">
                  <a:pos x="26" y="112"/>
                </a:cxn>
                <a:cxn ang="0">
                  <a:pos x="0" y="98"/>
                </a:cxn>
                <a:cxn ang="0">
                  <a:pos x="58" y="0"/>
                </a:cxn>
                <a:cxn ang="0">
                  <a:pos x="82" y="14"/>
                </a:cxn>
                <a:cxn ang="0">
                  <a:pos x="26" y="112"/>
                </a:cxn>
              </a:cxnLst>
              <a:rect l="0" t="0" r="r" b="b"/>
              <a:pathLst>
                <a:path w="82" h="112">
                  <a:moveTo>
                    <a:pt x="26" y="112"/>
                  </a:moveTo>
                  <a:lnTo>
                    <a:pt x="0" y="98"/>
                  </a:lnTo>
                  <a:lnTo>
                    <a:pt x="58" y="0"/>
                  </a:lnTo>
                  <a:lnTo>
                    <a:pt x="82" y="14"/>
                  </a:lnTo>
                  <a:lnTo>
                    <a:pt x="26" y="11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zh-CN" altLang="en-US" u="sng"/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5684194" y="2663798"/>
            <a:ext cx="822325" cy="796925"/>
            <a:chOff x="5314950" y="3314700"/>
            <a:chExt cx="822325" cy="796925"/>
          </a:xfrm>
          <a:solidFill>
            <a:schemeClr val="bg1"/>
          </a:solidFill>
        </p:grpSpPr>
        <p:sp>
          <p:nvSpPr>
            <p:cNvPr id="30" name="Freeform 209"/>
            <p:cNvSpPr>
              <a:spLocks noEditPoints="1"/>
            </p:cNvSpPr>
            <p:nvPr/>
          </p:nvSpPr>
          <p:spPr bwMode="auto">
            <a:xfrm>
              <a:off x="5314950" y="3336925"/>
              <a:ext cx="777875" cy="768350"/>
            </a:xfrm>
            <a:custGeom>
              <a:avLst/>
              <a:gdLst/>
              <a:ahLst/>
              <a:cxnLst>
                <a:cxn ang="0">
                  <a:pos x="320" y="254"/>
                </a:cxn>
                <a:cxn ang="0">
                  <a:pos x="164" y="102"/>
                </a:cxn>
                <a:cxn ang="0">
                  <a:pos x="166" y="92"/>
                </a:cxn>
                <a:cxn ang="0">
                  <a:pos x="166" y="70"/>
                </a:cxn>
                <a:cxn ang="0">
                  <a:pos x="160" y="50"/>
                </a:cxn>
                <a:cxn ang="0">
                  <a:pos x="150" y="32"/>
                </a:cxn>
                <a:cxn ang="0">
                  <a:pos x="142" y="24"/>
                </a:cxn>
                <a:cxn ang="0">
                  <a:pos x="122" y="10"/>
                </a:cxn>
                <a:cxn ang="0">
                  <a:pos x="102" y="2"/>
                </a:cxn>
                <a:cxn ang="0">
                  <a:pos x="78" y="0"/>
                </a:cxn>
                <a:cxn ang="0">
                  <a:pos x="56" y="4"/>
                </a:cxn>
                <a:cxn ang="0">
                  <a:pos x="96" y="44"/>
                </a:cxn>
                <a:cxn ang="0">
                  <a:pos x="104" y="56"/>
                </a:cxn>
                <a:cxn ang="0">
                  <a:pos x="106" y="70"/>
                </a:cxn>
                <a:cxn ang="0">
                  <a:pos x="104" y="82"/>
                </a:cxn>
                <a:cxn ang="0">
                  <a:pos x="96" y="96"/>
                </a:cxn>
                <a:cxn ang="0">
                  <a:pos x="90" y="100"/>
                </a:cxn>
                <a:cxn ang="0">
                  <a:pos x="76" y="106"/>
                </a:cxn>
                <a:cxn ang="0">
                  <a:pos x="62" y="106"/>
                </a:cxn>
                <a:cxn ang="0">
                  <a:pos x="50" y="102"/>
                </a:cxn>
                <a:cxn ang="0">
                  <a:pos x="4" y="58"/>
                </a:cxn>
                <a:cxn ang="0">
                  <a:pos x="2" y="68"/>
                </a:cxn>
                <a:cxn ang="0">
                  <a:pos x="0" y="92"/>
                </a:cxn>
                <a:cxn ang="0">
                  <a:pos x="6" y="114"/>
                </a:cxn>
                <a:cxn ang="0">
                  <a:pos x="16" y="134"/>
                </a:cxn>
                <a:cxn ang="0">
                  <a:pos x="24" y="144"/>
                </a:cxn>
                <a:cxn ang="0">
                  <a:pos x="42" y="156"/>
                </a:cxn>
                <a:cxn ang="0">
                  <a:pos x="62" y="164"/>
                </a:cxn>
                <a:cxn ang="0">
                  <a:pos x="82" y="168"/>
                </a:cxn>
                <a:cxn ang="0">
                  <a:pos x="102" y="164"/>
                </a:cxn>
                <a:cxn ang="0">
                  <a:pos x="194" y="256"/>
                </a:cxn>
                <a:cxn ang="0">
                  <a:pos x="208" y="268"/>
                </a:cxn>
                <a:cxn ang="0">
                  <a:pos x="256" y="314"/>
                </a:cxn>
                <a:cxn ang="0">
                  <a:pos x="354" y="412"/>
                </a:cxn>
                <a:cxn ang="0">
                  <a:pos x="358" y="440"/>
                </a:cxn>
                <a:cxn ang="0">
                  <a:pos x="374" y="464"/>
                </a:cxn>
                <a:cxn ang="0">
                  <a:pos x="384" y="474"/>
                </a:cxn>
                <a:cxn ang="0">
                  <a:pos x="410" y="484"/>
                </a:cxn>
                <a:cxn ang="0">
                  <a:pos x="436" y="482"/>
                </a:cxn>
                <a:cxn ang="0">
                  <a:pos x="460" y="472"/>
                </a:cxn>
                <a:cxn ang="0">
                  <a:pos x="470" y="464"/>
                </a:cxn>
                <a:cxn ang="0">
                  <a:pos x="484" y="442"/>
                </a:cxn>
                <a:cxn ang="0">
                  <a:pos x="490" y="416"/>
                </a:cxn>
                <a:cxn ang="0">
                  <a:pos x="484" y="390"/>
                </a:cxn>
                <a:cxn ang="0">
                  <a:pos x="470" y="368"/>
                </a:cxn>
                <a:cxn ang="0">
                  <a:pos x="458" y="360"/>
                </a:cxn>
                <a:cxn ang="0">
                  <a:pos x="430" y="350"/>
                </a:cxn>
                <a:cxn ang="0">
                  <a:pos x="416" y="350"/>
                </a:cxn>
                <a:cxn ang="0">
                  <a:pos x="412" y="452"/>
                </a:cxn>
                <a:cxn ang="0">
                  <a:pos x="396" y="392"/>
                </a:cxn>
                <a:cxn ang="0">
                  <a:pos x="456" y="408"/>
                </a:cxn>
              </a:cxnLst>
              <a:rect l="0" t="0" r="r" b="b"/>
              <a:pathLst>
                <a:path w="490" h="484">
                  <a:moveTo>
                    <a:pt x="416" y="350"/>
                  </a:moveTo>
                  <a:lnTo>
                    <a:pt x="320" y="254"/>
                  </a:lnTo>
                  <a:lnTo>
                    <a:pt x="236" y="172"/>
                  </a:lnTo>
                  <a:lnTo>
                    <a:pt x="164" y="102"/>
                  </a:lnTo>
                  <a:lnTo>
                    <a:pt x="164" y="102"/>
                  </a:lnTo>
                  <a:lnTo>
                    <a:pt x="166" y="92"/>
                  </a:lnTo>
                  <a:lnTo>
                    <a:pt x="168" y="82"/>
                  </a:lnTo>
                  <a:lnTo>
                    <a:pt x="166" y="70"/>
                  </a:lnTo>
                  <a:lnTo>
                    <a:pt x="164" y="60"/>
                  </a:lnTo>
                  <a:lnTo>
                    <a:pt x="160" y="50"/>
                  </a:lnTo>
                  <a:lnTo>
                    <a:pt x="156" y="42"/>
                  </a:lnTo>
                  <a:lnTo>
                    <a:pt x="150" y="32"/>
                  </a:lnTo>
                  <a:lnTo>
                    <a:pt x="142" y="24"/>
                  </a:lnTo>
                  <a:lnTo>
                    <a:pt x="142" y="24"/>
                  </a:lnTo>
                  <a:lnTo>
                    <a:pt x="132" y="16"/>
                  </a:lnTo>
                  <a:lnTo>
                    <a:pt x="122" y="10"/>
                  </a:lnTo>
                  <a:lnTo>
                    <a:pt x="112" y="4"/>
                  </a:lnTo>
                  <a:lnTo>
                    <a:pt x="102" y="2"/>
                  </a:lnTo>
                  <a:lnTo>
                    <a:pt x="90" y="0"/>
                  </a:lnTo>
                  <a:lnTo>
                    <a:pt x="78" y="0"/>
                  </a:lnTo>
                  <a:lnTo>
                    <a:pt x="68" y="2"/>
                  </a:lnTo>
                  <a:lnTo>
                    <a:pt x="56" y="4"/>
                  </a:lnTo>
                  <a:lnTo>
                    <a:pt x="96" y="44"/>
                  </a:lnTo>
                  <a:lnTo>
                    <a:pt x="96" y="44"/>
                  </a:lnTo>
                  <a:lnTo>
                    <a:pt x="100" y="50"/>
                  </a:lnTo>
                  <a:lnTo>
                    <a:pt x="104" y="56"/>
                  </a:lnTo>
                  <a:lnTo>
                    <a:pt x="106" y="62"/>
                  </a:lnTo>
                  <a:lnTo>
                    <a:pt x="106" y="70"/>
                  </a:lnTo>
                  <a:lnTo>
                    <a:pt x="106" y="76"/>
                  </a:lnTo>
                  <a:lnTo>
                    <a:pt x="104" y="82"/>
                  </a:lnTo>
                  <a:lnTo>
                    <a:pt x="100" y="90"/>
                  </a:lnTo>
                  <a:lnTo>
                    <a:pt x="96" y="96"/>
                  </a:lnTo>
                  <a:lnTo>
                    <a:pt x="96" y="96"/>
                  </a:lnTo>
                  <a:lnTo>
                    <a:pt x="90" y="100"/>
                  </a:lnTo>
                  <a:lnTo>
                    <a:pt x="84" y="104"/>
                  </a:lnTo>
                  <a:lnTo>
                    <a:pt x="76" y="106"/>
                  </a:lnTo>
                  <a:lnTo>
                    <a:pt x="70" y="106"/>
                  </a:lnTo>
                  <a:lnTo>
                    <a:pt x="62" y="106"/>
                  </a:lnTo>
                  <a:lnTo>
                    <a:pt x="56" y="104"/>
                  </a:lnTo>
                  <a:lnTo>
                    <a:pt x="50" y="102"/>
                  </a:lnTo>
                  <a:lnTo>
                    <a:pt x="44" y="96"/>
                  </a:lnTo>
                  <a:lnTo>
                    <a:pt x="4" y="58"/>
                  </a:lnTo>
                  <a:lnTo>
                    <a:pt x="4" y="58"/>
                  </a:lnTo>
                  <a:lnTo>
                    <a:pt x="2" y="68"/>
                  </a:lnTo>
                  <a:lnTo>
                    <a:pt x="0" y="80"/>
                  </a:lnTo>
                  <a:lnTo>
                    <a:pt x="0" y="92"/>
                  </a:lnTo>
                  <a:lnTo>
                    <a:pt x="2" y="102"/>
                  </a:lnTo>
                  <a:lnTo>
                    <a:pt x="6" y="114"/>
                  </a:lnTo>
                  <a:lnTo>
                    <a:pt x="10" y="124"/>
                  </a:lnTo>
                  <a:lnTo>
                    <a:pt x="16" y="134"/>
                  </a:lnTo>
                  <a:lnTo>
                    <a:pt x="24" y="144"/>
                  </a:lnTo>
                  <a:lnTo>
                    <a:pt x="24" y="144"/>
                  </a:lnTo>
                  <a:lnTo>
                    <a:pt x="32" y="150"/>
                  </a:lnTo>
                  <a:lnTo>
                    <a:pt x="42" y="156"/>
                  </a:lnTo>
                  <a:lnTo>
                    <a:pt x="52" y="162"/>
                  </a:lnTo>
                  <a:lnTo>
                    <a:pt x="62" y="164"/>
                  </a:lnTo>
                  <a:lnTo>
                    <a:pt x="72" y="166"/>
                  </a:lnTo>
                  <a:lnTo>
                    <a:pt x="82" y="168"/>
                  </a:lnTo>
                  <a:lnTo>
                    <a:pt x="92" y="166"/>
                  </a:lnTo>
                  <a:lnTo>
                    <a:pt x="102" y="164"/>
                  </a:lnTo>
                  <a:lnTo>
                    <a:pt x="172" y="234"/>
                  </a:lnTo>
                  <a:lnTo>
                    <a:pt x="194" y="256"/>
                  </a:lnTo>
                  <a:lnTo>
                    <a:pt x="208" y="268"/>
                  </a:lnTo>
                  <a:lnTo>
                    <a:pt x="208" y="268"/>
                  </a:lnTo>
                  <a:lnTo>
                    <a:pt x="208" y="268"/>
                  </a:lnTo>
                  <a:lnTo>
                    <a:pt x="256" y="314"/>
                  </a:lnTo>
                  <a:lnTo>
                    <a:pt x="354" y="412"/>
                  </a:lnTo>
                  <a:lnTo>
                    <a:pt x="354" y="412"/>
                  </a:lnTo>
                  <a:lnTo>
                    <a:pt x="356" y="426"/>
                  </a:lnTo>
                  <a:lnTo>
                    <a:pt x="358" y="440"/>
                  </a:lnTo>
                  <a:lnTo>
                    <a:pt x="364" y="454"/>
                  </a:lnTo>
                  <a:lnTo>
                    <a:pt x="374" y="464"/>
                  </a:lnTo>
                  <a:lnTo>
                    <a:pt x="374" y="464"/>
                  </a:lnTo>
                  <a:lnTo>
                    <a:pt x="384" y="474"/>
                  </a:lnTo>
                  <a:lnTo>
                    <a:pt x="396" y="480"/>
                  </a:lnTo>
                  <a:lnTo>
                    <a:pt x="410" y="484"/>
                  </a:lnTo>
                  <a:lnTo>
                    <a:pt x="422" y="484"/>
                  </a:lnTo>
                  <a:lnTo>
                    <a:pt x="436" y="482"/>
                  </a:lnTo>
                  <a:lnTo>
                    <a:pt x="448" y="480"/>
                  </a:lnTo>
                  <a:lnTo>
                    <a:pt x="460" y="472"/>
                  </a:lnTo>
                  <a:lnTo>
                    <a:pt x="470" y="464"/>
                  </a:lnTo>
                  <a:lnTo>
                    <a:pt x="470" y="464"/>
                  </a:lnTo>
                  <a:lnTo>
                    <a:pt x="478" y="454"/>
                  </a:lnTo>
                  <a:lnTo>
                    <a:pt x="484" y="442"/>
                  </a:lnTo>
                  <a:lnTo>
                    <a:pt x="488" y="430"/>
                  </a:lnTo>
                  <a:lnTo>
                    <a:pt x="490" y="416"/>
                  </a:lnTo>
                  <a:lnTo>
                    <a:pt x="488" y="404"/>
                  </a:lnTo>
                  <a:lnTo>
                    <a:pt x="484" y="390"/>
                  </a:lnTo>
                  <a:lnTo>
                    <a:pt x="478" y="380"/>
                  </a:lnTo>
                  <a:lnTo>
                    <a:pt x="470" y="368"/>
                  </a:lnTo>
                  <a:lnTo>
                    <a:pt x="470" y="368"/>
                  </a:lnTo>
                  <a:lnTo>
                    <a:pt x="458" y="360"/>
                  </a:lnTo>
                  <a:lnTo>
                    <a:pt x="444" y="354"/>
                  </a:lnTo>
                  <a:lnTo>
                    <a:pt x="430" y="350"/>
                  </a:lnTo>
                  <a:lnTo>
                    <a:pt x="416" y="350"/>
                  </a:lnTo>
                  <a:lnTo>
                    <a:pt x="416" y="350"/>
                  </a:lnTo>
                  <a:close/>
                  <a:moveTo>
                    <a:pt x="446" y="442"/>
                  </a:moveTo>
                  <a:lnTo>
                    <a:pt x="412" y="452"/>
                  </a:lnTo>
                  <a:lnTo>
                    <a:pt x="388" y="426"/>
                  </a:lnTo>
                  <a:lnTo>
                    <a:pt x="396" y="392"/>
                  </a:lnTo>
                  <a:lnTo>
                    <a:pt x="430" y="382"/>
                  </a:lnTo>
                  <a:lnTo>
                    <a:pt x="456" y="408"/>
                  </a:lnTo>
                  <a:lnTo>
                    <a:pt x="446" y="44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zh-CN" altLang="en-US"/>
            </a:p>
          </p:txBody>
        </p:sp>
        <p:sp>
          <p:nvSpPr>
            <p:cNvPr id="31" name="Freeform 210"/>
            <p:cNvSpPr>
              <a:spLocks noEditPoints="1"/>
            </p:cNvSpPr>
            <p:nvPr/>
          </p:nvSpPr>
          <p:spPr bwMode="auto">
            <a:xfrm>
              <a:off x="5340350" y="3733800"/>
              <a:ext cx="377825" cy="377825"/>
            </a:xfrm>
            <a:custGeom>
              <a:avLst/>
              <a:gdLst/>
              <a:ahLst/>
              <a:cxnLst>
                <a:cxn ang="0">
                  <a:pos x="54" y="80"/>
                </a:cxn>
                <a:cxn ang="0">
                  <a:pos x="16" y="118"/>
                </a:cxn>
                <a:cxn ang="0">
                  <a:pos x="4" y="134"/>
                </a:cxn>
                <a:cxn ang="0">
                  <a:pos x="0" y="152"/>
                </a:cxn>
                <a:cxn ang="0">
                  <a:pos x="4" y="170"/>
                </a:cxn>
                <a:cxn ang="0">
                  <a:pos x="14" y="188"/>
                </a:cxn>
                <a:cxn ang="0">
                  <a:pos x="50" y="224"/>
                </a:cxn>
                <a:cxn ang="0">
                  <a:pos x="66" y="234"/>
                </a:cxn>
                <a:cxn ang="0">
                  <a:pos x="86" y="238"/>
                </a:cxn>
                <a:cxn ang="0">
                  <a:pos x="104" y="234"/>
                </a:cxn>
                <a:cxn ang="0">
                  <a:pos x="120" y="224"/>
                </a:cxn>
                <a:cxn ang="0">
                  <a:pos x="182" y="162"/>
                </a:cxn>
                <a:cxn ang="0">
                  <a:pos x="132" y="0"/>
                </a:cxn>
                <a:cxn ang="0">
                  <a:pos x="188" y="88"/>
                </a:cxn>
                <a:cxn ang="0">
                  <a:pos x="192" y="94"/>
                </a:cxn>
                <a:cxn ang="0">
                  <a:pos x="192" y="104"/>
                </a:cxn>
                <a:cxn ang="0">
                  <a:pos x="88" y="208"/>
                </a:cxn>
                <a:cxn ang="0">
                  <a:pos x="84" y="212"/>
                </a:cxn>
                <a:cxn ang="0">
                  <a:pos x="72" y="212"/>
                </a:cxn>
                <a:cxn ang="0">
                  <a:pos x="68" y="210"/>
                </a:cxn>
                <a:cxn ang="0">
                  <a:pos x="64" y="200"/>
                </a:cxn>
                <a:cxn ang="0">
                  <a:pos x="68" y="190"/>
                </a:cxn>
                <a:cxn ang="0">
                  <a:pos x="168" y="90"/>
                </a:cxn>
                <a:cxn ang="0">
                  <a:pos x="178" y="84"/>
                </a:cxn>
                <a:cxn ang="0">
                  <a:pos x="188" y="88"/>
                </a:cxn>
                <a:cxn ang="0">
                  <a:pos x="150" y="50"/>
                </a:cxn>
                <a:cxn ang="0">
                  <a:pos x="152" y="54"/>
                </a:cxn>
                <a:cxn ang="0">
                  <a:pos x="152" y="66"/>
                </a:cxn>
                <a:cxn ang="0">
                  <a:pos x="50" y="170"/>
                </a:cxn>
                <a:cxn ang="0">
                  <a:pos x="44" y="172"/>
                </a:cxn>
                <a:cxn ang="0">
                  <a:pos x="34" y="172"/>
                </a:cxn>
                <a:cxn ang="0">
                  <a:pos x="30" y="170"/>
                </a:cxn>
                <a:cxn ang="0">
                  <a:pos x="26" y="160"/>
                </a:cxn>
                <a:cxn ang="0">
                  <a:pos x="30" y="150"/>
                </a:cxn>
                <a:cxn ang="0">
                  <a:pos x="130" y="50"/>
                </a:cxn>
                <a:cxn ang="0">
                  <a:pos x="140" y="46"/>
                </a:cxn>
                <a:cxn ang="0">
                  <a:pos x="150" y="50"/>
                </a:cxn>
              </a:cxnLst>
              <a:rect l="0" t="0" r="r" b="b"/>
              <a:pathLst>
                <a:path w="238" h="238">
                  <a:moveTo>
                    <a:pt x="78" y="56"/>
                  </a:moveTo>
                  <a:lnTo>
                    <a:pt x="54" y="80"/>
                  </a:lnTo>
                  <a:lnTo>
                    <a:pt x="16" y="118"/>
                  </a:lnTo>
                  <a:lnTo>
                    <a:pt x="16" y="118"/>
                  </a:lnTo>
                  <a:lnTo>
                    <a:pt x="8" y="126"/>
                  </a:lnTo>
                  <a:lnTo>
                    <a:pt x="4" y="134"/>
                  </a:lnTo>
                  <a:lnTo>
                    <a:pt x="2" y="142"/>
                  </a:lnTo>
                  <a:lnTo>
                    <a:pt x="0" y="152"/>
                  </a:lnTo>
                  <a:lnTo>
                    <a:pt x="2" y="162"/>
                  </a:lnTo>
                  <a:lnTo>
                    <a:pt x="4" y="170"/>
                  </a:lnTo>
                  <a:lnTo>
                    <a:pt x="8" y="180"/>
                  </a:lnTo>
                  <a:lnTo>
                    <a:pt x="14" y="188"/>
                  </a:lnTo>
                  <a:lnTo>
                    <a:pt x="50" y="224"/>
                  </a:lnTo>
                  <a:lnTo>
                    <a:pt x="50" y="224"/>
                  </a:lnTo>
                  <a:lnTo>
                    <a:pt x="58" y="230"/>
                  </a:lnTo>
                  <a:lnTo>
                    <a:pt x="66" y="234"/>
                  </a:lnTo>
                  <a:lnTo>
                    <a:pt x="76" y="236"/>
                  </a:lnTo>
                  <a:lnTo>
                    <a:pt x="86" y="238"/>
                  </a:lnTo>
                  <a:lnTo>
                    <a:pt x="96" y="236"/>
                  </a:lnTo>
                  <a:lnTo>
                    <a:pt x="104" y="234"/>
                  </a:lnTo>
                  <a:lnTo>
                    <a:pt x="112" y="230"/>
                  </a:lnTo>
                  <a:lnTo>
                    <a:pt x="120" y="224"/>
                  </a:lnTo>
                  <a:lnTo>
                    <a:pt x="160" y="186"/>
                  </a:lnTo>
                  <a:lnTo>
                    <a:pt x="182" y="162"/>
                  </a:lnTo>
                  <a:lnTo>
                    <a:pt x="238" y="106"/>
                  </a:lnTo>
                  <a:lnTo>
                    <a:pt x="132" y="0"/>
                  </a:lnTo>
                  <a:lnTo>
                    <a:pt x="78" y="56"/>
                  </a:lnTo>
                  <a:close/>
                  <a:moveTo>
                    <a:pt x="188" y="88"/>
                  </a:moveTo>
                  <a:lnTo>
                    <a:pt x="188" y="88"/>
                  </a:lnTo>
                  <a:lnTo>
                    <a:pt x="192" y="94"/>
                  </a:lnTo>
                  <a:lnTo>
                    <a:pt x="192" y="98"/>
                  </a:lnTo>
                  <a:lnTo>
                    <a:pt x="192" y="104"/>
                  </a:lnTo>
                  <a:lnTo>
                    <a:pt x="188" y="108"/>
                  </a:lnTo>
                  <a:lnTo>
                    <a:pt x="88" y="208"/>
                  </a:lnTo>
                  <a:lnTo>
                    <a:pt x="88" y="208"/>
                  </a:lnTo>
                  <a:lnTo>
                    <a:pt x="84" y="212"/>
                  </a:lnTo>
                  <a:lnTo>
                    <a:pt x="78" y="214"/>
                  </a:lnTo>
                  <a:lnTo>
                    <a:pt x="72" y="212"/>
                  </a:lnTo>
                  <a:lnTo>
                    <a:pt x="68" y="210"/>
                  </a:lnTo>
                  <a:lnTo>
                    <a:pt x="68" y="210"/>
                  </a:lnTo>
                  <a:lnTo>
                    <a:pt x="66" y="204"/>
                  </a:lnTo>
                  <a:lnTo>
                    <a:pt x="64" y="200"/>
                  </a:lnTo>
                  <a:lnTo>
                    <a:pt x="66" y="194"/>
                  </a:lnTo>
                  <a:lnTo>
                    <a:pt x="68" y="190"/>
                  </a:lnTo>
                  <a:lnTo>
                    <a:pt x="168" y="90"/>
                  </a:lnTo>
                  <a:lnTo>
                    <a:pt x="168" y="90"/>
                  </a:lnTo>
                  <a:lnTo>
                    <a:pt x="174" y="86"/>
                  </a:lnTo>
                  <a:lnTo>
                    <a:pt x="178" y="84"/>
                  </a:lnTo>
                  <a:lnTo>
                    <a:pt x="184" y="86"/>
                  </a:lnTo>
                  <a:lnTo>
                    <a:pt x="188" y="88"/>
                  </a:lnTo>
                  <a:lnTo>
                    <a:pt x="188" y="88"/>
                  </a:lnTo>
                  <a:close/>
                  <a:moveTo>
                    <a:pt x="150" y="50"/>
                  </a:moveTo>
                  <a:lnTo>
                    <a:pt x="150" y="50"/>
                  </a:lnTo>
                  <a:lnTo>
                    <a:pt x="152" y="54"/>
                  </a:lnTo>
                  <a:lnTo>
                    <a:pt x="154" y="60"/>
                  </a:lnTo>
                  <a:lnTo>
                    <a:pt x="152" y="66"/>
                  </a:lnTo>
                  <a:lnTo>
                    <a:pt x="150" y="70"/>
                  </a:lnTo>
                  <a:lnTo>
                    <a:pt x="50" y="170"/>
                  </a:lnTo>
                  <a:lnTo>
                    <a:pt x="50" y="170"/>
                  </a:lnTo>
                  <a:lnTo>
                    <a:pt x="44" y="172"/>
                  </a:lnTo>
                  <a:lnTo>
                    <a:pt x="40" y="174"/>
                  </a:lnTo>
                  <a:lnTo>
                    <a:pt x="34" y="172"/>
                  </a:lnTo>
                  <a:lnTo>
                    <a:pt x="30" y="170"/>
                  </a:lnTo>
                  <a:lnTo>
                    <a:pt x="30" y="170"/>
                  </a:lnTo>
                  <a:lnTo>
                    <a:pt x="26" y="166"/>
                  </a:lnTo>
                  <a:lnTo>
                    <a:pt x="26" y="160"/>
                  </a:lnTo>
                  <a:lnTo>
                    <a:pt x="26" y="154"/>
                  </a:lnTo>
                  <a:lnTo>
                    <a:pt x="30" y="150"/>
                  </a:lnTo>
                  <a:lnTo>
                    <a:pt x="130" y="50"/>
                  </a:lnTo>
                  <a:lnTo>
                    <a:pt x="130" y="50"/>
                  </a:lnTo>
                  <a:lnTo>
                    <a:pt x="134" y="46"/>
                  </a:lnTo>
                  <a:lnTo>
                    <a:pt x="140" y="46"/>
                  </a:lnTo>
                  <a:lnTo>
                    <a:pt x="146" y="46"/>
                  </a:lnTo>
                  <a:lnTo>
                    <a:pt x="150" y="50"/>
                  </a:lnTo>
                  <a:lnTo>
                    <a:pt x="150" y="5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zh-CN" altLang="en-US"/>
            </a:p>
          </p:txBody>
        </p:sp>
        <p:sp>
          <p:nvSpPr>
            <p:cNvPr id="32" name="Freeform 211"/>
            <p:cNvSpPr>
              <a:spLocks/>
            </p:cNvSpPr>
            <p:nvPr/>
          </p:nvSpPr>
          <p:spPr bwMode="auto">
            <a:xfrm>
              <a:off x="5759450" y="3314700"/>
              <a:ext cx="377825" cy="377825"/>
            </a:xfrm>
            <a:custGeom>
              <a:avLst/>
              <a:gdLst/>
              <a:ahLst/>
              <a:cxnLst>
                <a:cxn ang="0">
                  <a:pos x="38" y="238"/>
                </a:cxn>
                <a:cxn ang="0">
                  <a:pos x="104" y="170"/>
                </a:cxn>
                <a:cxn ang="0">
                  <a:pos x="128" y="196"/>
                </a:cxn>
                <a:cxn ang="0">
                  <a:pos x="238" y="86"/>
                </a:cxn>
                <a:cxn ang="0">
                  <a:pos x="150" y="0"/>
                </a:cxn>
                <a:cxn ang="0">
                  <a:pos x="42" y="110"/>
                </a:cxn>
                <a:cxn ang="0">
                  <a:pos x="68" y="134"/>
                </a:cxn>
                <a:cxn ang="0">
                  <a:pos x="0" y="200"/>
                </a:cxn>
                <a:cxn ang="0">
                  <a:pos x="38" y="238"/>
                </a:cxn>
              </a:cxnLst>
              <a:rect l="0" t="0" r="r" b="b"/>
              <a:pathLst>
                <a:path w="238" h="238">
                  <a:moveTo>
                    <a:pt x="38" y="238"/>
                  </a:moveTo>
                  <a:lnTo>
                    <a:pt x="104" y="170"/>
                  </a:lnTo>
                  <a:lnTo>
                    <a:pt x="128" y="196"/>
                  </a:lnTo>
                  <a:lnTo>
                    <a:pt x="238" y="86"/>
                  </a:lnTo>
                  <a:lnTo>
                    <a:pt x="150" y="0"/>
                  </a:lnTo>
                  <a:lnTo>
                    <a:pt x="42" y="110"/>
                  </a:lnTo>
                  <a:lnTo>
                    <a:pt x="68" y="134"/>
                  </a:lnTo>
                  <a:lnTo>
                    <a:pt x="0" y="200"/>
                  </a:lnTo>
                  <a:lnTo>
                    <a:pt x="38" y="23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zh-CN" altLang="en-US"/>
            </a:p>
          </p:txBody>
        </p:sp>
      </p:grpSp>
      <p:sp>
        <p:nvSpPr>
          <p:cNvPr id="10253" name="Freeform 183"/>
          <p:cNvSpPr>
            <a:spLocks noEditPoints="1"/>
          </p:cNvSpPr>
          <p:nvPr/>
        </p:nvSpPr>
        <p:spPr bwMode="auto">
          <a:xfrm>
            <a:off x="8001000" y="2686050"/>
            <a:ext cx="746125" cy="742950"/>
          </a:xfrm>
          <a:custGeom>
            <a:avLst/>
            <a:gdLst>
              <a:gd name="T0" fmla="*/ 0 w 470"/>
              <a:gd name="T1" fmla="*/ 0 h 468"/>
              <a:gd name="T2" fmla="*/ 31750 w 470"/>
              <a:gd name="T3" fmla="*/ 742950 h 468"/>
              <a:gd name="T4" fmla="*/ 304800 w 470"/>
              <a:gd name="T5" fmla="*/ 593725 h 468"/>
              <a:gd name="T6" fmla="*/ 368300 w 470"/>
              <a:gd name="T7" fmla="*/ 701675 h 468"/>
              <a:gd name="T8" fmla="*/ 466725 w 470"/>
              <a:gd name="T9" fmla="*/ 523875 h 468"/>
              <a:gd name="T10" fmla="*/ 746125 w 470"/>
              <a:gd name="T11" fmla="*/ 450850 h 468"/>
              <a:gd name="T12" fmla="*/ 0 w 470"/>
              <a:gd name="T13" fmla="*/ 0 h 468"/>
              <a:gd name="T14" fmla="*/ 368300 w 470"/>
              <a:gd name="T15" fmla="*/ 628650 h 468"/>
              <a:gd name="T16" fmla="*/ 85725 w 470"/>
              <a:gd name="T17" fmla="*/ 127000 h 468"/>
              <a:gd name="T18" fmla="*/ 431800 w 470"/>
              <a:gd name="T19" fmla="*/ 514350 h 468"/>
              <a:gd name="T20" fmla="*/ 368300 w 470"/>
              <a:gd name="T21" fmla="*/ 628650 h 468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470" h="468">
                <a:moveTo>
                  <a:pt x="0" y="0"/>
                </a:moveTo>
                <a:lnTo>
                  <a:pt x="20" y="468"/>
                </a:lnTo>
                <a:lnTo>
                  <a:pt x="192" y="374"/>
                </a:lnTo>
                <a:lnTo>
                  <a:pt x="232" y="442"/>
                </a:lnTo>
                <a:lnTo>
                  <a:pt x="294" y="330"/>
                </a:lnTo>
                <a:lnTo>
                  <a:pt x="470" y="284"/>
                </a:lnTo>
                <a:lnTo>
                  <a:pt x="0" y="0"/>
                </a:lnTo>
                <a:close/>
                <a:moveTo>
                  <a:pt x="232" y="396"/>
                </a:moveTo>
                <a:lnTo>
                  <a:pt x="54" y="80"/>
                </a:lnTo>
                <a:lnTo>
                  <a:pt x="272" y="324"/>
                </a:lnTo>
                <a:lnTo>
                  <a:pt x="232" y="39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</p:bldLst>
  </p:timing>
</p:sld>
</file>

<file path=ppt/theme/theme1.xml><?xml version="1.0" encoding="utf-8"?>
<a:theme xmlns:a="http://schemas.openxmlformats.org/drawingml/2006/main" name="默认设计模板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196</TotalTime>
  <Words>1064</Words>
  <Application>Microsoft Office PowerPoint</Application>
  <PresentationFormat>自定义</PresentationFormat>
  <Paragraphs>79</Paragraphs>
  <Slides>13</Slides>
  <Notes>13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13</vt:i4>
      </vt:variant>
    </vt:vector>
  </HeadingPairs>
  <TitlesOfParts>
    <vt:vector size="15" baseType="lpstr">
      <vt:lpstr>默认设计模板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cp:keywords>PPT之家www.52ppt.com; PPT之家</cp:keywords>
  <dc:description>http://www.52ppt.com</dc:description>
  <cp:lastModifiedBy>User</cp:lastModifiedBy>
  <cp:revision>5</cp:revision>
  <dcterms:created xsi:type="dcterms:W3CDTF">2015-08-24T08:38:43Z</dcterms:created>
  <dcterms:modified xsi:type="dcterms:W3CDTF">2017-04-20T07:37:50Z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2052-8.1.0.2424</vt:lpwstr>
  </property>
</Properties>
</file>