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sldIdLst>
    <p:sldId id="256" r:id="rId3"/>
    <p:sldId id="281" r:id="rId4"/>
    <p:sldId id="270" r:id="rId5"/>
    <p:sldId id="271" r:id="rId6"/>
    <p:sldId id="273" r:id="rId7"/>
    <p:sldId id="285" r:id="rId8"/>
    <p:sldId id="286" r:id="rId9"/>
    <p:sldId id="287" r:id="rId10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5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 snapToGrid="0" showGuides="1">
      <p:cViewPr varScale="1">
        <p:scale>
          <a:sx n="84" d="100"/>
          <a:sy n="84" d="100"/>
        </p:scale>
        <p:origin x="378" y="84"/>
      </p:cViewPr>
      <p:guideLst>
        <p:guide orient="horz" pos="215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69848" cy="6984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Header Placeholder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z="1200" dirty="0">
                <a:ea typeface="方正喵呜体" panose="0201060001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1" name="Date Placeholder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 typeface="Arial" panose="020B0604020202020204" pitchFamily="34" charset="0"/>
              <a:buNone/>
              <a:defRPr smtClean="0">
                <a:ea typeface="方正喵呜体" panose="02010600010101010101" pitchFamily="2" charset="-122"/>
              </a:defRPr>
            </a:lvl1pPr>
          </a:lstStyle>
          <a:p>
            <a:pPr>
              <a:defRPr/>
            </a:pPr>
            <a:fld id="{BC77045B-2DEF-462A-AE3E-E4B8DD8465A7}" type="datetime1">
              <a:rPr lang="en-US" altLang="zh-CN"/>
              <a:pPr>
                <a:defRPr/>
              </a:pPr>
              <a:t>4/20/2017</a:t>
            </a:fld>
            <a:endParaRPr lang="zh-CN" altLang="en-US" sz="1200" dirty="0"/>
          </a:p>
        </p:txBody>
      </p:sp>
      <p:sp>
        <p:nvSpPr>
          <p:cNvPr id="2052" name="Slide Image Placeholder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3" name="Notes Placeholder 4"/>
          <p:cNvSpPr>
            <a:spLocks noGrp="1" noRot="1" noChangeAspect="1" noChangeArrowheads="1"/>
          </p:cNvSpPr>
          <p:nvPr/>
        </p:nvSpPr>
        <p:spPr bwMode="auto"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30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1200" dirty="0" smtClean="0">
                <a:ea typeface="方正喵呜体" panose="02010600010101010101" pitchFamily="2" charset="-122"/>
              </a:rPr>
              <a:t>Click to edit Master text styles</a:t>
            </a:r>
          </a:p>
          <a:p>
            <a:pPr>
              <a:spcBef>
                <a:spcPct val="30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1200" dirty="0" smtClean="0">
                <a:ea typeface="方正喵呜体" panose="02010600010101010101" pitchFamily="2" charset="-122"/>
              </a:rPr>
              <a:t>Second level</a:t>
            </a:r>
          </a:p>
          <a:p>
            <a:pPr>
              <a:spcBef>
                <a:spcPct val="30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1200" dirty="0" smtClean="0">
                <a:ea typeface="方正喵呜体" panose="02010600010101010101" pitchFamily="2" charset="-122"/>
              </a:rPr>
              <a:t>Third level</a:t>
            </a:r>
          </a:p>
          <a:p>
            <a:pPr>
              <a:spcBef>
                <a:spcPct val="30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1200" dirty="0" smtClean="0">
                <a:ea typeface="方正喵呜体" panose="02010600010101010101" pitchFamily="2" charset="-122"/>
              </a:rPr>
              <a:t>Fourth level</a:t>
            </a:r>
          </a:p>
          <a:p>
            <a:pPr>
              <a:spcBef>
                <a:spcPct val="30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1200" dirty="0" smtClean="0">
                <a:ea typeface="方正喵呜体" panose="02010600010101010101" pitchFamily="2" charset="-122"/>
              </a:rPr>
              <a:t>Fifth level</a:t>
            </a:r>
          </a:p>
        </p:txBody>
      </p:sp>
      <p:sp>
        <p:nvSpPr>
          <p:cNvPr id="2054" name="Footer Placeholder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buFont typeface="Arial" panose="020B0604020202020204" pitchFamily="34" charset="0"/>
              <a:buNone/>
              <a:defRPr sz="1200" dirty="0">
                <a:ea typeface="方正喵呜体" panose="0201060001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5" name="Slide Number Placeholder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buFont typeface="Arial" panose="020B0604020202020204" pitchFamily="34" charset="0"/>
              <a:buNone/>
              <a:defRPr smtClean="0">
                <a:ea typeface="方正喵呜体" panose="02010600010101010101" pitchFamily="2" charset="-122"/>
              </a:defRPr>
            </a:lvl1pPr>
          </a:lstStyle>
          <a:p>
            <a:pPr>
              <a:defRPr/>
            </a:pPr>
            <a:fld id="{9561AB74-D41D-4A55-8F34-54191DE341B5}" type="slidenum">
              <a:rPr lang="zh-CN" altLang="en-US"/>
              <a:pPr>
                <a:defRPr/>
              </a:pPr>
              <a:t>‹#›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275065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61AB74-D41D-4A55-8F34-54191DE341B5}" type="slidenum">
              <a:rPr lang="zh-CN" altLang="en-US" smtClean="0"/>
              <a:pPr>
                <a:defRPr/>
              </a:pPr>
              <a:t>1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3396109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61AB74-D41D-4A55-8F34-54191DE341B5}" type="slidenum">
              <a:rPr lang="zh-CN" altLang="en-US" smtClean="0"/>
              <a:pPr>
                <a:defRPr/>
              </a:pPr>
              <a:t>2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9029842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61AB74-D41D-4A55-8F34-54191DE341B5}" type="slidenum">
              <a:rPr lang="zh-CN" altLang="en-US" smtClean="0"/>
              <a:pPr>
                <a:defRPr/>
              </a:pPr>
              <a:t>3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6920698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61AB74-D41D-4A55-8F34-54191DE341B5}" type="slidenum">
              <a:rPr lang="zh-CN" altLang="en-US" smtClean="0"/>
              <a:pPr>
                <a:defRPr/>
              </a:pPr>
              <a:t>4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2726758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61AB74-D41D-4A55-8F34-54191DE341B5}" type="slidenum">
              <a:rPr lang="zh-CN" altLang="en-US" smtClean="0"/>
              <a:pPr>
                <a:defRPr/>
              </a:pPr>
              <a:t>5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615095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61AB74-D41D-4A55-8F34-54191DE341B5}" type="slidenum">
              <a:rPr lang="zh-CN" altLang="en-US" smtClean="0"/>
              <a:pPr>
                <a:defRPr/>
              </a:pPr>
              <a:t>6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3041950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61AB74-D41D-4A55-8F34-54191DE341B5}" type="slidenum">
              <a:rPr lang="zh-CN" altLang="en-US" smtClean="0"/>
              <a:pPr>
                <a:defRPr/>
              </a:pPr>
              <a:t>7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7085262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http://www.52ppt.com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60069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225AB2-7565-4BAE-9D5F-E03E1F2F8A5B}" type="datetime1">
              <a:rPr lang="en-US" altLang="zh-CN"/>
              <a:pPr>
                <a:defRPr/>
              </a:pPr>
              <a:t>4/20/2017</a:t>
            </a:fld>
            <a:endParaRPr lang="zh-CN" altLang="en-US" sz="1800" dirty="0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7FD174-A9CE-435F-A391-D0B524630A19}" type="slidenum">
              <a:rPr lang="zh-CN" altLang="en-US"/>
              <a:pPr>
                <a:defRPr/>
              </a:pPr>
              <a:t>‹#›</a:t>
            </a:fld>
            <a:endParaRPr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val="1689622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44C933-6A6F-446E-B90F-E765C8937E00}" type="datetime1">
              <a:rPr lang="en-US" altLang="zh-CN"/>
              <a:pPr>
                <a:defRPr/>
              </a:pPr>
              <a:t>4/20/2017</a:t>
            </a:fld>
            <a:endParaRPr lang="zh-CN" altLang="en-US" sz="1800" dirty="0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CDA956-D2EF-4F84-8C41-31B0AD10B940}" type="slidenum">
              <a:rPr lang="zh-CN" altLang="en-US"/>
              <a:pPr>
                <a:defRPr/>
              </a:pPr>
              <a:t>‹#›</a:t>
            </a:fld>
            <a:endParaRPr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888428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78825" y="79375"/>
            <a:ext cx="2284413" cy="55594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524000" y="79375"/>
            <a:ext cx="6702425" cy="55594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12B5AC-DC0A-43D3-9BC1-A57132057BB0}" type="datetime1">
              <a:rPr lang="en-US" altLang="zh-CN"/>
              <a:pPr>
                <a:defRPr/>
              </a:pPr>
              <a:t>4/20/2017</a:t>
            </a:fld>
            <a:endParaRPr lang="zh-CN" altLang="en-US" sz="1800" dirty="0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D11AEA-F13F-400F-8D8B-E9A82779FF2B}" type="slidenum">
              <a:rPr lang="zh-CN" altLang="en-US"/>
              <a:pPr>
                <a:defRPr/>
              </a:pPr>
              <a:t>‹#›</a:t>
            </a:fld>
            <a:endParaRPr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val="17755675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6688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9204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1081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711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0091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8850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6821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675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1F110-C326-4116-A92B-C3C2B62EB6D2}" type="datetime1">
              <a:rPr lang="en-US" altLang="zh-CN"/>
              <a:pPr>
                <a:defRPr/>
              </a:pPr>
              <a:t>4/20/2017</a:t>
            </a:fld>
            <a:endParaRPr lang="zh-CN" altLang="en-US" sz="1800" dirty="0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F9138F-2DC4-4CC7-96CA-1218368B4A25}" type="slidenum">
              <a:rPr lang="zh-CN" altLang="en-US"/>
              <a:pPr>
                <a:defRPr/>
              </a:pPr>
              <a:t>‹#›</a:t>
            </a:fld>
            <a:endParaRPr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3802160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1895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4442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179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5F9ACE-020A-4E68-BD7B-9FEDE451AD42}" type="datetime1">
              <a:rPr lang="en-US" altLang="zh-CN"/>
              <a:pPr>
                <a:defRPr/>
              </a:pPr>
              <a:t>4/20/2017</a:t>
            </a:fld>
            <a:endParaRPr lang="zh-CN" altLang="en-US" sz="1800" dirty="0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71474-EF98-498D-B2AA-59A2814CC83C}" type="slidenum">
              <a:rPr lang="zh-CN" altLang="en-US"/>
              <a:pPr>
                <a:defRPr/>
              </a:pPr>
              <a:t>‹#›</a:t>
            </a:fld>
            <a:endParaRPr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val="1224797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528763" y="1485900"/>
            <a:ext cx="4491037" cy="4152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485900"/>
            <a:ext cx="4491038" cy="4152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67C54B-A8B6-45F2-A41A-7757AB740F1B}" type="datetime1">
              <a:rPr lang="en-US" altLang="zh-CN"/>
              <a:pPr>
                <a:defRPr/>
              </a:pPr>
              <a:t>4/20/2017</a:t>
            </a:fld>
            <a:endParaRPr lang="zh-CN" altLang="en-US" sz="1800" dirty="0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53A4FE-ADCA-41A0-BB3A-FBA646C5DF2E}" type="slidenum">
              <a:rPr lang="zh-CN" altLang="en-US"/>
              <a:pPr>
                <a:defRPr/>
              </a:pPr>
              <a:t>‹#›</a:t>
            </a:fld>
            <a:endParaRPr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val="1573349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1E19E2-064D-438D-9867-A987095B833E}" type="datetime1">
              <a:rPr lang="en-US" altLang="zh-CN"/>
              <a:pPr>
                <a:defRPr/>
              </a:pPr>
              <a:t>4/20/2017</a:t>
            </a:fld>
            <a:endParaRPr lang="zh-CN" altLang="en-US" sz="1800" dirty="0"/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30535E-146A-4E69-99CE-3B11FC752E52}" type="slidenum">
              <a:rPr lang="zh-CN" altLang="en-US"/>
              <a:pPr>
                <a:defRPr/>
              </a:pPr>
              <a:t>‹#›</a:t>
            </a:fld>
            <a:endParaRPr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val="3700452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BB6D92-500E-42A5-A82B-239081912D64}" type="datetime1">
              <a:rPr lang="en-US" altLang="zh-CN"/>
              <a:pPr>
                <a:defRPr/>
              </a:pPr>
              <a:t>4/20/2017</a:t>
            </a:fld>
            <a:endParaRPr lang="zh-CN" altLang="en-US" sz="1800" dirty="0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CD2016-7DDD-414C-9688-F8D20AF5E069}" type="slidenum">
              <a:rPr lang="zh-CN" altLang="en-US"/>
              <a:pPr>
                <a:defRPr/>
              </a:pPr>
              <a:t>‹#›</a:t>
            </a:fld>
            <a:endParaRPr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val="3149662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1078B-9B2E-46CE-B077-773CDD36D5E4}" type="datetime1">
              <a:rPr lang="en-US" altLang="zh-CN"/>
              <a:pPr>
                <a:defRPr/>
              </a:pPr>
              <a:t>4/20/2017</a:t>
            </a:fld>
            <a:endParaRPr lang="zh-CN" altLang="en-US" sz="1800" dirty="0"/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9BB12E-52F1-44E6-8FAB-54286D997D67}" type="slidenum">
              <a:rPr lang="zh-CN" altLang="en-US"/>
              <a:pPr>
                <a:defRPr/>
              </a:pPr>
              <a:t>‹#›</a:t>
            </a:fld>
            <a:endParaRPr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val="1077323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549C73-7311-4F50-85C0-A9FB222D556B}" type="datetime1">
              <a:rPr lang="en-US" altLang="zh-CN"/>
              <a:pPr>
                <a:defRPr/>
              </a:pPr>
              <a:t>4/20/2017</a:t>
            </a:fld>
            <a:endParaRPr lang="zh-CN" altLang="en-US" sz="1800" dirty="0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16C1B9-C51D-4D4C-A812-C0F9C8574EA4}" type="slidenum">
              <a:rPr lang="zh-CN" altLang="en-US"/>
              <a:pPr>
                <a:defRPr/>
              </a:pPr>
              <a:t>‹#›</a:t>
            </a:fld>
            <a:endParaRPr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val="1959632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mbria" panose="02040503050406030204" pitchFamily="18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9C749B-606D-4A4B-BDA0-FF7775AF7793}" type="datetime1">
              <a:rPr lang="en-US" altLang="zh-CN"/>
              <a:pPr>
                <a:defRPr/>
              </a:pPr>
              <a:t>4/20/2017</a:t>
            </a:fld>
            <a:endParaRPr lang="zh-CN" altLang="en-US" sz="1800" dirty="0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6EC4F1-D25F-4585-B6FF-3F679078B447}" type="slidenum">
              <a:rPr lang="zh-CN" altLang="en-US"/>
              <a:pPr>
                <a:defRPr/>
              </a:pPr>
              <a:t>‹#›</a:t>
            </a:fld>
            <a:endParaRPr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96662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rotWithShape="0">
          <a:gsLst>
            <a:gs pos="0">
              <a:srgbClr val="9EE0F8"/>
            </a:gs>
            <a:gs pos="17000">
              <a:srgbClr val="BFEBFA"/>
            </a:gs>
            <a:gs pos="50999">
              <a:srgbClr val="DFF5FD"/>
            </a:gs>
            <a:gs pos="92000">
              <a:srgbClr val="FFFF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50"/>
          <p:cNvSpPr>
            <a:spLocks noChangeArrowheads="1"/>
          </p:cNvSpPr>
          <p:nvPr/>
        </p:nvSpPr>
        <p:spPr bwMode="auto">
          <a:xfrm>
            <a:off x="8761413" y="5521325"/>
            <a:ext cx="3429000" cy="1336675"/>
          </a:xfrm>
          <a:custGeom>
            <a:avLst/>
            <a:gdLst>
              <a:gd name="T0" fmla="*/ 4647211 w 5150129"/>
              <a:gd name="T1" fmla="*/ 1148 h 2763306"/>
              <a:gd name="T2" fmla="*/ 5150129 w 5150129"/>
              <a:gd name="T3" fmla="*/ 13874 h 2763306"/>
              <a:gd name="T4" fmla="*/ 5150129 w 5150129"/>
              <a:gd name="T5" fmla="*/ 2763306 h 2763306"/>
              <a:gd name="T6" fmla="*/ 3666157 w 5150129"/>
              <a:gd name="T7" fmla="*/ 2763306 h 2763306"/>
              <a:gd name="T8" fmla="*/ 0 w 5150129"/>
              <a:gd name="T9" fmla="*/ 1712790 h 2763306"/>
              <a:gd name="T10" fmla="*/ 4647211 w 5150129"/>
              <a:gd name="T11" fmla="*/ 1148 h 2763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endParaRPr lang="zh-CN" altLang="en-US" dirty="0" smtClean="0">
              <a:ea typeface="方正喵呜体" panose="02010600010101010101" pitchFamily="2" charset="-122"/>
            </a:endParaRPr>
          </a:p>
        </p:txBody>
      </p:sp>
      <p:sp>
        <p:nvSpPr>
          <p:cNvPr id="1027" name="Freeform 51"/>
          <p:cNvSpPr>
            <a:spLocks noChangeArrowheads="1"/>
          </p:cNvSpPr>
          <p:nvPr/>
        </p:nvSpPr>
        <p:spPr bwMode="auto">
          <a:xfrm>
            <a:off x="0" y="5651500"/>
            <a:ext cx="11415713" cy="1206500"/>
          </a:xfrm>
          <a:custGeom>
            <a:avLst/>
            <a:gdLst>
              <a:gd name="T0" fmla="*/ 3369253 w 12079179"/>
              <a:gd name="T1" fmla="*/ 991 h 2245075"/>
              <a:gd name="T2" fmla="*/ 12079179 w 12079179"/>
              <a:gd name="T3" fmla="*/ 2245075 h 2245075"/>
              <a:gd name="T4" fmla="*/ 0 w 12079179"/>
              <a:gd name="T5" fmla="*/ 2245075 h 2245075"/>
              <a:gd name="T6" fmla="*/ 0 w 12079179"/>
              <a:gd name="T7" fmla="*/ 503727 h 2245075"/>
              <a:gd name="T8" fmla="*/ 3369253 w 12079179"/>
              <a:gd name="T9" fmla="*/ 991 h 2245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endParaRPr lang="zh-CN" altLang="en-US" dirty="0" smtClean="0">
              <a:ea typeface="方正喵呜体" panose="02010600010101010101" pitchFamily="2" charset="-122"/>
            </a:endParaRPr>
          </a:p>
        </p:txBody>
      </p:sp>
      <p:sp>
        <p:nvSpPr>
          <p:cNvPr id="1028" name="Freeform 51"/>
          <p:cNvSpPr>
            <a:spLocks noChangeArrowheads="1"/>
          </p:cNvSpPr>
          <p:nvPr/>
        </p:nvSpPr>
        <p:spPr bwMode="auto">
          <a:xfrm>
            <a:off x="-9525" y="5864225"/>
            <a:ext cx="11410950" cy="1004888"/>
          </a:xfrm>
          <a:custGeom>
            <a:avLst/>
            <a:gdLst>
              <a:gd name="T0" fmla="*/ 0 w 12079179"/>
              <a:gd name="T1" fmla="*/ 572389 h 2313737"/>
              <a:gd name="T2" fmla="*/ 12079179 w 12079179"/>
              <a:gd name="T3" fmla="*/ 2313737 h 2313737"/>
              <a:gd name="T4" fmla="*/ 0 w 12079179"/>
              <a:gd name="T5" fmla="*/ 2313737 h 2313737"/>
              <a:gd name="T6" fmla="*/ 0 w 12079179"/>
              <a:gd name="T7" fmla="*/ 572389 h 2313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079179" h="2313737">
                <a:moveTo>
                  <a:pt x="0" y="572389"/>
                </a:moveTo>
                <a:cubicBezTo>
                  <a:pt x="3714822" y="-953059"/>
                  <a:pt x="10210727" y="897587"/>
                  <a:pt x="12079179" y="2313737"/>
                </a:cubicBezTo>
                <a:lnTo>
                  <a:pt x="0" y="2313737"/>
                </a:lnTo>
                <a:lnTo>
                  <a:pt x="0" y="572389"/>
                </a:lnTo>
                <a:close/>
              </a:path>
            </a:pathLst>
          </a:custGeom>
          <a:solidFill>
            <a:srgbClr val="AFAF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endParaRPr lang="zh-CN" altLang="en-US" dirty="0" smtClean="0">
              <a:ea typeface="方正喵呜体" panose="02010600010101010101" pitchFamily="2" charset="-122"/>
            </a:endParaRPr>
          </a:p>
        </p:txBody>
      </p:sp>
      <p:grpSp>
        <p:nvGrpSpPr>
          <p:cNvPr id="1029" name="Group 5"/>
          <p:cNvGrpSpPr>
            <a:grpSpLocks/>
          </p:cNvGrpSpPr>
          <p:nvPr/>
        </p:nvGrpSpPr>
        <p:grpSpPr bwMode="auto">
          <a:xfrm>
            <a:off x="11647488" y="947738"/>
            <a:ext cx="427037" cy="400050"/>
            <a:chOff x="0" y="0"/>
            <a:chExt cx="413" cy="388"/>
          </a:xfrm>
        </p:grpSpPr>
        <p:sp>
          <p:nvSpPr>
            <p:cNvPr id="5" name="Freeform 67"/>
            <p:cNvSpPr>
              <a:spLocks noChangeArrowheads="1"/>
            </p:cNvSpPr>
            <p:nvPr/>
          </p:nvSpPr>
          <p:spPr bwMode="auto">
            <a:xfrm>
              <a:off x="335" y="12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  <p:sp>
          <p:nvSpPr>
            <p:cNvPr id="6" name="Freeform 68"/>
            <p:cNvSpPr>
              <a:spLocks noChangeArrowheads="1"/>
            </p:cNvSpPr>
            <p:nvPr/>
          </p:nvSpPr>
          <p:spPr bwMode="auto">
            <a:xfrm>
              <a:off x="0" y="0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  <p:sp>
          <p:nvSpPr>
            <p:cNvPr id="7" name="Freeform 69"/>
            <p:cNvSpPr>
              <a:spLocks noChangeArrowheads="1"/>
            </p:cNvSpPr>
            <p:nvPr/>
          </p:nvSpPr>
          <p:spPr bwMode="auto">
            <a:xfrm>
              <a:off x="40" y="0"/>
              <a:ext cx="364" cy="366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  <p:sp>
          <p:nvSpPr>
            <p:cNvPr id="8" name="Freeform 70"/>
            <p:cNvSpPr>
              <a:spLocks noChangeArrowheads="1"/>
            </p:cNvSpPr>
            <p:nvPr/>
          </p:nvSpPr>
          <p:spPr bwMode="auto">
            <a:xfrm>
              <a:off x="135" y="115"/>
              <a:ext cx="207" cy="117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  <p:sp>
          <p:nvSpPr>
            <p:cNvPr id="9" name="Freeform 71"/>
            <p:cNvSpPr>
              <a:spLocks noChangeArrowheads="1"/>
            </p:cNvSpPr>
            <p:nvPr/>
          </p:nvSpPr>
          <p:spPr bwMode="auto">
            <a:xfrm>
              <a:off x="269" y="165"/>
              <a:ext cx="60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  <p:sp>
          <p:nvSpPr>
            <p:cNvPr id="10" name="Freeform 72"/>
            <p:cNvSpPr>
              <a:spLocks noChangeArrowheads="1"/>
            </p:cNvSpPr>
            <p:nvPr/>
          </p:nvSpPr>
          <p:spPr bwMode="auto">
            <a:xfrm>
              <a:off x="347" y="142"/>
              <a:ext cx="38" cy="91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  <p:sp>
          <p:nvSpPr>
            <p:cNvPr id="11" name="Freeform 73"/>
            <p:cNvSpPr>
              <a:spLocks noChangeArrowheads="1"/>
            </p:cNvSpPr>
            <p:nvPr/>
          </p:nvSpPr>
          <p:spPr bwMode="auto">
            <a:xfrm>
              <a:off x="273" y="42"/>
              <a:ext cx="55" cy="77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  <p:sp>
          <p:nvSpPr>
            <p:cNvPr id="12" name="Freeform 74"/>
            <p:cNvSpPr>
              <a:spLocks noChangeArrowheads="1"/>
            </p:cNvSpPr>
            <p:nvPr/>
          </p:nvSpPr>
          <p:spPr bwMode="auto">
            <a:xfrm>
              <a:off x="158" y="69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</p:grpSp>
      <p:grpSp>
        <p:nvGrpSpPr>
          <p:cNvPr id="1030" name="Group 14"/>
          <p:cNvGrpSpPr>
            <a:grpSpLocks/>
          </p:cNvGrpSpPr>
          <p:nvPr/>
        </p:nvGrpSpPr>
        <p:grpSpPr bwMode="auto">
          <a:xfrm>
            <a:off x="11309350" y="6211888"/>
            <a:ext cx="874713" cy="646112"/>
            <a:chOff x="0" y="0"/>
            <a:chExt cx="1750940" cy="1291943"/>
          </a:xfrm>
        </p:grpSpPr>
        <p:sp>
          <p:nvSpPr>
            <p:cNvPr id="1039" name="Freeform 99"/>
            <p:cNvSpPr>
              <a:spLocks noChangeArrowheads="1"/>
            </p:cNvSpPr>
            <p:nvPr/>
          </p:nvSpPr>
          <p:spPr bwMode="auto">
            <a:xfrm>
              <a:off x="0" y="0"/>
              <a:ext cx="1750940" cy="1291943"/>
            </a:xfrm>
            <a:custGeom>
              <a:avLst/>
              <a:gdLst>
                <a:gd name="T0" fmla="*/ 549 w 549"/>
                <a:gd name="T1" fmla="*/ 95 h 405"/>
                <a:gd name="T2" fmla="*/ 466 w 549"/>
                <a:gd name="T3" fmla="*/ 54 h 405"/>
                <a:gd name="T4" fmla="*/ 488 w 549"/>
                <a:gd name="T5" fmla="*/ 132 h 405"/>
                <a:gd name="T6" fmla="*/ 259 w 549"/>
                <a:gd name="T7" fmla="*/ 41 h 405"/>
                <a:gd name="T8" fmla="*/ 358 w 549"/>
                <a:gd name="T9" fmla="*/ 241 h 405"/>
                <a:gd name="T10" fmla="*/ 0 w 549"/>
                <a:gd name="T11" fmla="*/ 229 h 405"/>
                <a:gd name="T12" fmla="*/ 96 w 549"/>
                <a:gd name="T13" fmla="*/ 324 h 405"/>
                <a:gd name="T14" fmla="*/ 248 w 549"/>
                <a:gd name="T15" fmla="*/ 405 h 405"/>
                <a:gd name="T16" fmla="*/ 549 w 549"/>
                <a:gd name="T17" fmla="*/ 405 h 405"/>
                <a:gd name="T18" fmla="*/ 549 w 549"/>
                <a:gd name="T19" fmla="*/ 95 h 405"/>
                <a:gd name="T20" fmla="*/ 549 w 549"/>
                <a:gd name="T21" fmla="*/ 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9" h="405">
                  <a:moveTo>
                    <a:pt x="549" y="95"/>
                  </a:moveTo>
                  <a:cubicBezTo>
                    <a:pt x="512" y="64"/>
                    <a:pt x="466" y="54"/>
                    <a:pt x="466" y="54"/>
                  </a:cubicBezTo>
                  <a:cubicBezTo>
                    <a:pt x="466" y="54"/>
                    <a:pt x="485" y="101"/>
                    <a:pt x="488" y="132"/>
                  </a:cubicBezTo>
                  <a:cubicBezTo>
                    <a:pt x="395" y="0"/>
                    <a:pt x="259" y="41"/>
                    <a:pt x="259" y="41"/>
                  </a:cubicBezTo>
                  <a:cubicBezTo>
                    <a:pt x="259" y="41"/>
                    <a:pt x="259" y="41"/>
                    <a:pt x="358" y="241"/>
                  </a:cubicBezTo>
                  <a:cubicBezTo>
                    <a:pt x="358" y="241"/>
                    <a:pt x="358" y="241"/>
                    <a:pt x="0" y="229"/>
                  </a:cubicBezTo>
                  <a:cubicBezTo>
                    <a:pt x="0" y="229"/>
                    <a:pt x="28" y="268"/>
                    <a:pt x="96" y="324"/>
                  </a:cubicBezTo>
                  <a:cubicBezTo>
                    <a:pt x="138" y="358"/>
                    <a:pt x="199" y="388"/>
                    <a:pt x="248" y="405"/>
                  </a:cubicBezTo>
                  <a:cubicBezTo>
                    <a:pt x="549" y="405"/>
                    <a:pt x="549" y="405"/>
                    <a:pt x="549" y="405"/>
                  </a:cubicBezTo>
                  <a:cubicBezTo>
                    <a:pt x="549" y="95"/>
                    <a:pt x="549" y="95"/>
                    <a:pt x="549" y="95"/>
                  </a:cubicBezTo>
                  <a:cubicBezTo>
                    <a:pt x="549" y="95"/>
                    <a:pt x="549" y="95"/>
                    <a:pt x="549" y="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  <p:sp>
          <p:nvSpPr>
            <p:cNvPr id="1040" name="Freeform 100"/>
            <p:cNvSpPr>
              <a:spLocks noChangeArrowheads="1"/>
            </p:cNvSpPr>
            <p:nvPr/>
          </p:nvSpPr>
          <p:spPr bwMode="auto">
            <a:xfrm>
              <a:off x="184309" y="180935"/>
              <a:ext cx="1566631" cy="1111008"/>
            </a:xfrm>
            <a:custGeom>
              <a:avLst/>
              <a:gdLst>
                <a:gd name="T0" fmla="*/ 491 w 491"/>
                <a:gd name="T1" fmla="*/ 64 h 349"/>
                <a:gd name="T2" fmla="*/ 449 w 491"/>
                <a:gd name="T3" fmla="*/ 37 h 349"/>
                <a:gd name="T4" fmla="*/ 455 w 491"/>
                <a:gd name="T5" fmla="*/ 142 h 349"/>
                <a:gd name="T6" fmla="*/ 242 w 491"/>
                <a:gd name="T7" fmla="*/ 3 h 349"/>
                <a:gd name="T8" fmla="*/ 341 w 491"/>
                <a:gd name="T9" fmla="*/ 205 h 349"/>
                <a:gd name="T10" fmla="*/ 0 w 491"/>
                <a:gd name="T11" fmla="*/ 196 h 349"/>
                <a:gd name="T12" fmla="*/ 310 w 491"/>
                <a:gd name="T13" fmla="*/ 340 h 349"/>
                <a:gd name="T14" fmla="*/ 308 w 491"/>
                <a:gd name="T15" fmla="*/ 349 h 349"/>
                <a:gd name="T16" fmla="*/ 491 w 491"/>
                <a:gd name="T17" fmla="*/ 349 h 349"/>
                <a:gd name="T18" fmla="*/ 491 w 491"/>
                <a:gd name="T19" fmla="*/ 64 h 349"/>
                <a:gd name="T20" fmla="*/ 491 w 491"/>
                <a:gd name="T21" fmla="*/ 64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1" h="349">
                  <a:moveTo>
                    <a:pt x="491" y="64"/>
                  </a:moveTo>
                  <a:cubicBezTo>
                    <a:pt x="480" y="49"/>
                    <a:pt x="466" y="39"/>
                    <a:pt x="449" y="37"/>
                  </a:cubicBezTo>
                  <a:cubicBezTo>
                    <a:pt x="475" y="84"/>
                    <a:pt x="455" y="142"/>
                    <a:pt x="455" y="142"/>
                  </a:cubicBezTo>
                  <a:cubicBezTo>
                    <a:pt x="455" y="142"/>
                    <a:pt x="341" y="0"/>
                    <a:pt x="242" y="3"/>
                  </a:cubicBezTo>
                  <a:cubicBezTo>
                    <a:pt x="285" y="66"/>
                    <a:pt x="341" y="205"/>
                    <a:pt x="341" y="205"/>
                  </a:cubicBezTo>
                  <a:cubicBezTo>
                    <a:pt x="341" y="205"/>
                    <a:pt x="125" y="214"/>
                    <a:pt x="0" y="196"/>
                  </a:cubicBezTo>
                  <a:cubicBezTo>
                    <a:pt x="65" y="275"/>
                    <a:pt x="219" y="330"/>
                    <a:pt x="310" y="340"/>
                  </a:cubicBezTo>
                  <a:cubicBezTo>
                    <a:pt x="310" y="343"/>
                    <a:pt x="309" y="346"/>
                    <a:pt x="308" y="349"/>
                  </a:cubicBezTo>
                  <a:cubicBezTo>
                    <a:pt x="491" y="349"/>
                    <a:pt x="491" y="349"/>
                    <a:pt x="491" y="349"/>
                  </a:cubicBezTo>
                  <a:cubicBezTo>
                    <a:pt x="491" y="64"/>
                    <a:pt x="491" y="64"/>
                    <a:pt x="491" y="64"/>
                  </a:cubicBezTo>
                  <a:cubicBezTo>
                    <a:pt x="491" y="64"/>
                    <a:pt x="491" y="64"/>
                    <a:pt x="491" y="64"/>
                  </a:cubicBezTo>
                  <a:close/>
                </a:path>
              </a:pathLst>
            </a:custGeom>
            <a:solidFill>
              <a:srgbClr val="FA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  <p:sp>
          <p:nvSpPr>
            <p:cNvPr id="1041" name="Freeform 101"/>
            <p:cNvSpPr>
              <a:spLocks noChangeArrowheads="1"/>
            </p:cNvSpPr>
            <p:nvPr/>
          </p:nvSpPr>
          <p:spPr bwMode="auto">
            <a:xfrm>
              <a:off x="645084" y="949118"/>
              <a:ext cx="1105856" cy="219028"/>
            </a:xfrm>
            <a:custGeom>
              <a:avLst/>
              <a:gdLst>
                <a:gd name="T0" fmla="*/ 0 w 347"/>
                <a:gd name="T1" fmla="*/ 0 h 68"/>
                <a:gd name="T2" fmla="*/ 347 w 347"/>
                <a:gd name="T3" fmla="*/ 22 h 68"/>
                <a:gd name="T4" fmla="*/ 347 w 347"/>
                <a:gd name="T5" fmla="*/ 15 h 68"/>
                <a:gd name="T6" fmla="*/ 0 w 347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7" h="68">
                  <a:moveTo>
                    <a:pt x="0" y="0"/>
                  </a:moveTo>
                  <a:cubicBezTo>
                    <a:pt x="30" y="18"/>
                    <a:pt x="238" y="68"/>
                    <a:pt x="347" y="22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298" y="28"/>
                    <a:pt x="182" y="46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  <p:sp>
          <p:nvSpPr>
            <p:cNvPr id="1042" name="Freeform 102"/>
            <p:cNvSpPr>
              <a:spLocks noChangeArrowheads="1"/>
            </p:cNvSpPr>
            <p:nvPr/>
          </p:nvSpPr>
          <p:spPr bwMode="auto">
            <a:xfrm>
              <a:off x="1461764" y="1104660"/>
              <a:ext cx="120754" cy="187283"/>
            </a:xfrm>
            <a:custGeom>
              <a:avLst/>
              <a:gdLst>
                <a:gd name="T0" fmla="*/ 38 w 38"/>
                <a:gd name="T1" fmla="*/ 0 h 59"/>
                <a:gd name="T2" fmla="*/ 0 w 38"/>
                <a:gd name="T3" fmla="*/ 59 h 59"/>
                <a:gd name="T4" fmla="*/ 10 w 38"/>
                <a:gd name="T5" fmla="*/ 59 h 59"/>
                <a:gd name="T6" fmla="*/ 38 w 3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9">
                  <a:moveTo>
                    <a:pt x="38" y="0"/>
                  </a:moveTo>
                  <a:cubicBezTo>
                    <a:pt x="38" y="0"/>
                    <a:pt x="29" y="23"/>
                    <a:pt x="0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25" y="39"/>
                    <a:pt x="35" y="19"/>
                    <a:pt x="38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  <p:sp>
          <p:nvSpPr>
            <p:cNvPr id="1043" name="Freeform 103"/>
            <p:cNvSpPr>
              <a:spLocks noChangeArrowheads="1"/>
            </p:cNvSpPr>
            <p:nvPr/>
          </p:nvSpPr>
          <p:spPr bwMode="auto">
            <a:xfrm>
              <a:off x="1722339" y="469798"/>
              <a:ext cx="28601" cy="92054"/>
            </a:xfrm>
            <a:custGeom>
              <a:avLst/>
              <a:gdLst>
                <a:gd name="T0" fmla="*/ 0 w 9"/>
                <a:gd name="T1" fmla="*/ 0 h 29"/>
                <a:gd name="T2" fmla="*/ 9 w 9"/>
                <a:gd name="T3" fmla="*/ 29 h 29"/>
                <a:gd name="T4" fmla="*/ 9 w 9"/>
                <a:gd name="T5" fmla="*/ 20 h 29"/>
                <a:gd name="T6" fmla="*/ 0 w 9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9">
                  <a:moveTo>
                    <a:pt x="0" y="0"/>
                  </a:moveTo>
                  <a:cubicBezTo>
                    <a:pt x="4" y="10"/>
                    <a:pt x="7" y="21"/>
                    <a:pt x="9" y="2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6" y="10"/>
                    <a:pt x="3" y="4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  <p:sp>
          <p:nvSpPr>
            <p:cNvPr id="1044" name="Freeform 104"/>
            <p:cNvSpPr>
              <a:spLocks noChangeArrowheads="1"/>
            </p:cNvSpPr>
            <p:nvPr/>
          </p:nvSpPr>
          <p:spPr bwMode="auto">
            <a:xfrm>
              <a:off x="1143989" y="307907"/>
              <a:ext cx="460774" cy="657083"/>
            </a:xfrm>
            <a:custGeom>
              <a:avLst/>
              <a:gdLst>
                <a:gd name="T0" fmla="*/ 142 w 144"/>
                <a:gd name="T1" fmla="*/ 206 h 206"/>
                <a:gd name="T2" fmla="*/ 0 w 144"/>
                <a:gd name="T3" fmla="*/ 0 h 206"/>
                <a:gd name="T4" fmla="*/ 142 w 144"/>
                <a:gd name="T5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206">
                  <a:moveTo>
                    <a:pt x="142" y="206"/>
                  </a:moveTo>
                  <a:cubicBezTo>
                    <a:pt x="142" y="206"/>
                    <a:pt x="127" y="116"/>
                    <a:pt x="0" y="0"/>
                  </a:cubicBezTo>
                  <a:cubicBezTo>
                    <a:pt x="24" y="11"/>
                    <a:pt x="144" y="126"/>
                    <a:pt x="142" y="206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</p:grpSp>
      <p:grpSp>
        <p:nvGrpSpPr>
          <p:cNvPr id="1031" name="Group 21"/>
          <p:cNvGrpSpPr>
            <a:grpSpLocks/>
          </p:cNvGrpSpPr>
          <p:nvPr/>
        </p:nvGrpSpPr>
        <p:grpSpPr bwMode="auto">
          <a:xfrm>
            <a:off x="3175" y="2873375"/>
            <a:ext cx="596900" cy="790575"/>
            <a:chOff x="0" y="0"/>
            <a:chExt cx="597" cy="789"/>
          </a:xfrm>
        </p:grpSpPr>
        <p:sp>
          <p:nvSpPr>
            <p:cNvPr id="1046" name="Freeform 6"/>
            <p:cNvSpPr>
              <a:spLocks noChangeArrowheads="1"/>
            </p:cNvSpPr>
            <p:nvPr/>
          </p:nvSpPr>
          <p:spPr bwMode="auto">
            <a:xfrm>
              <a:off x="0" y="0"/>
              <a:ext cx="597" cy="789"/>
            </a:xfrm>
            <a:custGeom>
              <a:avLst/>
              <a:gdLst>
                <a:gd name="T0" fmla="*/ 147 w 253"/>
                <a:gd name="T1" fmla="*/ 295 h 334"/>
                <a:gd name="T2" fmla="*/ 111 w 253"/>
                <a:gd name="T3" fmla="*/ 271 h 334"/>
                <a:gd name="T4" fmla="*/ 238 w 253"/>
                <a:gd name="T5" fmla="*/ 234 h 334"/>
                <a:gd name="T6" fmla="*/ 124 w 253"/>
                <a:gd name="T7" fmla="*/ 191 h 334"/>
                <a:gd name="T8" fmla="*/ 253 w 253"/>
                <a:gd name="T9" fmla="*/ 77 h 334"/>
                <a:gd name="T10" fmla="*/ 76 w 253"/>
                <a:gd name="T11" fmla="*/ 110 h 334"/>
                <a:gd name="T12" fmla="*/ 80 w 253"/>
                <a:gd name="T13" fmla="*/ 0 h 334"/>
                <a:gd name="T14" fmla="*/ 0 w 253"/>
                <a:gd name="T15" fmla="*/ 83 h 334"/>
                <a:gd name="T16" fmla="*/ 0 w 253"/>
                <a:gd name="T17" fmla="*/ 254 h 334"/>
                <a:gd name="T18" fmla="*/ 147 w 253"/>
                <a:gd name="T19" fmla="*/ 295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3" h="334">
                  <a:moveTo>
                    <a:pt x="147" y="295"/>
                  </a:moveTo>
                  <a:cubicBezTo>
                    <a:pt x="147" y="295"/>
                    <a:pt x="119" y="287"/>
                    <a:pt x="111" y="271"/>
                  </a:cubicBezTo>
                  <a:cubicBezTo>
                    <a:pt x="157" y="284"/>
                    <a:pt x="238" y="234"/>
                    <a:pt x="238" y="234"/>
                  </a:cubicBezTo>
                  <a:cubicBezTo>
                    <a:pt x="238" y="234"/>
                    <a:pt x="238" y="234"/>
                    <a:pt x="124" y="191"/>
                  </a:cubicBezTo>
                  <a:cubicBezTo>
                    <a:pt x="124" y="191"/>
                    <a:pt x="220" y="107"/>
                    <a:pt x="253" y="77"/>
                  </a:cubicBezTo>
                  <a:cubicBezTo>
                    <a:pt x="138" y="51"/>
                    <a:pt x="76" y="110"/>
                    <a:pt x="76" y="110"/>
                  </a:cubicBezTo>
                  <a:cubicBezTo>
                    <a:pt x="76" y="110"/>
                    <a:pt x="69" y="37"/>
                    <a:pt x="80" y="0"/>
                  </a:cubicBezTo>
                  <a:cubicBezTo>
                    <a:pt x="38" y="14"/>
                    <a:pt x="14" y="51"/>
                    <a:pt x="0" y="83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60" y="334"/>
                    <a:pt x="147" y="295"/>
                    <a:pt x="147" y="2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  <p:sp>
          <p:nvSpPr>
            <p:cNvPr id="1047" name="Freeform 7"/>
            <p:cNvSpPr>
              <a:spLocks noChangeArrowheads="1"/>
            </p:cNvSpPr>
            <p:nvPr/>
          </p:nvSpPr>
          <p:spPr bwMode="auto">
            <a:xfrm>
              <a:off x="0" y="54"/>
              <a:ext cx="541" cy="691"/>
            </a:xfrm>
            <a:custGeom>
              <a:avLst/>
              <a:gdLst>
                <a:gd name="T0" fmla="*/ 13 w 229"/>
                <a:gd name="T1" fmla="*/ 223 h 292"/>
                <a:gd name="T2" fmla="*/ 115 w 229"/>
                <a:gd name="T3" fmla="*/ 270 h 292"/>
                <a:gd name="T4" fmla="*/ 77 w 229"/>
                <a:gd name="T5" fmla="*/ 232 h 292"/>
                <a:gd name="T6" fmla="*/ 205 w 229"/>
                <a:gd name="T7" fmla="*/ 212 h 292"/>
                <a:gd name="T8" fmla="*/ 99 w 229"/>
                <a:gd name="T9" fmla="*/ 169 h 292"/>
                <a:gd name="T10" fmla="*/ 229 w 229"/>
                <a:gd name="T11" fmla="*/ 60 h 292"/>
                <a:gd name="T12" fmla="*/ 64 w 229"/>
                <a:gd name="T13" fmla="*/ 109 h 292"/>
                <a:gd name="T14" fmla="*/ 62 w 229"/>
                <a:gd name="T15" fmla="*/ 0 h 292"/>
                <a:gd name="T16" fmla="*/ 0 w 229"/>
                <a:gd name="T17" fmla="*/ 116 h 292"/>
                <a:gd name="T18" fmla="*/ 0 w 229"/>
                <a:gd name="T19" fmla="*/ 210 h 292"/>
                <a:gd name="T20" fmla="*/ 9 w 229"/>
                <a:gd name="T21" fmla="*/ 220 h 292"/>
                <a:gd name="T22" fmla="*/ 13 w 229"/>
                <a:gd name="T23" fmla="*/ 223 h 292"/>
                <a:gd name="T24" fmla="*/ 13 w 229"/>
                <a:gd name="T25" fmla="*/ 223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9" h="292">
                  <a:moveTo>
                    <a:pt x="13" y="223"/>
                  </a:moveTo>
                  <a:cubicBezTo>
                    <a:pt x="13" y="223"/>
                    <a:pt x="82" y="292"/>
                    <a:pt x="115" y="270"/>
                  </a:cubicBezTo>
                  <a:cubicBezTo>
                    <a:pt x="89" y="260"/>
                    <a:pt x="77" y="232"/>
                    <a:pt x="77" y="232"/>
                  </a:cubicBezTo>
                  <a:cubicBezTo>
                    <a:pt x="77" y="232"/>
                    <a:pt x="168" y="247"/>
                    <a:pt x="205" y="212"/>
                  </a:cubicBezTo>
                  <a:cubicBezTo>
                    <a:pt x="167" y="203"/>
                    <a:pt x="99" y="169"/>
                    <a:pt x="99" y="169"/>
                  </a:cubicBezTo>
                  <a:cubicBezTo>
                    <a:pt x="99" y="169"/>
                    <a:pt x="176" y="94"/>
                    <a:pt x="229" y="60"/>
                  </a:cubicBezTo>
                  <a:cubicBezTo>
                    <a:pt x="179" y="50"/>
                    <a:pt x="102" y="83"/>
                    <a:pt x="64" y="109"/>
                  </a:cubicBezTo>
                  <a:cubicBezTo>
                    <a:pt x="52" y="88"/>
                    <a:pt x="54" y="25"/>
                    <a:pt x="62" y="0"/>
                  </a:cubicBezTo>
                  <a:cubicBezTo>
                    <a:pt x="20" y="26"/>
                    <a:pt x="5" y="78"/>
                    <a:pt x="0" y="116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4" y="213"/>
                    <a:pt x="7" y="217"/>
                    <a:pt x="9" y="220"/>
                  </a:cubicBezTo>
                  <a:cubicBezTo>
                    <a:pt x="13" y="223"/>
                    <a:pt x="13" y="223"/>
                    <a:pt x="13" y="223"/>
                  </a:cubicBezTo>
                  <a:cubicBezTo>
                    <a:pt x="13" y="223"/>
                    <a:pt x="13" y="223"/>
                    <a:pt x="13" y="223"/>
                  </a:cubicBezTo>
                  <a:close/>
                </a:path>
              </a:pathLst>
            </a:custGeom>
            <a:solidFill>
              <a:srgbClr val="DD72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  <p:sp>
          <p:nvSpPr>
            <p:cNvPr id="1048" name="Freeform 8"/>
            <p:cNvSpPr>
              <a:spLocks noChangeArrowheads="1"/>
            </p:cNvSpPr>
            <p:nvPr/>
          </p:nvSpPr>
          <p:spPr bwMode="auto">
            <a:xfrm>
              <a:off x="43" y="265"/>
              <a:ext cx="337" cy="293"/>
            </a:xfrm>
            <a:custGeom>
              <a:avLst/>
              <a:gdLst>
                <a:gd name="T0" fmla="*/ 0 w 143"/>
                <a:gd name="T1" fmla="*/ 124 h 124"/>
                <a:gd name="T2" fmla="*/ 143 w 143"/>
                <a:gd name="T3" fmla="*/ 0 h 124"/>
                <a:gd name="T4" fmla="*/ 0 w 143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124">
                  <a:moveTo>
                    <a:pt x="0" y="124"/>
                  </a:moveTo>
                  <a:cubicBezTo>
                    <a:pt x="0" y="124"/>
                    <a:pt x="27" y="60"/>
                    <a:pt x="143" y="0"/>
                  </a:cubicBezTo>
                  <a:cubicBezTo>
                    <a:pt x="123" y="5"/>
                    <a:pt x="12" y="65"/>
                    <a:pt x="0" y="124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  <p:sp>
          <p:nvSpPr>
            <p:cNvPr id="1049" name="Freeform 9"/>
            <p:cNvSpPr>
              <a:spLocks noChangeArrowheads="1"/>
            </p:cNvSpPr>
            <p:nvPr/>
          </p:nvSpPr>
          <p:spPr bwMode="auto">
            <a:xfrm>
              <a:off x="29" y="166"/>
              <a:ext cx="73" cy="290"/>
            </a:xfrm>
            <a:custGeom>
              <a:avLst/>
              <a:gdLst>
                <a:gd name="T0" fmla="*/ 22 w 31"/>
                <a:gd name="T1" fmla="*/ 123 h 123"/>
                <a:gd name="T2" fmla="*/ 31 w 31"/>
                <a:gd name="T3" fmla="*/ 0 h 123"/>
                <a:gd name="T4" fmla="*/ 22 w 31"/>
                <a:gd name="T5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23">
                  <a:moveTo>
                    <a:pt x="22" y="123"/>
                  </a:moveTo>
                  <a:cubicBezTo>
                    <a:pt x="22" y="123"/>
                    <a:pt x="5" y="82"/>
                    <a:pt x="31" y="0"/>
                  </a:cubicBezTo>
                  <a:cubicBezTo>
                    <a:pt x="22" y="10"/>
                    <a:pt x="0" y="92"/>
                    <a:pt x="22" y="123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  <p:sp>
          <p:nvSpPr>
            <p:cNvPr id="1050" name="Freeform 10"/>
            <p:cNvSpPr>
              <a:spLocks noChangeArrowheads="1"/>
            </p:cNvSpPr>
            <p:nvPr/>
          </p:nvSpPr>
          <p:spPr bwMode="auto">
            <a:xfrm>
              <a:off x="0" y="494"/>
              <a:ext cx="32" cy="27"/>
            </a:xfrm>
            <a:custGeom>
              <a:avLst/>
              <a:gdLst>
                <a:gd name="T0" fmla="*/ 13 w 13"/>
                <a:gd name="T1" fmla="*/ 12 h 12"/>
                <a:gd name="T2" fmla="*/ 0 w 13"/>
                <a:gd name="T3" fmla="*/ 0 h 12"/>
                <a:gd name="T4" fmla="*/ 0 w 13"/>
                <a:gd name="T5" fmla="*/ 3 h 12"/>
                <a:gd name="T6" fmla="*/ 13 w 13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2">
                  <a:moveTo>
                    <a:pt x="13" y="12"/>
                  </a:moveTo>
                  <a:cubicBezTo>
                    <a:pt x="13" y="12"/>
                    <a:pt x="8" y="8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7"/>
                    <a:pt x="8" y="9"/>
                    <a:pt x="13" y="12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  <p:sp>
          <p:nvSpPr>
            <p:cNvPr id="1051" name="Freeform 11"/>
            <p:cNvSpPr>
              <a:spLocks noChangeArrowheads="1"/>
            </p:cNvSpPr>
            <p:nvPr/>
          </p:nvSpPr>
          <p:spPr bwMode="auto">
            <a:xfrm>
              <a:off x="113" y="499"/>
              <a:ext cx="286" cy="82"/>
            </a:xfrm>
            <a:custGeom>
              <a:avLst/>
              <a:gdLst>
                <a:gd name="T0" fmla="*/ 121 w 121"/>
                <a:gd name="T1" fmla="*/ 30 h 35"/>
                <a:gd name="T2" fmla="*/ 0 w 121"/>
                <a:gd name="T3" fmla="*/ 0 h 35"/>
                <a:gd name="T4" fmla="*/ 121 w 121"/>
                <a:gd name="T5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35">
                  <a:moveTo>
                    <a:pt x="121" y="30"/>
                  </a:moveTo>
                  <a:cubicBezTo>
                    <a:pt x="35" y="30"/>
                    <a:pt x="0" y="0"/>
                    <a:pt x="0" y="0"/>
                  </a:cubicBezTo>
                  <a:cubicBezTo>
                    <a:pt x="25" y="32"/>
                    <a:pt x="109" y="35"/>
                    <a:pt x="121" y="3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  <p:sp>
          <p:nvSpPr>
            <p:cNvPr id="1052" name="Freeform 12"/>
            <p:cNvSpPr>
              <a:spLocks noChangeArrowheads="1"/>
            </p:cNvSpPr>
            <p:nvPr/>
          </p:nvSpPr>
          <p:spPr bwMode="auto">
            <a:xfrm>
              <a:off x="52" y="543"/>
              <a:ext cx="191" cy="147"/>
            </a:xfrm>
            <a:custGeom>
              <a:avLst/>
              <a:gdLst>
                <a:gd name="T0" fmla="*/ 0 w 81"/>
                <a:gd name="T1" fmla="*/ 0 h 62"/>
                <a:gd name="T2" fmla="*/ 81 w 81"/>
                <a:gd name="T3" fmla="*/ 62 h 62"/>
                <a:gd name="T4" fmla="*/ 0 w 81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62">
                  <a:moveTo>
                    <a:pt x="0" y="0"/>
                  </a:moveTo>
                  <a:cubicBezTo>
                    <a:pt x="10" y="32"/>
                    <a:pt x="71" y="59"/>
                    <a:pt x="81" y="62"/>
                  </a:cubicBezTo>
                  <a:cubicBezTo>
                    <a:pt x="19" y="3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</p:grpSp>
      <p:grpSp>
        <p:nvGrpSpPr>
          <p:cNvPr id="1032" name="Group 29"/>
          <p:cNvGrpSpPr>
            <a:grpSpLocks/>
          </p:cNvGrpSpPr>
          <p:nvPr/>
        </p:nvGrpSpPr>
        <p:grpSpPr bwMode="auto">
          <a:xfrm>
            <a:off x="139700" y="-9525"/>
            <a:ext cx="1382713" cy="801688"/>
            <a:chOff x="0" y="0"/>
            <a:chExt cx="987" cy="574"/>
          </a:xfrm>
        </p:grpSpPr>
        <p:sp>
          <p:nvSpPr>
            <p:cNvPr id="1054" name="Freeform 34"/>
            <p:cNvSpPr>
              <a:spLocks noChangeArrowheads="1"/>
            </p:cNvSpPr>
            <p:nvPr/>
          </p:nvSpPr>
          <p:spPr bwMode="auto">
            <a:xfrm>
              <a:off x="0" y="0"/>
              <a:ext cx="262" cy="174"/>
            </a:xfrm>
            <a:custGeom>
              <a:avLst/>
              <a:gdLst>
                <a:gd name="T0" fmla="*/ 2 w 111"/>
                <a:gd name="T1" fmla="*/ 62 h 74"/>
                <a:gd name="T2" fmla="*/ 8 w 111"/>
                <a:gd name="T3" fmla="*/ 74 h 74"/>
                <a:gd name="T4" fmla="*/ 52 w 111"/>
                <a:gd name="T5" fmla="*/ 32 h 74"/>
                <a:gd name="T6" fmla="*/ 111 w 111"/>
                <a:gd name="T7" fmla="*/ 40 h 74"/>
                <a:gd name="T8" fmla="*/ 105 w 111"/>
                <a:gd name="T9" fmla="*/ 30 h 74"/>
                <a:gd name="T10" fmla="*/ 2 w 111"/>
                <a:gd name="T11" fmla="*/ 6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74">
                  <a:moveTo>
                    <a:pt x="2" y="62"/>
                  </a:moveTo>
                  <a:cubicBezTo>
                    <a:pt x="0" y="65"/>
                    <a:pt x="8" y="74"/>
                    <a:pt x="8" y="74"/>
                  </a:cubicBezTo>
                  <a:cubicBezTo>
                    <a:pt x="8" y="74"/>
                    <a:pt x="25" y="42"/>
                    <a:pt x="52" y="32"/>
                  </a:cubicBezTo>
                  <a:cubicBezTo>
                    <a:pt x="78" y="22"/>
                    <a:pt x="111" y="40"/>
                    <a:pt x="111" y="4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30"/>
                    <a:pt x="44" y="0"/>
                    <a:pt x="2" y="62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  <p:sp>
          <p:nvSpPr>
            <p:cNvPr id="1055" name="Freeform 35"/>
            <p:cNvSpPr>
              <a:spLocks noChangeArrowheads="1"/>
            </p:cNvSpPr>
            <p:nvPr/>
          </p:nvSpPr>
          <p:spPr bwMode="auto">
            <a:xfrm>
              <a:off x="144" y="7"/>
              <a:ext cx="843" cy="567"/>
            </a:xfrm>
            <a:custGeom>
              <a:avLst/>
              <a:gdLst>
                <a:gd name="T0" fmla="*/ 5 w 357"/>
                <a:gd name="T1" fmla="*/ 71 h 240"/>
                <a:gd name="T2" fmla="*/ 13 w 357"/>
                <a:gd name="T3" fmla="*/ 143 h 240"/>
                <a:gd name="T4" fmla="*/ 61 w 357"/>
                <a:gd name="T5" fmla="*/ 194 h 240"/>
                <a:gd name="T6" fmla="*/ 62 w 357"/>
                <a:gd name="T7" fmla="*/ 146 h 240"/>
                <a:gd name="T8" fmla="*/ 175 w 357"/>
                <a:gd name="T9" fmla="*/ 240 h 240"/>
                <a:gd name="T10" fmla="*/ 155 w 357"/>
                <a:gd name="T11" fmla="*/ 109 h 240"/>
                <a:gd name="T12" fmla="*/ 357 w 357"/>
                <a:gd name="T13" fmla="*/ 181 h 240"/>
                <a:gd name="T14" fmla="*/ 319 w 357"/>
                <a:gd name="T15" fmla="*/ 110 h 240"/>
                <a:gd name="T16" fmla="*/ 211 w 357"/>
                <a:gd name="T17" fmla="*/ 13 h 240"/>
                <a:gd name="T18" fmla="*/ 229 w 357"/>
                <a:gd name="T19" fmla="*/ 0 h 240"/>
                <a:gd name="T20" fmla="*/ 27 w 357"/>
                <a:gd name="T21" fmla="*/ 0 h 240"/>
                <a:gd name="T22" fmla="*/ 7 w 357"/>
                <a:gd name="T23" fmla="*/ 64 h 240"/>
                <a:gd name="T24" fmla="*/ 5 w 357"/>
                <a:gd name="T25" fmla="*/ 71 h 240"/>
                <a:gd name="T26" fmla="*/ 5 w 357"/>
                <a:gd name="T27" fmla="*/ 71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7" h="240">
                  <a:moveTo>
                    <a:pt x="5" y="71"/>
                  </a:moveTo>
                  <a:cubicBezTo>
                    <a:pt x="5" y="71"/>
                    <a:pt x="0" y="110"/>
                    <a:pt x="13" y="143"/>
                  </a:cubicBezTo>
                  <a:cubicBezTo>
                    <a:pt x="25" y="175"/>
                    <a:pt x="61" y="194"/>
                    <a:pt x="61" y="194"/>
                  </a:cubicBezTo>
                  <a:cubicBezTo>
                    <a:pt x="61" y="194"/>
                    <a:pt x="57" y="164"/>
                    <a:pt x="62" y="146"/>
                  </a:cubicBezTo>
                  <a:cubicBezTo>
                    <a:pt x="90" y="238"/>
                    <a:pt x="175" y="240"/>
                    <a:pt x="175" y="240"/>
                  </a:cubicBezTo>
                  <a:cubicBezTo>
                    <a:pt x="175" y="240"/>
                    <a:pt x="175" y="240"/>
                    <a:pt x="155" y="109"/>
                  </a:cubicBezTo>
                  <a:cubicBezTo>
                    <a:pt x="155" y="109"/>
                    <a:pt x="155" y="109"/>
                    <a:pt x="357" y="181"/>
                  </a:cubicBezTo>
                  <a:cubicBezTo>
                    <a:pt x="357" y="181"/>
                    <a:pt x="346" y="155"/>
                    <a:pt x="319" y="110"/>
                  </a:cubicBezTo>
                  <a:cubicBezTo>
                    <a:pt x="291" y="64"/>
                    <a:pt x="227" y="18"/>
                    <a:pt x="211" y="13"/>
                  </a:cubicBezTo>
                  <a:cubicBezTo>
                    <a:pt x="215" y="8"/>
                    <a:pt x="222" y="4"/>
                    <a:pt x="2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3" y="34"/>
                    <a:pt x="7" y="64"/>
                    <a:pt x="7" y="64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1"/>
                    <a:pt x="5" y="71"/>
                    <a:pt x="5" y="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  <p:sp>
          <p:nvSpPr>
            <p:cNvPr id="1056" name="Freeform 36"/>
            <p:cNvSpPr>
              <a:spLocks noChangeArrowheads="1"/>
            </p:cNvSpPr>
            <p:nvPr/>
          </p:nvSpPr>
          <p:spPr bwMode="auto">
            <a:xfrm>
              <a:off x="144" y="7"/>
              <a:ext cx="775" cy="524"/>
            </a:xfrm>
            <a:custGeom>
              <a:avLst/>
              <a:gdLst>
                <a:gd name="T0" fmla="*/ 31 w 328"/>
                <a:gd name="T1" fmla="*/ 34 h 222"/>
                <a:gd name="T2" fmla="*/ 43 w 328"/>
                <a:gd name="T3" fmla="*/ 165 h 222"/>
                <a:gd name="T4" fmla="*/ 59 w 328"/>
                <a:gd name="T5" fmla="*/ 105 h 222"/>
                <a:gd name="T6" fmla="*/ 155 w 328"/>
                <a:gd name="T7" fmla="*/ 222 h 222"/>
                <a:gd name="T8" fmla="*/ 136 w 328"/>
                <a:gd name="T9" fmla="*/ 90 h 222"/>
                <a:gd name="T10" fmla="*/ 328 w 328"/>
                <a:gd name="T11" fmla="*/ 157 h 222"/>
                <a:gd name="T12" fmla="*/ 178 w 328"/>
                <a:gd name="T13" fmla="*/ 19 h 222"/>
                <a:gd name="T14" fmla="*/ 195 w 328"/>
                <a:gd name="T15" fmla="*/ 0 h 222"/>
                <a:gd name="T16" fmla="*/ 43 w 328"/>
                <a:gd name="T17" fmla="*/ 0 h 222"/>
                <a:gd name="T18" fmla="*/ 31 w 328"/>
                <a:gd name="T19" fmla="*/ 30 h 222"/>
                <a:gd name="T20" fmla="*/ 31 w 328"/>
                <a:gd name="T21" fmla="*/ 34 h 222"/>
                <a:gd name="T22" fmla="*/ 31 w 328"/>
                <a:gd name="T23" fmla="*/ 3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8" h="222">
                  <a:moveTo>
                    <a:pt x="31" y="34"/>
                  </a:moveTo>
                  <a:cubicBezTo>
                    <a:pt x="31" y="34"/>
                    <a:pt x="0" y="145"/>
                    <a:pt x="43" y="165"/>
                  </a:cubicBezTo>
                  <a:cubicBezTo>
                    <a:pt x="37" y="134"/>
                    <a:pt x="59" y="105"/>
                    <a:pt x="59" y="105"/>
                  </a:cubicBezTo>
                  <a:cubicBezTo>
                    <a:pt x="59" y="105"/>
                    <a:pt x="97" y="206"/>
                    <a:pt x="155" y="222"/>
                  </a:cubicBezTo>
                  <a:cubicBezTo>
                    <a:pt x="142" y="179"/>
                    <a:pt x="136" y="90"/>
                    <a:pt x="136" y="90"/>
                  </a:cubicBezTo>
                  <a:cubicBezTo>
                    <a:pt x="136" y="90"/>
                    <a:pt x="260" y="124"/>
                    <a:pt x="328" y="157"/>
                  </a:cubicBezTo>
                  <a:cubicBezTo>
                    <a:pt x="305" y="100"/>
                    <a:pt x="227" y="40"/>
                    <a:pt x="178" y="19"/>
                  </a:cubicBezTo>
                  <a:cubicBezTo>
                    <a:pt x="181" y="13"/>
                    <a:pt x="187" y="6"/>
                    <a:pt x="19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8" y="9"/>
                    <a:pt x="35" y="20"/>
                    <a:pt x="31" y="30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  <p:sp>
          <p:nvSpPr>
            <p:cNvPr id="1057" name="Freeform 37"/>
            <p:cNvSpPr>
              <a:spLocks noChangeArrowheads="1"/>
            </p:cNvSpPr>
            <p:nvPr/>
          </p:nvSpPr>
          <p:spPr bwMode="auto">
            <a:xfrm>
              <a:off x="248" y="30"/>
              <a:ext cx="497" cy="225"/>
            </a:xfrm>
            <a:custGeom>
              <a:avLst/>
              <a:gdLst>
                <a:gd name="T0" fmla="*/ 0 w 211"/>
                <a:gd name="T1" fmla="*/ 22 h 95"/>
                <a:gd name="T2" fmla="*/ 211 w 211"/>
                <a:gd name="T3" fmla="*/ 95 h 95"/>
                <a:gd name="T4" fmla="*/ 0 w 211"/>
                <a:gd name="T5" fmla="*/ 2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1" h="95">
                  <a:moveTo>
                    <a:pt x="0" y="22"/>
                  </a:moveTo>
                  <a:cubicBezTo>
                    <a:pt x="0" y="22"/>
                    <a:pt x="81" y="14"/>
                    <a:pt x="211" y="95"/>
                  </a:cubicBezTo>
                  <a:cubicBezTo>
                    <a:pt x="195" y="79"/>
                    <a:pt x="68" y="0"/>
                    <a:pt x="0" y="2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  <p:sp>
          <p:nvSpPr>
            <p:cNvPr id="1058" name="Freeform 38"/>
            <p:cNvSpPr>
              <a:spLocks noChangeArrowheads="1"/>
            </p:cNvSpPr>
            <p:nvPr/>
          </p:nvSpPr>
          <p:spPr bwMode="auto">
            <a:xfrm>
              <a:off x="371" y="7"/>
              <a:ext cx="71" cy="56"/>
            </a:xfrm>
            <a:custGeom>
              <a:avLst/>
              <a:gdLst>
                <a:gd name="T0" fmla="*/ 0 w 30"/>
                <a:gd name="T1" fmla="*/ 24 h 24"/>
                <a:gd name="T2" fmla="*/ 30 w 30"/>
                <a:gd name="T3" fmla="*/ 0 h 24"/>
                <a:gd name="T4" fmla="*/ 22 w 30"/>
                <a:gd name="T5" fmla="*/ 0 h 24"/>
                <a:gd name="T6" fmla="*/ 0 w 30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4">
                  <a:moveTo>
                    <a:pt x="0" y="24"/>
                  </a:moveTo>
                  <a:cubicBezTo>
                    <a:pt x="0" y="24"/>
                    <a:pt x="8" y="14"/>
                    <a:pt x="3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2" y="7"/>
                    <a:pt x="5" y="15"/>
                    <a:pt x="0" y="24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  <p:sp>
          <p:nvSpPr>
            <p:cNvPr id="1059" name="Freeform 39"/>
            <p:cNvSpPr>
              <a:spLocks noChangeArrowheads="1"/>
            </p:cNvSpPr>
            <p:nvPr/>
          </p:nvSpPr>
          <p:spPr bwMode="auto">
            <a:xfrm>
              <a:off x="279" y="7"/>
              <a:ext cx="9" cy="28"/>
            </a:xfrm>
            <a:custGeom>
              <a:avLst/>
              <a:gdLst>
                <a:gd name="T0" fmla="*/ 1 w 4"/>
                <a:gd name="T1" fmla="*/ 12 h 12"/>
                <a:gd name="T2" fmla="*/ 4 w 4"/>
                <a:gd name="T3" fmla="*/ 0 h 12"/>
                <a:gd name="T4" fmla="*/ 1 w 4"/>
                <a:gd name="T5" fmla="*/ 0 h 12"/>
                <a:gd name="T6" fmla="*/ 1 w 4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2">
                  <a:moveTo>
                    <a:pt x="1" y="12"/>
                  </a:moveTo>
                  <a:cubicBezTo>
                    <a:pt x="1" y="12"/>
                    <a:pt x="1" y="7"/>
                    <a:pt x="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4"/>
                    <a:pt x="0" y="8"/>
                    <a:pt x="1" y="1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  <p:sp>
          <p:nvSpPr>
            <p:cNvPr id="1060" name="Freeform 40"/>
            <p:cNvSpPr>
              <a:spLocks noChangeArrowheads="1"/>
            </p:cNvSpPr>
            <p:nvPr/>
          </p:nvSpPr>
          <p:spPr bwMode="auto">
            <a:xfrm>
              <a:off x="220" y="99"/>
              <a:ext cx="54" cy="210"/>
            </a:xfrm>
            <a:custGeom>
              <a:avLst/>
              <a:gdLst>
                <a:gd name="T0" fmla="*/ 3 w 23"/>
                <a:gd name="T1" fmla="*/ 89 h 89"/>
                <a:gd name="T2" fmla="*/ 23 w 23"/>
                <a:gd name="T3" fmla="*/ 0 h 89"/>
                <a:gd name="T4" fmla="*/ 3 w 23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89">
                  <a:moveTo>
                    <a:pt x="3" y="89"/>
                  </a:moveTo>
                  <a:cubicBezTo>
                    <a:pt x="3" y="26"/>
                    <a:pt x="23" y="0"/>
                    <a:pt x="23" y="0"/>
                  </a:cubicBezTo>
                  <a:cubicBezTo>
                    <a:pt x="1" y="20"/>
                    <a:pt x="0" y="80"/>
                    <a:pt x="3" y="8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  <p:sp>
          <p:nvSpPr>
            <p:cNvPr id="1061" name="Freeform 41"/>
            <p:cNvSpPr>
              <a:spLocks noChangeArrowheads="1"/>
            </p:cNvSpPr>
            <p:nvPr/>
          </p:nvSpPr>
          <p:spPr bwMode="auto">
            <a:xfrm>
              <a:off x="307" y="120"/>
              <a:ext cx="139" cy="340"/>
            </a:xfrm>
            <a:custGeom>
              <a:avLst/>
              <a:gdLst>
                <a:gd name="T0" fmla="*/ 16 w 59"/>
                <a:gd name="T1" fmla="*/ 0 h 144"/>
                <a:gd name="T2" fmla="*/ 59 w 59"/>
                <a:gd name="T3" fmla="*/ 144 h 144"/>
                <a:gd name="T4" fmla="*/ 16 w 59"/>
                <a:gd name="T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144">
                  <a:moveTo>
                    <a:pt x="16" y="0"/>
                  </a:moveTo>
                  <a:cubicBezTo>
                    <a:pt x="0" y="45"/>
                    <a:pt x="47" y="133"/>
                    <a:pt x="59" y="144"/>
                  </a:cubicBezTo>
                  <a:cubicBezTo>
                    <a:pt x="8" y="54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</p:grpSp>
      <p:grpSp>
        <p:nvGrpSpPr>
          <p:cNvPr id="1033" name="Group 38"/>
          <p:cNvGrpSpPr>
            <a:grpSpLocks/>
          </p:cNvGrpSpPr>
          <p:nvPr/>
        </p:nvGrpSpPr>
        <p:grpSpPr bwMode="auto">
          <a:xfrm>
            <a:off x="0" y="5006975"/>
            <a:ext cx="687388" cy="1147763"/>
            <a:chOff x="0" y="0"/>
            <a:chExt cx="1059" cy="1767"/>
          </a:xfrm>
        </p:grpSpPr>
        <p:sp>
          <p:nvSpPr>
            <p:cNvPr id="1063" name="Freeform 29"/>
            <p:cNvSpPr>
              <a:spLocks noChangeArrowheads="1"/>
            </p:cNvSpPr>
            <p:nvPr/>
          </p:nvSpPr>
          <p:spPr bwMode="auto">
            <a:xfrm>
              <a:off x="0" y="0"/>
              <a:ext cx="1059" cy="1640"/>
            </a:xfrm>
            <a:custGeom>
              <a:avLst/>
              <a:gdLst>
                <a:gd name="T0" fmla="*/ 364 w 448"/>
                <a:gd name="T1" fmla="*/ 542 h 694"/>
                <a:gd name="T2" fmla="*/ 247 w 448"/>
                <a:gd name="T3" fmla="*/ 548 h 694"/>
                <a:gd name="T4" fmla="*/ 438 w 448"/>
                <a:gd name="T5" fmla="*/ 267 h 694"/>
                <a:gd name="T6" fmla="*/ 233 w 448"/>
                <a:gd name="T7" fmla="*/ 359 h 694"/>
                <a:gd name="T8" fmla="*/ 164 w 448"/>
                <a:gd name="T9" fmla="*/ 0 h 694"/>
                <a:gd name="T10" fmla="*/ 46 w 448"/>
                <a:gd name="T11" fmla="*/ 324 h 694"/>
                <a:gd name="T12" fmla="*/ 0 w 448"/>
                <a:gd name="T13" fmla="*/ 276 h 694"/>
                <a:gd name="T14" fmla="*/ 0 w 448"/>
                <a:gd name="T15" fmla="*/ 599 h 694"/>
                <a:gd name="T16" fmla="*/ 78 w 448"/>
                <a:gd name="T17" fmla="*/ 614 h 694"/>
                <a:gd name="T18" fmla="*/ 364 w 448"/>
                <a:gd name="T19" fmla="*/ 542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8" h="694">
                  <a:moveTo>
                    <a:pt x="364" y="542"/>
                  </a:moveTo>
                  <a:cubicBezTo>
                    <a:pt x="323" y="564"/>
                    <a:pt x="247" y="548"/>
                    <a:pt x="247" y="548"/>
                  </a:cubicBezTo>
                  <a:cubicBezTo>
                    <a:pt x="247" y="548"/>
                    <a:pt x="448" y="444"/>
                    <a:pt x="438" y="267"/>
                  </a:cubicBezTo>
                  <a:cubicBezTo>
                    <a:pt x="377" y="316"/>
                    <a:pt x="233" y="359"/>
                    <a:pt x="233" y="359"/>
                  </a:cubicBezTo>
                  <a:cubicBezTo>
                    <a:pt x="233" y="359"/>
                    <a:pt x="299" y="194"/>
                    <a:pt x="164" y="0"/>
                  </a:cubicBezTo>
                  <a:cubicBezTo>
                    <a:pt x="132" y="88"/>
                    <a:pt x="46" y="324"/>
                    <a:pt x="46" y="324"/>
                  </a:cubicBezTo>
                  <a:cubicBezTo>
                    <a:pt x="30" y="306"/>
                    <a:pt x="14" y="290"/>
                    <a:pt x="0" y="276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22" y="606"/>
                    <a:pt x="48" y="612"/>
                    <a:pt x="78" y="614"/>
                  </a:cubicBezTo>
                  <a:cubicBezTo>
                    <a:pt x="78" y="614"/>
                    <a:pt x="267" y="694"/>
                    <a:pt x="364" y="5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  <p:sp>
          <p:nvSpPr>
            <p:cNvPr id="1064" name="Freeform 30"/>
            <p:cNvSpPr>
              <a:spLocks noChangeArrowheads="1"/>
            </p:cNvSpPr>
            <p:nvPr/>
          </p:nvSpPr>
          <p:spPr bwMode="auto">
            <a:xfrm>
              <a:off x="0" y="115"/>
              <a:ext cx="951" cy="1366"/>
            </a:xfrm>
            <a:custGeom>
              <a:avLst/>
              <a:gdLst>
                <a:gd name="T0" fmla="*/ 31 w 403"/>
                <a:gd name="T1" fmla="*/ 531 h 578"/>
                <a:gd name="T2" fmla="*/ 294 w 403"/>
                <a:gd name="T3" fmla="*/ 522 h 578"/>
                <a:gd name="T4" fmla="*/ 163 w 403"/>
                <a:gd name="T5" fmla="*/ 503 h 578"/>
                <a:gd name="T6" fmla="*/ 403 w 403"/>
                <a:gd name="T7" fmla="*/ 271 h 578"/>
                <a:gd name="T8" fmla="*/ 197 w 403"/>
                <a:gd name="T9" fmla="*/ 347 h 578"/>
                <a:gd name="T10" fmla="*/ 171 w 403"/>
                <a:gd name="T11" fmla="*/ 0 h 578"/>
                <a:gd name="T12" fmla="*/ 60 w 403"/>
                <a:gd name="T13" fmla="*/ 326 h 578"/>
                <a:gd name="T14" fmla="*/ 0 w 403"/>
                <a:gd name="T15" fmla="*/ 271 h 578"/>
                <a:gd name="T16" fmla="*/ 0 w 403"/>
                <a:gd name="T17" fmla="*/ 516 h 578"/>
                <a:gd name="T18" fmla="*/ 24 w 403"/>
                <a:gd name="T19" fmla="*/ 527 h 578"/>
                <a:gd name="T20" fmla="*/ 31 w 403"/>
                <a:gd name="T21" fmla="*/ 531 h 578"/>
                <a:gd name="T22" fmla="*/ 31 w 403"/>
                <a:gd name="T23" fmla="*/ 531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3" h="578">
                  <a:moveTo>
                    <a:pt x="31" y="531"/>
                  </a:moveTo>
                  <a:cubicBezTo>
                    <a:pt x="114" y="562"/>
                    <a:pt x="239" y="578"/>
                    <a:pt x="294" y="522"/>
                  </a:cubicBezTo>
                  <a:cubicBezTo>
                    <a:pt x="247" y="529"/>
                    <a:pt x="200" y="532"/>
                    <a:pt x="163" y="503"/>
                  </a:cubicBezTo>
                  <a:cubicBezTo>
                    <a:pt x="183" y="500"/>
                    <a:pt x="378" y="422"/>
                    <a:pt x="403" y="271"/>
                  </a:cubicBezTo>
                  <a:cubicBezTo>
                    <a:pt x="363" y="305"/>
                    <a:pt x="247" y="353"/>
                    <a:pt x="197" y="347"/>
                  </a:cubicBezTo>
                  <a:cubicBezTo>
                    <a:pt x="221" y="255"/>
                    <a:pt x="223" y="90"/>
                    <a:pt x="171" y="0"/>
                  </a:cubicBezTo>
                  <a:cubicBezTo>
                    <a:pt x="144" y="125"/>
                    <a:pt x="60" y="326"/>
                    <a:pt x="60" y="326"/>
                  </a:cubicBezTo>
                  <a:cubicBezTo>
                    <a:pt x="60" y="326"/>
                    <a:pt x="33" y="302"/>
                    <a:pt x="0" y="271"/>
                  </a:cubicBezTo>
                  <a:cubicBezTo>
                    <a:pt x="0" y="516"/>
                    <a:pt x="0" y="516"/>
                    <a:pt x="0" y="516"/>
                  </a:cubicBezTo>
                  <a:cubicBezTo>
                    <a:pt x="14" y="523"/>
                    <a:pt x="24" y="527"/>
                    <a:pt x="24" y="527"/>
                  </a:cubicBezTo>
                  <a:cubicBezTo>
                    <a:pt x="31" y="531"/>
                    <a:pt x="31" y="531"/>
                    <a:pt x="31" y="531"/>
                  </a:cubicBezTo>
                  <a:cubicBezTo>
                    <a:pt x="31" y="531"/>
                    <a:pt x="31" y="531"/>
                    <a:pt x="31" y="531"/>
                  </a:cubicBezTo>
                  <a:close/>
                </a:path>
              </a:pathLst>
            </a:custGeom>
            <a:solidFill>
              <a:srgbClr val="EE9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  <p:sp>
          <p:nvSpPr>
            <p:cNvPr id="1065" name="Freeform 31"/>
            <p:cNvSpPr>
              <a:spLocks noChangeArrowheads="1"/>
            </p:cNvSpPr>
            <p:nvPr/>
          </p:nvSpPr>
          <p:spPr bwMode="auto">
            <a:xfrm>
              <a:off x="93" y="474"/>
              <a:ext cx="313" cy="853"/>
            </a:xfrm>
            <a:custGeom>
              <a:avLst/>
              <a:gdLst>
                <a:gd name="T0" fmla="*/ 0 w 133"/>
                <a:gd name="T1" fmla="*/ 361 h 361"/>
                <a:gd name="T2" fmla="*/ 125 w 133"/>
                <a:gd name="T3" fmla="*/ 0 h 361"/>
                <a:gd name="T4" fmla="*/ 0 w 133"/>
                <a:gd name="T5" fmla="*/ 36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3" h="361">
                  <a:moveTo>
                    <a:pt x="0" y="361"/>
                  </a:moveTo>
                  <a:cubicBezTo>
                    <a:pt x="101" y="293"/>
                    <a:pt x="133" y="39"/>
                    <a:pt x="125" y="0"/>
                  </a:cubicBezTo>
                  <a:cubicBezTo>
                    <a:pt x="98" y="261"/>
                    <a:pt x="0" y="361"/>
                    <a:pt x="0" y="361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  <p:sp>
          <p:nvSpPr>
            <p:cNvPr id="1066" name="Freeform 32"/>
            <p:cNvSpPr>
              <a:spLocks noChangeArrowheads="1"/>
            </p:cNvSpPr>
            <p:nvPr/>
          </p:nvSpPr>
          <p:spPr bwMode="auto">
            <a:xfrm>
              <a:off x="249" y="929"/>
              <a:ext cx="543" cy="291"/>
            </a:xfrm>
            <a:custGeom>
              <a:avLst/>
              <a:gdLst>
                <a:gd name="T0" fmla="*/ 0 w 229"/>
                <a:gd name="T1" fmla="*/ 105 h 123"/>
                <a:gd name="T2" fmla="*/ 229 w 229"/>
                <a:gd name="T3" fmla="*/ 0 h 123"/>
                <a:gd name="T4" fmla="*/ 0 w 229"/>
                <a:gd name="T5" fmla="*/ 10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23">
                  <a:moveTo>
                    <a:pt x="0" y="105"/>
                  </a:moveTo>
                  <a:cubicBezTo>
                    <a:pt x="79" y="123"/>
                    <a:pt x="214" y="22"/>
                    <a:pt x="229" y="0"/>
                  </a:cubicBezTo>
                  <a:cubicBezTo>
                    <a:pt x="92" y="107"/>
                    <a:pt x="0" y="105"/>
                    <a:pt x="0" y="10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  <p:sp>
          <p:nvSpPr>
            <p:cNvPr id="1067" name="Freeform 33"/>
            <p:cNvSpPr>
              <a:spLocks noChangeArrowheads="1"/>
            </p:cNvSpPr>
            <p:nvPr/>
          </p:nvSpPr>
          <p:spPr bwMode="auto">
            <a:xfrm>
              <a:off x="171" y="1322"/>
              <a:ext cx="357" cy="86"/>
            </a:xfrm>
            <a:custGeom>
              <a:avLst/>
              <a:gdLst>
                <a:gd name="T0" fmla="*/ 0 w 152"/>
                <a:gd name="T1" fmla="*/ 0 h 37"/>
                <a:gd name="T2" fmla="*/ 152 w 152"/>
                <a:gd name="T3" fmla="*/ 31 h 37"/>
                <a:gd name="T4" fmla="*/ 0 w 152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37">
                  <a:moveTo>
                    <a:pt x="0" y="0"/>
                  </a:moveTo>
                  <a:cubicBezTo>
                    <a:pt x="33" y="37"/>
                    <a:pt x="136" y="37"/>
                    <a:pt x="152" y="31"/>
                  </a:cubicBezTo>
                  <a:cubicBezTo>
                    <a:pt x="45" y="3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  <p:sp>
          <p:nvSpPr>
            <p:cNvPr id="1068" name="Freeform 34"/>
            <p:cNvSpPr>
              <a:spLocks noChangeArrowheads="1"/>
            </p:cNvSpPr>
            <p:nvPr/>
          </p:nvSpPr>
          <p:spPr bwMode="auto">
            <a:xfrm>
              <a:off x="0" y="1014"/>
              <a:ext cx="144" cy="137"/>
            </a:xfrm>
            <a:custGeom>
              <a:avLst/>
              <a:gdLst>
                <a:gd name="T0" fmla="*/ 61 w 61"/>
                <a:gd name="T1" fmla="*/ 58 h 58"/>
                <a:gd name="T2" fmla="*/ 0 w 61"/>
                <a:gd name="T3" fmla="*/ 0 h 58"/>
                <a:gd name="T4" fmla="*/ 0 w 61"/>
                <a:gd name="T5" fmla="*/ 12 h 58"/>
                <a:gd name="T6" fmla="*/ 61 w 61"/>
                <a:gd name="T7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58">
                  <a:moveTo>
                    <a:pt x="61" y="58"/>
                  </a:moveTo>
                  <a:cubicBezTo>
                    <a:pt x="61" y="58"/>
                    <a:pt x="35" y="43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9" y="34"/>
                    <a:pt x="40" y="51"/>
                    <a:pt x="61" y="58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  <p:sp>
          <p:nvSpPr>
            <p:cNvPr id="1069" name="Freeform 35"/>
            <p:cNvSpPr>
              <a:spLocks noChangeArrowheads="1"/>
            </p:cNvSpPr>
            <p:nvPr/>
          </p:nvSpPr>
          <p:spPr bwMode="auto">
            <a:xfrm>
              <a:off x="0" y="1259"/>
              <a:ext cx="113" cy="42"/>
            </a:xfrm>
            <a:custGeom>
              <a:avLst/>
              <a:gdLst>
                <a:gd name="T0" fmla="*/ 48 w 48"/>
                <a:gd name="T1" fmla="*/ 15 h 17"/>
                <a:gd name="T2" fmla="*/ 0 w 48"/>
                <a:gd name="T3" fmla="*/ 0 h 17"/>
                <a:gd name="T4" fmla="*/ 0 w 48"/>
                <a:gd name="T5" fmla="*/ 6 h 17"/>
                <a:gd name="T6" fmla="*/ 48 w 48"/>
                <a:gd name="T7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17">
                  <a:moveTo>
                    <a:pt x="48" y="15"/>
                  </a:moveTo>
                  <a:cubicBezTo>
                    <a:pt x="48" y="15"/>
                    <a:pt x="31" y="13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8" y="13"/>
                    <a:pt x="34" y="17"/>
                    <a:pt x="48" y="1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  <p:sp>
          <p:nvSpPr>
            <p:cNvPr id="1070" name="Freeform 36"/>
            <p:cNvSpPr>
              <a:spLocks noChangeArrowheads="1"/>
            </p:cNvSpPr>
            <p:nvPr/>
          </p:nvSpPr>
          <p:spPr bwMode="auto">
            <a:xfrm>
              <a:off x="2" y="1435"/>
              <a:ext cx="196" cy="332"/>
            </a:xfrm>
            <a:custGeom>
              <a:avLst/>
              <a:gdLst>
                <a:gd name="T0" fmla="*/ 42 w 83"/>
                <a:gd name="T1" fmla="*/ 70 h 141"/>
                <a:gd name="T2" fmla="*/ 66 w 83"/>
                <a:gd name="T3" fmla="*/ 0 h 141"/>
                <a:gd name="T4" fmla="*/ 55 w 83"/>
                <a:gd name="T5" fmla="*/ 2 h 141"/>
                <a:gd name="T6" fmla="*/ 66 w 83"/>
                <a:gd name="T7" fmla="*/ 139 h 141"/>
                <a:gd name="T8" fmla="*/ 83 w 83"/>
                <a:gd name="T9" fmla="*/ 134 h 141"/>
                <a:gd name="T10" fmla="*/ 42 w 83"/>
                <a:gd name="T11" fmla="*/ 7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141">
                  <a:moveTo>
                    <a:pt x="42" y="70"/>
                  </a:moveTo>
                  <a:cubicBezTo>
                    <a:pt x="36" y="34"/>
                    <a:pt x="66" y="0"/>
                    <a:pt x="66" y="0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5" y="2"/>
                    <a:pt x="0" y="70"/>
                    <a:pt x="66" y="139"/>
                  </a:cubicBezTo>
                  <a:cubicBezTo>
                    <a:pt x="69" y="141"/>
                    <a:pt x="83" y="134"/>
                    <a:pt x="83" y="134"/>
                  </a:cubicBezTo>
                  <a:cubicBezTo>
                    <a:pt x="83" y="134"/>
                    <a:pt x="48" y="106"/>
                    <a:pt x="42" y="7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</p:grpSp>
      <p:grpSp>
        <p:nvGrpSpPr>
          <p:cNvPr id="1034" name="Group 47"/>
          <p:cNvGrpSpPr>
            <a:grpSpLocks/>
          </p:cNvGrpSpPr>
          <p:nvPr/>
        </p:nvGrpSpPr>
        <p:grpSpPr bwMode="auto">
          <a:xfrm rot="-1651837">
            <a:off x="11142663" y="104775"/>
            <a:ext cx="674687" cy="773113"/>
            <a:chOff x="0" y="0"/>
            <a:chExt cx="1164" cy="1332"/>
          </a:xfrm>
        </p:grpSpPr>
        <p:sp>
          <p:nvSpPr>
            <p:cNvPr id="1072" name="Freeform 53"/>
            <p:cNvSpPr>
              <a:spLocks noChangeArrowheads="1"/>
            </p:cNvSpPr>
            <p:nvPr/>
          </p:nvSpPr>
          <p:spPr bwMode="auto">
            <a:xfrm>
              <a:off x="-2" y="-1"/>
              <a:ext cx="1164" cy="1236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  <p:sp>
          <p:nvSpPr>
            <p:cNvPr id="1073" name="Freeform 54"/>
            <p:cNvSpPr>
              <a:spLocks noChangeArrowheads="1"/>
            </p:cNvSpPr>
            <p:nvPr/>
          </p:nvSpPr>
          <p:spPr bwMode="auto">
            <a:xfrm>
              <a:off x="99" y="71"/>
              <a:ext cx="989" cy="1004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  <p:sp>
          <p:nvSpPr>
            <p:cNvPr id="1074" name="Freeform 55"/>
            <p:cNvSpPr>
              <a:spLocks noChangeArrowheads="1"/>
            </p:cNvSpPr>
            <p:nvPr/>
          </p:nvSpPr>
          <p:spPr bwMode="auto">
            <a:xfrm>
              <a:off x="485" y="337"/>
              <a:ext cx="162" cy="697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  <p:sp>
          <p:nvSpPr>
            <p:cNvPr id="1075" name="Freeform 56"/>
            <p:cNvSpPr>
              <a:spLocks noChangeArrowheads="1"/>
            </p:cNvSpPr>
            <p:nvPr/>
          </p:nvSpPr>
          <p:spPr bwMode="auto">
            <a:xfrm>
              <a:off x="225" y="543"/>
              <a:ext cx="318" cy="339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  <p:sp>
          <p:nvSpPr>
            <p:cNvPr id="1076" name="Freeform 57"/>
            <p:cNvSpPr>
              <a:spLocks noChangeArrowheads="1"/>
            </p:cNvSpPr>
            <p:nvPr/>
          </p:nvSpPr>
          <p:spPr bwMode="auto">
            <a:xfrm>
              <a:off x="278" y="954"/>
              <a:ext cx="277" cy="93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  <p:sp>
          <p:nvSpPr>
            <p:cNvPr id="1077" name="Freeform 58"/>
            <p:cNvSpPr>
              <a:spLocks noChangeArrowheads="1"/>
            </p:cNvSpPr>
            <p:nvPr/>
          </p:nvSpPr>
          <p:spPr bwMode="auto">
            <a:xfrm>
              <a:off x="621" y="648"/>
              <a:ext cx="389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  <p:sp>
          <p:nvSpPr>
            <p:cNvPr id="1078" name="Freeform 59"/>
            <p:cNvSpPr>
              <a:spLocks noChangeArrowheads="1"/>
            </p:cNvSpPr>
            <p:nvPr/>
          </p:nvSpPr>
          <p:spPr bwMode="auto">
            <a:xfrm>
              <a:off x="604" y="944"/>
              <a:ext cx="372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  <p:sp>
          <p:nvSpPr>
            <p:cNvPr id="1079" name="Freeform 60"/>
            <p:cNvSpPr>
              <a:spLocks noChangeArrowheads="1"/>
            </p:cNvSpPr>
            <p:nvPr/>
          </p:nvSpPr>
          <p:spPr bwMode="auto">
            <a:xfrm>
              <a:off x="406" y="1093"/>
              <a:ext cx="186" cy="238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</p:grpSp>
      <p:grpSp>
        <p:nvGrpSpPr>
          <p:cNvPr id="1035" name="Group 56"/>
          <p:cNvGrpSpPr>
            <a:grpSpLocks/>
          </p:cNvGrpSpPr>
          <p:nvPr/>
        </p:nvGrpSpPr>
        <p:grpSpPr bwMode="auto">
          <a:xfrm flipH="1">
            <a:off x="10782300" y="2959100"/>
            <a:ext cx="1028700" cy="1139825"/>
            <a:chOff x="0" y="0"/>
            <a:chExt cx="768" cy="852"/>
          </a:xfrm>
        </p:grpSpPr>
        <p:sp>
          <p:nvSpPr>
            <p:cNvPr id="1081" name="Freeform 65"/>
            <p:cNvSpPr>
              <a:spLocks noChangeArrowheads="1"/>
            </p:cNvSpPr>
            <p:nvPr/>
          </p:nvSpPr>
          <p:spPr bwMode="auto">
            <a:xfrm>
              <a:off x="378" y="621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  <p:sp>
          <p:nvSpPr>
            <p:cNvPr id="1082" name="Freeform 66"/>
            <p:cNvSpPr>
              <a:spLocks noChangeArrowheads="1"/>
            </p:cNvSpPr>
            <p:nvPr/>
          </p:nvSpPr>
          <p:spPr bwMode="auto">
            <a:xfrm>
              <a:off x="0" y="0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  <p:sp>
          <p:nvSpPr>
            <p:cNvPr id="1083" name="Freeform 67"/>
            <p:cNvSpPr>
              <a:spLocks noChangeArrowheads="1"/>
            </p:cNvSpPr>
            <p:nvPr/>
          </p:nvSpPr>
          <p:spPr bwMode="auto">
            <a:xfrm>
              <a:off x="38" y="59"/>
              <a:ext cx="649" cy="676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  <p:sp>
          <p:nvSpPr>
            <p:cNvPr id="1084" name="Freeform 68"/>
            <p:cNvSpPr>
              <a:spLocks noChangeArrowheads="1"/>
            </p:cNvSpPr>
            <p:nvPr/>
          </p:nvSpPr>
          <p:spPr bwMode="auto">
            <a:xfrm>
              <a:off x="270" y="203"/>
              <a:ext cx="212" cy="430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  <p:sp>
          <p:nvSpPr>
            <p:cNvPr id="1085" name="Freeform 69"/>
            <p:cNvSpPr>
              <a:spLocks noChangeArrowheads="1"/>
            </p:cNvSpPr>
            <p:nvPr/>
          </p:nvSpPr>
          <p:spPr bwMode="auto">
            <a:xfrm>
              <a:off x="456" y="240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  <p:sp>
          <p:nvSpPr>
            <p:cNvPr id="1086" name="Freeform 70"/>
            <p:cNvSpPr>
              <a:spLocks noChangeArrowheads="1"/>
            </p:cNvSpPr>
            <p:nvPr/>
          </p:nvSpPr>
          <p:spPr bwMode="auto">
            <a:xfrm>
              <a:off x="487" y="506"/>
              <a:ext cx="162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  <p:sp>
          <p:nvSpPr>
            <p:cNvPr id="1087" name="Freeform 71"/>
            <p:cNvSpPr>
              <a:spLocks noChangeArrowheads="1"/>
            </p:cNvSpPr>
            <p:nvPr/>
          </p:nvSpPr>
          <p:spPr bwMode="auto">
            <a:xfrm>
              <a:off x="251" y="609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  <p:sp>
          <p:nvSpPr>
            <p:cNvPr id="1088" name="Freeform 72"/>
            <p:cNvSpPr>
              <a:spLocks noChangeArrowheads="1"/>
            </p:cNvSpPr>
            <p:nvPr/>
          </p:nvSpPr>
          <p:spPr bwMode="auto">
            <a:xfrm>
              <a:off x="109" y="477"/>
              <a:ext cx="300" cy="112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 smtClean="0">
                <a:ea typeface="方正喵呜体" panose="02010600010101010101" pitchFamily="2" charset="-122"/>
              </a:endParaRPr>
            </a:p>
          </p:txBody>
        </p:sp>
      </p:grpSp>
      <p:sp>
        <p:nvSpPr>
          <p:cNvPr id="1036" name="Title Placeholder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524000" y="79375"/>
            <a:ext cx="9134475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mbria" panose="02040503050406030204" pitchFamily="18" charset="0"/>
              </a:rPr>
              <a:t>Click to edit Master title style</a:t>
            </a:r>
          </a:p>
        </p:txBody>
      </p:sp>
      <p:sp>
        <p:nvSpPr>
          <p:cNvPr id="1037" name="Text Placeholder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1528763" y="1485900"/>
            <a:ext cx="9134475" cy="415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mbria" panose="02040503050406030204" pitchFamily="18" charset="0"/>
              </a:rPr>
              <a:t>Click to edit Master text styles</a:t>
            </a:r>
          </a:p>
          <a:p>
            <a:pPr lvl="1"/>
            <a:r>
              <a:rPr lang="zh-CN" altLang="zh-CN" smtClean="0">
                <a:sym typeface="Cambria" panose="02040503050406030204" pitchFamily="18" charset="0"/>
              </a:rPr>
              <a:t>Second level</a:t>
            </a:r>
          </a:p>
          <a:p>
            <a:pPr lvl="2"/>
            <a:r>
              <a:rPr lang="zh-CN" altLang="zh-CN" smtClean="0">
                <a:sym typeface="Cambria" panose="02040503050406030204" pitchFamily="18" charset="0"/>
              </a:rPr>
              <a:t>Third level</a:t>
            </a:r>
          </a:p>
          <a:p>
            <a:pPr lvl="3"/>
            <a:r>
              <a:rPr lang="zh-CN" altLang="zh-CN" smtClean="0">
                <a:sym typeface="Cambria" panose="02040503050406030204" pitchFamily="18" charset="0"/>
              </a:rPr>
              <a:t>Fourth level</a:t>
            </a:r>
          </a:p>
          <a:p>
            <a:pPr lvl="4"/>
            <a:r>
              <a:rPr lang="zh-CN" altLang="zh-CN" smtClean="0">
                <a:sym typeface="Cambria" panose="02040503050406030204" pitchFamily="18" charset="0"/>
              </a:rPr>
              <a:t>Fifth level</a:t>
            </a:r>
          </a:p>
        </p:txBody>
      </p:sp>
      <p:sp>
        <p:nvSpPr>
          <p:cNvPr id="2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75713" y="6602413"/>
            <a:ext cx="960437" cy="2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20204" pitchFamily="34" charset="0"/>
              <a:buNone/>
              <a:defRPr sz="800" smtClean="0">
                <a:ea typeface="方正喵呜体" panose="02010600010101010101" pitchFamily="2" charset="-122"/>
              </a:defRPr>
            </a:lvl1pPr>
          </a:lstStyle>
          <a:p>
            <a:pPr>
              <a:defRPr/>
            </a:pPr>
            <a:fld id="{E98D07C5-E3BF-450A-B6B4-383A213EBBCF}" type="datetime1">
              <a:rPr lang="en-US" altLang="zh-CN"/>
              <a:pPr>
                <a:defRPr/>
              </a:pPr>
              <a:t>4/20/2017</a:t>
            </a:fld>
            <a:endParaRPr lang="zh-CN" altLang="en-US" sz="1800" dirty="0"/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2413" y="6602413"/>
            <a:ext cx="6978650" cy="2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800" dirty="0">
                <a:ea typeface="方正喵呜体" panose="0201060001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023475" y="6602413"/>
            <a:ext cx="639763" cy="2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20204" pitchFamily="34" charset="0"/>
              <a:buNone/>
              <a:defRPr sz="800" smtClean="0">
                <a:ea typeface="方正喵呜体" panose="02010600010101010101" pitchFamily="2" charset="-122"/>
              </a:defRPr>
            </a:lvl1pPr>
          </a:lstStyle>
          <a:p>
            <a:pPr>
              <a:defRPr/>
            </a:pPr>
            <a:fld id="{F162A32D-5C8F-4D43-B28A-DD20C2129A7D}" type="slidenum">
              <a:rPr lang="zh-CN" altLang="en-US"/>
              <a:pPr>
                <a:defRPr/>
              </a:pPr>
              <a:t>‹#›</a:t>
            </a:fld>
            <a:endParaRPr lang="zh-CN" altLang="en-US" sz="18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3400">
          <a:solidFill>
            <a:schemeClr val="tx1"/>
          </a:solidFill>
          <a:latin typeface="+mj-lt"/>
          <a:ea typeface="方正喵呜体" panose="02010600010101010101" pitchFamily="2" charset="-122"/>
          <a:cs typeface="+mj-cs"/>
          <a:sym typeface="Cambria" panose="02040503050406030204" pitchFamily="18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3400">
          <a:solidFill>
            <a:schemeClr val="tx1"/>
          </a:solidFill>
          <a:latin typeface="Cambria" panose="02040503050406030204" pitchFamily="18" charset="0"/>
          <a:ea typeface="方正喵呜体" panose="02010600010101010101" pitchFamily="2" charset="-122"/>
          <a:sym typeface="Cambria" panose="02040503050406030204" pitchFamily="18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3400">
          <a:solidFill>
            <a:schemeClr val="tx1"/>
          </a:solidFill>
          <a:latin typeface="Cambria" panose="02040503050406030204" pitchFamily="18" charset="0"/>
          <a:ea typeface="方正喵呜体" panose="02010600010101010101" pitchFamily="2" charset="-122"/>
          <a:sym typeface="Cambria" panose="02040503050406030204" pitchFamily="18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3400">
          <a:solidFill>
            <a:schemeClr val="tx1"/>
          </a:solidFill>
          <a:latin typeface="Cambria" panose="02040503050406030204" pitchFamily="18" charset="0"/>
          <a:ea typeface="方正喵呜体" panose="02010600010101010101" pitchFamily="2" charset="-122"/>
          <a:sym typeface="Cambria" panose="02040503050406030204" pitchFamily="18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3400">
          <a:solidFill>
            <a:schemeClr val="tx1"/>
          </a:solidFill>
          <a:latin typeface="Cambria" panose="02040503050406030204" pitchFamily="18" charset="0"/>
          <a:ea typeface="方正喵呜体" panose="02010600010101010101" pitchFamily="2" charset="-122"/>
          <a:sym typeface="Cambria" panose="02040503050406030204" pitchFamily="18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3400">
          <a:solidFill>
            <a:schemeClr val="tx1"/>
          </a:solidFill>
          <a:latin typeface="Cambria" panose="02040503050406030204" pitchFamily="18" charset="0"/>
          <a:ea typeface="宋体" panose="02010600030101010101" pitchFamily="2" charset="-122"/>
          <a:sym typeface="Cambria" panose="02040503050406030204" pitchFamily="18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3400">
          <a:solidFill>
            <a:schemeClr val="tx1"/>
          </a:solidFill>
          <a:latin typeface="Cambria" panose="02040503050406030204" pitchFamily="18" charset="0"/>
          <a:ea typeface="宋体" panose="02010600030101010101" pitchFamily="2" charset="-122"/>
          <a:sym typeface="Cambria" panose="02040503050406030204" pitchFamily="18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3400">
          <a:solidFill>
            <a:schemeClr val="tx1"/>
          </a:solidFill>
          <a:latin typeface="Cambria" panose="02040503050406030204" pitchFamily="18" charset="0"/>
          <a:ea typeface="宋体" panose="02010600030101010101" pitchFamily="2" charset="-122"/>
          <a:sym typeface="Cambria" panose="02040503050406030204" pitchFamily="18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3400">
          <a:solidFill>
            <a:schemeClr val="tx1"/>
          </a:solidFill>
          <a:latin typeface="Cambria" panose="02040503050406030204" pitchFamily="18" charset="0"/>
          <a:ea typeface="宋体" panose="02010600030101010101" pitchFamily="2" charset="-122"/>
          <a:sym typeface="Cambria" panose="02040503050406030204" pitchFamily="18" charset="0"/>
        </a:defRPr>
      </a:lvl9pPr>
    </p:titleStyle>
    <p:bodyStyle>
      <a:lvl1pPr marL="274638" indent="-228600" algn="l" rtl="0" eaLnBrk="0" fontAlgn="base" hangingPunct="0">
        <a:spcBef>
          <a:spcPts val="1800"/>
        </a:spcBef>
        <a:spcAft>
          <a:spcPct val="0"/>
        </a:spcAft>
        <a:buClr>
          <a:srgbClr val="3F3F3F"/>
        </a:buClr>
        <a:buSzPct val="100000"/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方正喵呜体" panose="02010600010101010101" pitchFamily="2" charset="-122"/>
          <a:cs typeface="+mn-cs"/>
          <a:sym typeface="Cambria" panose="02040503050406030204" pitchFamily="18" charset="0"/>
        </a:defRPr>
      </a:lvl1pPr>
      <a:lvl2pPr marL="593725" indent="-227013" algn="l" rtl="0" eaLnBrk="0" fontAlgn="base" hangingPunct="0">
        <a:spcBef>
          <a:spcPts val="1000"/>
        </a:spcBef>
        <a:spcAft>
          <a:spcPct val="0"/>
        </a:spcAft>
        <a:buClr>
          <a:srgbClr val="3F3F3F"/>
        </a:buClr>
        <a:buSzPct val="100000"/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方正喵呜体" panose="02010600010101010101" pitchFamily="2" charset="-122"/>
          <a:sym typeface="Cambria" panose="02040503050406030204" pitchFamily="18" charset="0"/>
        </a:defRPr>
      </a:lvl2pPr>
      <a:lvl3pPr marL="914400" indent="-228600" algn="l" rtl="0" eaLnBrk="0" fontAlgn="base" hangingPunct="0">
        <a:spcBef>
          <a:spcPts val="800"/>
        </a:spcBef>
        <a:spcAft>
          <a:spcPct val="0"/>
        </a:spcAft>
        <a:buClr>
          <a:srgbClr val="3F3F3F"/>
        </a:buClr>
        <a:buSzPct val="100000"/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方正喵呜体" panose="02010600010101010101" pitchFamily="2" charset="-122"/>
          <a:sym typeface="Cambria" panose="02040503050406030204" pitchFamily="18" charset="0"/>
        </a:defRPr>
      </a:lvl3pPr>
      <a:lvl4pPr marL="1235075" indent="-228600" algn="l" rtl="0" eaLnBrk="0" fontAlgn="base" hangingPunct="0">
        <a:spcBef>
          <a:spcPts val="800"/>
        </a:spcBef>
        <a:spcAft>
          <a:spcPct val="0"/>
        </a:spcAft>
        <a:buClr>
          <a:srgbClr val="3F3F3F"/>
        </a:buClr>
        <a:buSzPct val="100000"/>
        <a:buFont typeface="Arial" panose="020B0604020202020204" pitchFamily="34" charset="0"/>
        <a:buChar char="•"/>
        <a:defRPr sz="1400">
          <a:solidFill>
            <a:schemeClr val="tx1"/>
          </a:solidFill>
          <a:latin typeface="+mn-lt"/>
          <a:ea typeface="方正喵呜体" panose="02010600010101010101" pitchFamily="2" charset="-122"/>
          <a:sym typeface="Cambria" panose="02040503050406030204" pitchFamily="18" charset="0"/>
        </a:defRPr>
      </a:lvl4pPr>
      <a:lvl5pPr marL="1554163" indent="-227013" algn="l" rtl="0" eaLnBrk="0" fontAlgn="base" hangingPunct="0">
        <a:spcBef>
          <a:spcPts val="800"/>
        </a:spcBef>
        <a:spcAft>
          <a:spcPct val="0"/>
        </a:spcAft>
        <a:buClr>
          <a:srgbClr val="3F3F3F"/>
        </a:buClr>
        <a:buSzPct val="100000"/>
        <a:buFont typeface="Arial" panose="020B0604020202020204" pitchFamily="34" charset="0"/>
        <a:buChar char="•"/>
        <a:defRPr sz="1400">
          <a:solidFill>
            <a:schemeClr val="tx1"/>
          </a:solidFill>
          <a:latin typeface="+mn-lt"/>
          <a:ea typeface="方正喵呜体" panose="02010600010101010101" pitchFamily="2" charset="-122"/>
          <a:sym typeface="Cambria" panose="02040503050406030204" pitchFamily="18" charset="0"/>
        </a:defRPr>
      </a:lvl5pPr>
      <a:lvl6pPr marL="2011680" indent="-227330" algn="l" rtl="0" eaLnBrk="0" fontAlgn="base" hangingPunct="0">
        <a:spcBef>
          <a:spcPts val="800"/>
        </a:spcBef>
        <a:spcAft>
          <a:spcPct val="0"/>
        </a:spcAft>
        <a:buClr>
          <a:srgbClr val="3F3F3F"/>
        </a:buClr>
        <a:buSzPct val="100000"/>
        <a:buFont typeface="Arial" panose="020B0604020202020204" pitchFamily="34" charset="0"/>
        <a:buChar char="•"/>
        <a:defRPr sz="1400">
          <a:solidFill>
            <a:schemeClr val="tx1"/>
          </a:solidFill>
          <a:latin typeface="+mn-lt"/>
          <a:ea typeface="+mn-ea"/>
          <a:sym typeface="Cambria" panose="02040503050406030204" pitchFamily="18" charset="0"/>
        </a:defRPr>
      </a:lvl6pPr>
      <a:lvl7pPr marL="2468880" indent="-227330" algn="l" rtl="0" eaLnBrk="0" fontAlgn="base" hangingPunct="0">
        <a:spcBef>
          <a:spcPts val="800"/>
        </a:spcBef>
        <a:spcAft>
          <a:spcPct val="0"/>
        </a:spcAft>
        <a:buClr>
          <a:srgbClr val="3F3F3F"/>
        </a:buClr>
        <a:buSzPct val="100000"/>
        <a:buFont typeface="Arial" panose="020B0604020202020204" pitchFamily="34" charset="0"/>
        <a:buChar char="•"/>
        <a:defRPr sz="1400">
          <a:solidFill>
            <a:schemeClr val="tx1"/>
          </a:solidFill>
          <a:latin typeface="+mn-lt"/>
          <a:ea typeface="+mn-ea"/>
          <a:sym typeface="Cambria" panose="02040503050406030204" pitchFamily="18" charset="0"/>
        </a:defRPr>
      </a:lvl7pPr>
      <a:lvl8pPr marL="2926080" indent="-227330" algn="l" rtl="0" eaLnBrk="0" fontAlgn="base" hangingPunct="0">
        <a:spcBef>
          <a:spcPts val="800"/>
        </a:spcBef>
        <a:spcAft>
          <a:spcPct val="0"/>
        </a:spcAft>
        <a:buClr>
          <a:srgbClr val="3F3F3F"/>
        </a:buClr>
        <a:buSzPct val="100000"/>
        <a:buFont typeface="Arial" panose="020B0604020202020204" pitchFamily="34" charset="0"/>
        <a:buChar char="•"/>
        <a:defRPr sz="1400">
          <a:solidFill>
            <a:schemeClr val="tx1"/>
          </a:solidFill>
          <a:latin typeface="+mn-lt"/>
          <a:ea typeface="+mn-ea"/>
          <a:sym typeface="Cambria" panose="02040503050406030204" pitchFamily="18" charset="0"/>
        </a:defRPr>
      </a:lvl8pPr>
      <a:lvl9pPr marL="3383280" indent="-227330" algn="l" rtl="0" eaLnBrk="0" fontAlgn="base" hangingPunct="0">
        <a:spcBef>
          <a:spcPts val="800"/>
        </a:spcBef>
        <a:spcAft>
          <a:spcPct val="0"/>
        </a:spcAft>
        <a:buClr>
          <a:srgbClr val="3F3F3F"/>
        </a:buClr>
        <a:buSzPct val="100000"/>
        <a:buFont typeface="Arial" panose="020B0604020202020204" pitchFamily="34" charset="0"/>
        <a:buChar char="•"/>
        <a:defRPr sz="1400">
          <a:solidFill>
            <a:schemeClr val="tx1"/>
          </a:solidFill>
          <a:latin typeface="+mn-lt"/>
          <a:ea typeface="+mn-ea"/>
          <a:sym typeface="Cambria" panose="02040503050406030204" pitchFamily="18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241174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矩形 180"/>
          <p:cNvSpPr>
            <a:spLocks noChangeArrowheads="1"/>
          </p:cNvSpPr>
          <p:nvPr/>
        </p:nvSpPr>
        <p:spPr bwMode="auto">
          <a:xfrm>
            <a:off x="569913" y="5010150"/>
            <a:ext cx="647700" cy="14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ts val="1800"/>
              </a:spcBef>
              <a:buClr>
                <a:srgbClr val="3F3F3F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方正喵呜体" panose="02010600010101010101" pitchFamily="2" charset="-122"/>
                <a:sym typeface="Cambria" panose="02040503050406030204" pitchFamily="18" charset="0"/>
              </a:defRPr>
            </a:lvl1pPr>
            <a:lvl2pPr marL="593725" indent="-227013">
              <a:spcBef>
                <a:spcPts val="1000"/>
              </a:spcBef>
              <a:buClr>
                <a:srgbClr val="3F3F3F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方正喵呜体" panose="02010600010101010101" pitchFamily="2" charset="-122"/>
                <a:sym typeface="Cambria" panose="02040503050406030204" pitchFamily="18" charset="0"/>
              </a:defRPr>
            </a:lvl2pPr>
            <a:lvl3pPr indent="-228600">
              <a:spcBef>
                <a:spcPts val="800"/>
              </a:spcBef>
              <a:buClr>
                <a:srgbClr val="3F3F3F"/>
              </a:buClr>
              <a:buSzPct val="10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  <a:ea typeface="方正喵呜体" panose="02010600010101010101" pitchFamily="2" charset="-122"/>
                <a:sym typeface="Cambria" panose="02040503050406030204" pitchFamily="18" charset="0"/>
              </a:defRPr>
            </a:lvl3pPr>
            <a:lvl4pPr marL="1235075" indent="-228600">
              <a:spcBef>
                <a:spcPts val="800"/>
              </a:spcBef>
              <a:buClr>
                <a:srgbClr val="3F3F3F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ea typeface="方正喵呜体" panose="02010600010101010101" pitchFamily="2" charset="-122"/>
                <a:sym typeface="Cambria" panose="02040503050406030204" pitchFamily="18" charset="0"/>
              </a:defRPr>
            </a:lvl4pPr>
            <a:lvl5pPr marL="1554163" indent="-227013">
              <a:spcBef>
                <a:spcPts val="800"/>
              </a:spcBef>
              <a:buClr>
                <a:srgbClr val="3F3F3F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ea typeface="方正喵呜体" panose="02010600010101010101" pitchFamily="2" charset="-122"/>
                <a:sym typeface="Cambria" panose="02040503050406030204" pitchFamily="18" charset="0"/>
              </a:defRPr>
            </a:lvl5pPr>
            <a:lvl6pPr marL="2011363" indent="-227013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3F3F3F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ea typeface="方正喵呜体" panose="02010600010101010101" pitchFamily="2" charset="-122"/>
                <a:sym typeface="Cambria" panose="02040503050406030204" pitchFamily="18" charset="0"/>
              </a:defRPr>
            </a:lvl6pPr>
            <a:lvl7pPr marL="2468563" indent="-227013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3F3F3F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ea typeface="方正喵呜体" panose="02010600010101010101" pitchFamily="2" charset="-122"/>
                <a:sym typeface="Cambria" panose="02040503050406030204" pitchFamily="18" charset="0"/>
              </a:defRPr>
            </a:lvl7pPr>
            <a:lvl8pPr marL="2925763" indent="-227013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3F3F3F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ea typeface="方正喵呜体" panose="02010600010101010101" pitchFamily="2" charset="-122"/>
                <a:sym typeface="Cambria" panose="02040503050406030204" pitchFamily="18" charset="0"/>
              </a:defRPr>
            </a:lvl8pPr>
            <a:lvl9pPr marL="3382963" indent="-227013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3F3F3F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ea typeface="方正喵呜体" panose="02010600010101010101" pitchFamily="2" charset="-122"/>
                <a:sym typeface="Cambria" panose="020405030504060302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100">
                <a:solidFill>
                  <a:srgbClr val="4A452A"/>
                </a:solidFill>
                <a:latin typeface="Calibri" panose="020F0502020204030204" pitchFamily="34" charset="0"/>
              </a:rPr>
              <a:t>PPT</a:t>
            </a:r>
            <a:r>
              <a:rPr lang="zh-CN" altLang="en-US" sz="100">
                <a:solidFill>
                  <a:srgbClr val="4A452A"/>
                </a:solidFill>
                <a:latin typeface="Calibri" panose="020F0502020204030204" pitchFamily="34" charset="0"/>
              </a:rPr>
              <a:t>模板下载：</a:t>
            </a:r>
            <a:r>
              <a:rPr lang="en-US" altLang="zh-CN" sz="100">
                <a:solidFill>
                  <a:srgbClr val="4A452A"/>
                </a:solidFill>
                <a:latin typeface="Calibri" panose="020F0502020204030204" pitchFamily="34" charset="0"/>
              </a:rPr>
              <a:t>www.1ppt.com/moban/     </a:t>
            </a:r>
            <a:r>
              <a:rPr lang="zh-CN" altLang="en-US" sz="100">
                <a:solidFill>
                  <a:srgbClr val="4A452A"/>
                </a:solidFill>
                <a:latin typeface="Calibri" panose="020F0502020204030204" pitchFamily="34" charset="0"/>
              </a:rPr>
              <a:t>行业</a:t>
            </a:r>
            <a:r>
              <a:rPr lang="en-US" altLang="zh-CN" sz="100">
                <a:solidFill>
                  <a:srgbClr val="4A452A"/>
                </a:solidFill>
                <a:latin typeface="Calibri" panose="020F0502020204030204" pitchFamily="34" charset="0"/>
              </a:rPr>
              <a:t>PPT</a:t>
            </a:r>
            <a:r>
              <a:rPr lang="zh-CN" altLang="en-US" sz="100">
                <a:solidFill>
                  <a:srgbClr val="4A452A"/>
                </a:solidFill>
                <a:latin typeface="Calibri" panose="020F0502020204030204" pitchFamily="34" charset="0"/>
              </a:rPr>
              <a:t>模板：</a:t>
            </a:r>
            <a:r>
              <a:rPr lang="en-US" altLang="zh-CN" sz="100">
                <a:solidFill>
                  <a:srgbClr val="4A452A"/>
                </a:solidFill>
                <a:latin typeface="Calibri" panose="020F0502020204030204" pitchFamily="34" charset="0"/>
              </a:rPr>
              <a:t>www.1ppt.com/hangye/ 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100">
                <a:solidFill>
                  <a:srgbClr val="4A452A"/>
                </a:solidFill>
                <a:latin typeface="Calibri" panose="020F0502020204030204" pitchFamily="34" charset="0"/>
              </a:rPr>
              <a:t>节日</a:t>
            </a:r>
            <a:r>
              <a:rPr lang="en-US" altLang="zh-CN" sz="100">
                <a:solidFill>
                  <a:srgbClr val="4A452A"/>
                </a:solidFill>
                <a:latin typeface="Calibri" panose="020F0502020204030204" pitchFamily="34" charset="0"/>
              </a:rPr>
              <a:t>PPT</a:t>
            </a:r>
            <a:r>
              <a:rPr lang="zh-CN" altLang="en-US" sz="100">
                <a:solidFill>
                  <a:srgbClr val="4A452A"/>
                </a:solidFill>
                <a:latin typeface="Calibri" panose="020F0502020204030204" pitchFamily="34" charset="0"/>
              </a:rPr>
              <a:t>模板：</a:t>
            </a:r>
            <a:r>
              <a:rPr lang="en-US" altLang="zh-CN" sz="100">
                <a:solidFill>
                  <a:srgbClr val="4A452A"/>
                </a:solidFill>
                <a:latin typeface="Calibri" panose="020F0502020204030204" pitchFamily="34" charset="0"/>
              </a:rPr>
              <a:t>www.1ppt.com/jieri/           PPT</a:t>
            </a:r>
            <a:r>
              <a:rPr lang="zh-CN" altLang="en-US" sz="100">
                <a:solidFill>
                  <a:srgbClr val="4A452A"/>
                </a:solidFill>
                <a:latin typeface="Calibri" panose="020F0502020204030204" pitchFamily="34" charset="0"/>
              </a:rPr>
              <a:t>素材下载：</a:t>
            </a:r>
            <a:r>
              <a:rPr lang="en-US" altLang="zh-CN" sz="100">
                <a:solidFill>
                  <a:srgbClr val="4A452A"/>
                </a:solidFill>
                <a:latin typeface="Calibri" panose="020F0502020204030204" pitchFamily="34" charset="0"/>
              </a:rPr>
              <a:t>www.1ppt.com/sucai/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100">
                <a:solidFill>
                  <a:srgbClr val="4A452A"/>
                </a:solidFill>
                <a:latin typeface="Calibri" panose="020F0502020204030204" pitchFamily="34" charset="0"/>
              </a:rPr>
              <a:t>PPT</a:t>
            </a:r>
            <a:r>
              <a:rPr lang="zh-CN" altLang="en-US" sz="100">
                <a:solidFill>
                  <a:srgbClr val="4A452A"/>
                </a:solidFill>
                <a:latin typeface="Calibri" panose="020F0502020204030204" pitchFamily="34" charset="0"/>
              </a:rPr>
              <a:t>背景图片：</a:t>
            </a:r>
            <a:r>
              <a:rPr lang="en-US" altLang="zh-CN" sz="100">
                <a:solidFill>
                  <a:srgbClr val="4A452A"/>
                </a:solidFill>
                <a:latin typeface="Calibri" panose="020F0502020204030204" pitchFamily="34" charset="0"/>
              </a:rPr>
              <a:t>www.1ppt.com/beijing/      PPT</a:t>
            </a:r>
            <a:r>
              <a:rPr lang="zh-CN" altLang="en-US" sz="100">
                <a:solidFill>
                  <a:srgbClr val="4A452A"/>
                </a:solidFill>
                <a:latin typeface="Calibri" panose="020F0502020204030204" pitchFamily="34" charset="0"/>
              </a:rPr>
              <a:t>图表下载：</a:t>
            </a:r>
            <a:r>
              <a:rPr lang="en-US" altLang="zh-CN" sz="100">
                <a:solidFill>
                  <a:srgbClr val="4A452A"/>
                </a:solidFill>
                <a:latin typeface="Calibri" panose="020F0502020204030204" pitchFamily="34" charset="0"/>
              </a:rPr>
              <a:t>www.1ppt.com/tubiao/      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100">
                <a:solidFill>
                  <a:srgbClr val="4A452A"/>
                </a:solidFill>
                <a:latin typeface="Calibri" panose="020F0502020204030204" pitchFamily="34" charset="0"/>
              </a:rPr>
              <a:t>优秀</a:t>
            </a:r>
            <a:r>
              <a:rPr lang="en-US" altLang="zh-CN" sz="100">
                <a:solidFill>
                  <a:srgbClr val="4A452A"/>
                </a:solidFill>
                <a:latin typeface="Calibri" panose="020F0502020204030204" pitchFamily="34" charset="0"/>
              </a:rPr>
              <a:t>PPT</a:t>
            </a:r>
            <a:r>
              <a:rPr lang="zh-CN" altLang="en-US" sz="100">
                <a:solidFill>
                  <a:srgbClr val="4A452A"/>
                </a:solidFill>
                <a:latin typeface="Calibri" panose="020F0502020204030204" pitchFamily="34" charset="0"/>
              </a:rPr>
              <a:t>下载：</a:t>
            </a:r>
            <a:r>
              <a:rPr lang="en-US" altLang="zh-CN" sz="100">
                <a:solidFill>
                  <a:srgbClr val="4A452A"/>
                </a:solidFill>
                <a:latin typeface="Calibri" panose="020F0502020204030204" pitchFamily="34" charset="0"/>
              </a:rPr>
              <a:t>www.1ppt.com/xiazai/        PPT</a:t>
            </a:r>
            <a:r>
              <a:rPr lang="zh-CN" altLang="en-US" sz="100">
                <a:solidFill>
                  <a:srgbClr val="4A452A"/>
                </a:solidFill>
                <a:latin typeface="Calibri" panose="020F0502020204030204" pitchFamily="34" charset="0"/>
              </a:rPr>
              <a:t>教程： </a:t>
            </a:r>
            <a:r>
              <a:rPr lang="en-US" altLang="zh-CN" sz="100">
                <a:solidFill>
                  <a:srgbClr val="4A452A"/>
                </a:solidFill>
                <a:latin typeface="Calibri" panose="020F0502020204030204" pitchFamily="34" charset="0"/>
              </a:rPr>
              <a:t>www.1ppt.com/powerpoint/      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100">
                <a:solidFill>
                  <a:srgbClr val="4A452A"/>
                </a:solidFill>
                <a:latin typeface="Calibri" panose="020F0502020204030204" pitchFamily="34" charset="0"/>
              </a:rPr>
              <a:t>Word</a:t>
            </a:r>
            <a:r>
              <a:rPr lang="zh-CN" altLang="en-US" sz="100">
                <a:solidFill>
                  <a:srgbClr val="4A452A"/>
                </a:solidFill>
                <a:latin typeface="Calibri" panose="020F0502020204030204" pitchFamily="34" charset="0"/>
              </a:rPr>
              <a:t>教程： </a:t>
            </a:r>
            <a:r>
              <a:rPr lang="en-US" altLang="zh-CN" sz="100">
                <a:solidFill>
                  <a:srgbClr val="4A452A"/>
                </a:solidFill>
                <a:latin typeface="Calibri" panose="020F0502020204030204" pitchFamily="34" charset="0"/>
              </a:rPr>
              <a:t>www.1ppt.com/word/              Excel</a:t>
            </a:r>
            <a:r>
              <a:rPr lang="zh-CN" altLang="en-US" sz="100">
                <a:solidFill>
                  <a:srgbClr val="4A452A"/>
                </a:solidFill>
                <a:latin typeface="Calibri" panose="020F0502020204030204" pitchFamily="34" charset="0"/>
              </a:rPr>
              <a:t>教程：</a:t>
            </a:r>
            <a:r>
              <a:rPr lang="en-US" altLang="zh-CN" sz="100">
                <a:solidFill>
                  <a:srgbClr val="4A452A"/>
                </a:solidFill>
                <a:latin typeface="Calibri" panose="020F0502020204030204" pitchFamily="34" charset="0"/>
              </a:rPr>
              <a:t>www.1ppt.com/excel/  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100">
                <a:solidFill>
                  <a:srgbClr val="4A452A"/>
                </a:solidFill>
                <a:latin typeface="Calibri" panose="020F0502020204030204" pitchFamily="34" charset="0"/>
              </a:rPr>
              <a:t>资料下载：</a:t>
            </a:r>
            <a:r>
              <a:rPr lang="en-US" altLang="zh-CN" sz="100">
                <a:solidFill>
                  <a:srgbClr val="4A452A"/>
                </a:solidFill>
                <a:latin typeface="Calibri" panose="020F0502020204030204" pitchFamily="34" charset="0"/>
              </a:rPr>
              <a:t>www.1ppt.com/ziliao/                PPT</a:t>
            </a:r>
            <a:r>
              <a:rPr lang="zh-CN" altLang="en-US" sz="100">
                <a:solidFill>
                  <a:srgbClr val="4A452A"/>
                </a:solidFill>
                <a:latin typeface="Calibri" panose="020F0502020204030204" pitchFamily="34" charset="0"/>
              </a:rPr>
              <a:t>课件下载：</a:t>
            </a:r>
            <a:r>
              <a:rPr lang="en-US" altLang="zh-CN" sz="100">
                <a:solidFill>
                  <a:srgbClr val="4A452A"/>
                </a:solidFill>
                <a:latin typeface="Calibri" panose="020F0502020204030204" pitchFamily="34" charset="0"/>
              </a:rPr>
              <a:t>www.1ppt.com/kejian/ 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100">
                <a:solidFill>
                  <a:srgbClr val="4A452A"/>
                </a:solidFill>
                <a:latin typeface="Calibri" panose="020F0502020204030204" pitchFamily="34" charset="0"/>
              </a:rPr>
              <a:t>范文下载：</a:t>
            </a:r>
            <a:r>
              <a:rPr lang="en-US" altLang="zh-CN" sz="100">
                <a:solidFill>
                  <a:srgbClr val="4A452A"/>
                </a:solidFill>
                <a:latin typeface="Calibri" panose="020F0502020204030204" pitchFamily="34" charset="0"/>
              </a:rPr>
              <a:t>www.1ppt.com/fanwen/             </a:t>
            </a:r>
            <a:r>
              <a:rPr lang="zh-CN" altLang="en-US" sz="100">
                <a:solidFill>
                  <a:srgbClr val="4A452A"/>
                </a:solidFill>
                <a:latin typeface="Calibri" panose="020F0502020204030204" pitchFamily="34" charset="0"/>
              </a:rPr>
              <a:t>试卷下载：</a:t>
            </a:r>
            <a:r>
              <a:rPr lang="en-US" altLang="zh-CN" sz="100">
                <a:solidFill>
                  <a:srgbClr val="4A452A"/>
                </a:solidFill>
                <a:latin typeface="Calibri" panose="020F0502020204030204" pitchFamily="34" charset="0"/>
              </a:rPr>
              <a:t>www.1ppt.com/shiti/  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100">
                <a:solidFill>
                  <a:srgbClr val="4A452A"/>
                </a:solidFill>
                <a:latin typeface="Calibri" panose="020F0502020204030204" pitchFamily="34" charset="0"/>
              </a:rPr>
              <a:t>教案下载：</a:t>
            </a:r>
            <a:r>
              <a:rPr lang="en-US" altLang="zh-CN" sz="100">
                <a:solidFill>
                  <a:srgbClr val="4A452A"/>
                </a:solidFill>
                <a:latin typeface="Calibri" panose="020F0502020204030204" pitchFamily="34" charset="0"/>
              </a:rPr>
              <a:t>www.1ppt.com/jiaoan/  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100">
                <a:solidFill>
                  <a:srgbClr val="4A452A"/>
                </a:solidFill>
                <a:latin typeface="Calibri" panose="020F0502020204030204" pitchFamily="34" charset="0"/>
              </a:rPr>
              <a:t>  </a:t>
            </a:r>
            <a:endParaRPr lang="zh-CN" altLang="en-US" sz="100">
              <a:solidFill>
                <a:srgbClr val="4A452A"/>
              </a:solidFill>
              <a:latin typeface="Calibri" panose="020F0502020204030204" pitchFamily="34" charset="0"/>
            </a:endParaRPr>
          </a:p>
        </p:txBody>
      </p:sp>
      <p:grpSp>
        <p:nvGrpSpPr>
          <p:cNvPr id="3075" name="Group 2"/>
          <p:cNvGrpSpPr>
            <a:grpSpLocks/>
          </p:cNvGrpSpPr>
          <p:nvPr/>
        </p:nvGrpSpPr>
        <p:grpSpPr bwMode="auto">
          <a:xfrm rot="248467">
            <a:off x="223838" y="2574925"/>
            <a:ext cx="4687887" cy="2425700"/>
            <a:chOff x="0" y="0"/>
            <a:chExt cx="5488038" cy="2838132"/>
          </a:xfrm>
        </p:grpSpPr>
        <p:sp>
          <p:nvSpPr>
            <p:cNvPr id="3217" name="Freeform 457"/>
            <p:cNvSpPr>
              <a:spLocks noChangeArrowheads="1"/>
            </p:cNvSpPr>
            <p:nvPr/>
          </p:nvSpPr>
          <p:spPr bwMode="auto">
            <a:xfrm>
              <a:off x="0" y="0"/>
              <a:ext cx="5488038" cy="2838132"/>
            </a:xfrm>
            <a:custGeom>
              <a:avLst/>
              <a:gdLst>
                <a:gd name="T0" fmla="*/ 5485694 w 9365"/>
                <a:gd name="T1" fmla="*/ 2351109 h 10000"/>
                <a:gd name="T2" fmla="*/ 4336517 w 9365"/>
                <a:gd name="T3" fmla="*/ 1812999 h 10000"/>
                <a:gd name="T4" fmla="*/ 4174777 w 9365"/>
                <a:gd name="T5" fmla="*/ 986818 h 10000"/>
                <a:gd name="T6" fmla="*/ 3291065 w 9365"/>
                <a:gd name="T7" fmla="*/ 1025133 h 10000"/>
                <a:gd name="T8" fmla="*/ 3283447 w 9365"/>
                <a:gd name="T9" fmla="*/ 563937 h 10000"/>
                <a:gd name="T10" fmla="*/ 2787091 w 9365"/>
                <a:gd name="T11" fmla="*/ 229605 h 10000"/>
                <a:gd name="T12" fmla="*/ 2218070 w 9365"/>
                <a:gd name="T13" fmla="*/ 490713 h 10000"/>
                <a:gd name="T14" fmla="*/ 1864702 w 9365"/>
                <a:gd name="T15" fmla="*/ 25827 h 10000"/>
                <a:gd name="T16" fmla="*/ 1168516 w 9365"/>
                <a:gd name="T17" fmla="*/ 340860 h 10000"/>
                <a:gd name="T18" fmla="*/ 0 w 9365"/>
                <a:gd name="T19" fmla="*/ 290625 h 10000"/>
                <a:gd name="T20" fmla="*/ 0 w 9365"/>
                <a:gd name="T21" fmla="*/ 2005140 h 10000"/>
                <a:gd name="T22" fmla="*/ 5021569 w 9365"/>
                <a:gd name="T23" fmla="*/ 2838132 h 10000"/>
                <a:gd name="T24" fmla="*/ 5485694 w 9365"/>
                <a:gd name="T25" fmla="*/ 2351109 h 1000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365" h="10000">
                  <a:moveTo>
                    <a:pt x="9361" y="8284"/>
                  </a:moveTo>
                  <a:cubicBezTo>
                    <a:pt x="9458" y="5904"/>
                    <a:pt x="8063" y="5204"/>
                    <a:pt x="7400" y="6388"/>
                  </a:cubicBezTo>
                  <a:cubicBezTo>
                    <a:pt x="7505" y="5833"/>
                    <a:pt x="7780" y="4506"/>
                    <a:pt x="7124" y="3477"/>
                  </a:cubicBezTo>
                  <a:cubicBezTo>
                    <a:pt x="6580" y="2623"/>
                    <a:pt x="6015" y="3178"/>
                    <a:pt x="5616" y="3612"/>
                  </a:cubicBezTo>
                  <a:cubicBezTo>
                    <a:pt x="5701" y="3233"/>
                    <a:pt x="5721" y="2394"/>
                    <a:pt x="5603" y="1987"/>
                  </a:cubicBezTo>
                  <a:cubicBezTo>
                    <a:pt x="5379" y="1160"/>
                    <a:pt x="5136" y="863"/>
                    <a:pt x="4756" y="809"/>
                  </a:cubicBezTo>
                  <a:cubicBezTo>
                    <a:pt x="4297" y="741"/>
                    <a:pt x="4008" y="1134"/>
                    <a:pt x="3785" y="1729"/>
                  </a:cubicBezTo>
                  <a:cubicBezTo>
                    <a:pt x="3771" y="1134"/>
                    <a:pt x="3680" y="267"/>
                    <a:pt x="3182" y="91"/>
                  </a:cubicBezTo>
                  <a:cubicBezTo>
                    <a:pt x="2191" y="-261"/>
                    <a:pt x="1994" y="1201"/>
                    <a:pt x="1994" y="1201"/>
                  </a:cubicBezTo>
                  <a:cubicBezTo>
                    <a:pt x="1699" y="-464"/>
                    <a:pt x="308" y="-275"/>
                    <a:pt x="0" y="1024"/>
                  </a:cubicBezTo>
                  <a:lnTo>
                    <a:pt x="0" y="7065"/>
                  </a:lnTo>
                  <a:cubicBezTo>
                    <a:pt x="1428" y="8561"/>
                    <a:pt x="3374" y="8226"/>
                    <a:pt x="8569" y="10000"/>
                  </a:cubicBezTo>
                  <a:cubicBezTo>
                    <a:pt x="8569" y="10000"/>
                    <a:pt x="9228" y="10077"/>
                    <a:pt x="9361" y="8284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18" name="Freeform 458"/>
            <p:cNvSpPr>
              <a:spLocks noChangeArrowheads="1"/>
            </p:cNvSpPr>
            <p:nvPr/>
          </p:nvSpPr>
          <p:spPr bwMode="auto">
            <a:xfrm>
              <a:off x="5060040" y="2362940"/>
              <a:ext cx="133444" cy="69977"/>
            </a:xfrm>
            <a:custGeom>
              <a:avLst/>
              <a:gdLst>
                <a:gd name="T0" fmla="*/ 15251 w 35"/>
                <a:gd name="T1" fmla="*/ 0 h 18"/>
                <a:gd name="T2" fmla="*/ 0 w 35"/>
                <a:gd name="T3" fmla="*/ 19438 h 18"/>
                <a:gd name="T4" fmla="*/ 133444 w 35"/>
                <a:gd name="T5" fmla="*/ 7775 h 18"/>
                <a:gd name="T6" fmla="*/ 15251 w 35"/>
                <a:gd name="T7" fmla="*/ 0 h 1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18">
                  <a:moveTo>
                    <a:pt x="4" y="0"/>
                  </a:moveTo>
                  <a:cubicBezTo>
                    <a:pt x="4" y="0"/>
                    <a:pt x="2" y="2"/>
                    <a:pt x="0" y="5"/>
                  </a:cubicBezTo>
                  <a:cubicBezTo>
                    <a:pt x="22" y="17"/>
                    <a:pt x="27" y="17"/>
                    <a:pt x="35" y="2"/>
                  </a:cubicBezTo>
                  <a:cubicBezTo>
                    <a:pt x="20" y="18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19" name="Freeform 459"/>
            <p:cNvSpPr>
              <a:spLocks noChangeArrowheads="1"/>
            </p:cNvSpPr>
            <p:nvPr/>
          </p:nvSpPr>
          <p:spPr bwMode="auto">
            <a:xfrm>
              <a:off x="2514834" y="328729"/>
              <a:ext cx="84623" cy="96015"/>
            </a:xfrm>
            <a:custGeom>
              <a:avLst/>
              <a:gdLst>
                <a:gd name="T0" fmla="*/ 15386 w 22"/>
                <a:gd name="T1" fmla="*/ 0 h 25"/>
                <a:gd name="T2" fmla="*/ 69237 w 22"/>
                <a:gd name="T3" fmla="*/ 96015 h 25"/>
                <a:gd name="T4" fmla="*/ 15386 w 22"/>
                <a:gd name="T5" fmla="*/ 0 h 2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2" h="25">
                  <a:moveTo>
                    <a:pt x="4" y="0"/>
                  </a:moveTo>
                  <a:cubicBezTo>
                    <a:pt x="4" y="0"/>
                    <a:pt x="0" y="20"/>
                    <a:pt x="18" y="25"/>
                  </a:cubicBezTo>
                  <a:cubicBezTo>
                    <a:pt x="22" y="9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20" name="Freeform 460"/>
            <p:cNvSpPr>
              <a:spLocks noChangeArrowheads="1"/>
            </p:cNvSpPr>
            <p:nvPr/>
          </p:nvSpPr>
          <p:spPr bwMode="auto">
            <a:xfrm>
              <a:off x="2314667" y="509367"/>
              <a:ext cx="100897" cy="81368"/>
            </a:xfrm>
            <a:custGeom>
              <a:avLst/>
              <a:gdLst>
                <a:gd name="T0" fmla="*/ 0 w 26"/>
                <a:gd name="T1" fmla="*/ 7749 h 21"/>
                <a:gd name="T2" fmla="*/ 100897 w 26"/>
                <a:gd name="T3" fmla="*/ 58120 h 21"/>
                <a:gd name="T4" fmla="*/ 0 w 26"/>
                <a:gd name="T5" fmla="*/ 7749 h 2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6" h="21">
                  <a:moveTo>
                    <a:pt x="0" y="2"/>
                  </a:moveTo>
                  <a:cubicBezTo>
                    <a:pt x="0" y="2"/>
                    <a:pt x="8" y="21"/>
                    <a:pt x="26" y="15"/>
                  </a:cubicBezTo>
                  <a:cubicBezTo>
                    <a:pt x="19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21" name="Freeform 461"/>
            <p:cNvSpPr>
              <a:spLocks noChangeArrowheads="1"/>
            </p:cNvSpPr>
            <p:nvPr/>
          </p:nvSpPr>
          <p:spPr bwMode="auto">
            <a:xfrm>
              <a:off x="2469267" y="678613"/>
              <a:ext cx="107406" cy="89505"/>
            </a:xfrm>
            <a:custGeom>
              <a:avLst/>
              <a:gdLst>
                <a:gd name="T0" fmla="*/ 0 w 28"/>
                <a:gd name="T1" fmla="*/ 27241 h 23"/>
                <a:gd name="T2" fmla="*/ 107406 w 28"/>
                <a:gd name="T3" fmla="*/ 46698 h 23"/>
                <a:gd name="T4" fmla="*/ 0 w 28"/>
                <a:gd name="T5" fmla="*/ 27241 h 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" h="23">
                  <a:moveTo>
                    <a:pt x="0" y="7"/>
                  </a:moveTo>
                  <a:cubicBezTo>
                    <a:pt x="0" y="7"/>
                    <a:pt x="12" y="23"/>
                    <a:pt x="28" y="12"/>
                  </a:cubicBezTo>
                  <a:cubicBezTo>
                    <a:pt x="20" y="0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22" name="Freeform 462"/>
            <p:cNvSpPr>
              <a:spLocks noChangeArrowheads="1"/>
            </p:cNvSpPr>
            <p:nvPr/>
          </p:nvSpPr>
          <p:spPr bwMode="auto">
            <a:xfrm>
              <a:off x="2015231" y="517503"/>
              <a:ext cx="115543" cy="87878"/>
            </a:xfrm>
            <a:custGeom>
              <a:avLst/>
              <a:gdLst>
                <a:gd name="T0" fmla="*/ 0 w 30"/>
                <a:gd name="T1" fmla="*/ 38208 h 23"/>
                <a:gd name="T2" fmla="*/ 115543 w 30"/>
                <a:gd name="T3" fmla="*/ 38208 h 23"/>
                <a:gd name="T4" fmla="*/ 0 w 30"/>
                <a:gd name="T5" fmla="*/ 38208 h 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0" h="23">
                  <a:moveTo>
                    <a:pt x="0" y="10"/>
                  </a:moveTo>
                  <a:cubicBezTo>
                    <a:pt x="0" y="10"/>
                    <a:pt x="16" y="23"/>
                    <a:pt x="30" y="10"/>
                  </a:cubicBezTo>
                  <a:cubicBezTo>
                    <a:pt x="17" y="0"/>
                    <a:pt x="0" y="10"/>
                    <a:pt x="0" y="1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23" name="Freeform 463"/>
            <p:cNvSpPr>
              <a:spLocks noChangeArrowheads="1"/>
            </p:cNvSpPr>
            <p:nvPr/>
          </p:nvSpPr>
          <p:spPr bwMode="auto">
            <a:xfrm>
              <a:off x="1769498" y="71604"/>
              <a:ext cx="92760" cy="115543"/>
            </a:xfrm>
            <a:custGeom>
              <a:avLst/>
              <a:gdLst>
                <a:gd name="T0" fmla="*/ 50245 w 24"/>
                <a:gd name="T1" fmla="*/ 115543 h 30"/>
                <a:gd name="T2" fmla="*/ 54110 w 24"/>
                <a:gd name="T3" fmla="*/ 0 h 30"/>
                <a:gd name="T4" fmla="*/ 50245 w 24"/>
                <a:gd name="T5" fmla="*/ 11554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4" h="30">
                  <a:moveTo>
                    <a:pt x="13" y="30"/>
                  </a:moveTo>
                  <a:cubicBezTo>
                    <a:pt x="24" y="18"/>
                    <a:pt x="14" y="0"/>
                    <a:pt x="14" y="0"/>
                  </a:cubicBezTo>
                  <a:cubicBezTo>
                    <a:pt x="14" y="0"/>
                    <a:pt x="0" y="16"/>
                    <a:pt x="13" y="3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24" name="Freeform 464"/>
            <p:cNvSpPr>
              <a:spLocks noChangeArrowheads="1"/>
            </p:cNvSpPr>
            <p:nvPr/>
          </p:nvSpPr>
          <p:spPr bwMode="auto">
            <a:xfrm>
              <a:off x="3022573" y="906445"/>
              <a:ext cx="92760" cy="73232"/>
            </a:xfrm>
            <a:custGeom>
              <a:avLst/>
              <a:gdLst>
                <a:gd name="T0" fmla="*/ 0 w 24"/>
                <a:gd name="T1" fmla="*/ 11563 h 19"/>
                <a:gd name="T2" fmla="*/ 92760 w 24"/>
                <a:gd name="T3" fmla="*/ 73232 h 19"/>
                <a:gd name="T4" fmla="*/ 0 w 24"/>
                <a:gd name="T5" fmla="*/ 11563 h 1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4" h="19">
                  <a:moveTo>
                    <a:pt x="0" y="3"/>
                  </a:moveTo>
                  <a:cubicBezTo>
                    <a:pt x="4" y="19"/>
                    <a:pt x="24" y="19"/>
                    <a:pt x="24" y="19"/>
                  </a:cubicBezTo>
                  <a:cubicBezTo>
                    <a:pt x="24" y="19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25" name="Freeform 465"/>
            <p:cNvSpPr>
              <a:spLocks noChangeArrowheads="1"/>
            </p:cNvSpPr>
            <p:nvPr/>
          </p:nvSpPr>
          <p:spPr bwMode="auto">
            <a:xfrm>
              <a:off x="3084413" y="786019"/>
              <a:ext cx="107406" cy="89505"/>
            </a:xfrm>
            <a:custGeom>
              <a:avLst/>
              <a:gdLst>
                <a:gd name="T0" fmla="*/ 0 w 28"/>
                <a:gd name="T1" fmla="*/ 42807 h 23"/>
                <a:gd name="T2" fmla="*/ 107406 w 28"/>
                <a:gd name="T3" fmla="*/ 62264 h 23"/>
                <a:gd name="T4" fmla="*/ 0 w 28"/>
                <a:gd name="T5" fmla="*/ 42807 h 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" h="23">
                  <a:moveTo>
                    <a:pt x="0" y="11"/>
                  </a:moveTo>
                  <a:cubicBezTo>
                    <a:pt x="10" y="23"/>
                    <a:pt x="28" y="16"/>
                    <a:pt x="28" y="16"/>
                  </a:cubicBezTo>
                  <a:cubicBezTo>
                    <a:pt x="28" y="16"/>
                    <a:pt x="15" y="0"/>
                    <a:pt x="0" y="11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26" name="Freeform 466"/>
            <p:cNvSpPr>
              <a:spLocks noChangeArrowheads="1"/>
            </p:cNvSpPr>
            <p:nvPr/>
          </p:nvSpPr>
          <p:spPr bwMode="auto">
            <a:xfrm>
              <a:off x="4117793" y="1716875"/>
              <a:ext cx="84623" cy="81368"/>
            </a:xfrm>
            <a:custGeom>
              <a:avLst/>
              <a:gdLst>
                <a:gd name="T0" fmla="*/ 0 w 22"/>
                <a:gd name="T1" fmla="*/ 11624 h 21"/>
                <a:gd name="T2" fmla="*/ 84623 w 22"/>
                <a:gd name="T3" fmla="*/ 81368 h 21"/>
                <a:gd name="T4" fmla="*/ 0 w 22"/>
                <a:gd name="T5" fmla="*/ 11624 h 2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2" h="21">
                  <a:moveTo>
                    <a:pt x="0" y="3"/>
                  </a:moveTo>
                  <a:cubicBezTo>
                    <a:pt x="2" y="19"/>
                    <a:pt x="22" y="21"/>
                    <a:pt x="22" y="21"/>
                  </a:cubicBezTo>
                  <a:cubicBezTo>
                    <a:pt x="22" y="21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27" name="Freeform 467"/>
            <p:cNvSpPr>
              <a:spLocks noChangeArrowheads="1"/>
            </p:cNvSpPr>
            <p:nvPr/>
          </p:nvSpPr>
          <p:spPr bwMode="auto">
            <a:xfrm>
              <a:off x="4187770" y="1609468"/>
              <a:ext cx="102524" cy="84623"/>
            </a:xfrm>
            <a:custGeom>
              <a:avLst/>
              <a:gdLst>
                <a:gd name="T0" fmla="*/ 0 w 27"/>
                <a:gd name="T1" fmla="*/ 34619 h 22"/>
                <a:gd name="T2" fmla="*/ 102524 w 27"/>
                <a:gd name="T3" fmla="*/ 61544 h 22"/>
                <a:gd name="T4" fmla="*/ 0 w 27"/>
                <a:gd name="T5" fmla="*/ 34619 h 2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7" h="22">
                  <a:moveTo>
                    <a:pt x="0" y="9"/>
                  </a:moveTo>
                  <a:cubicBezTo>
                    <a:pt x="9" y="22"/>
                    <a:pt x="27" y="16"/>
                    <a:pt x="27" y="16"/>
                  </a:cubicBezTo>
                  <a:cubicBezTo>
                    <a:pt x="27" y="16"/>
                    <a:pt x="16" y="0"/>
                    <a:pt x="0" y="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28" name="Freeform 468"/>
            <p:cNvSpPr>
              <a:spLocks noChangeArrowheads="1"/>
            </p:cNvSpPr>
            <p:nvPr/>
          </p:nvSpPr>
          <p:spPr bwMode="auto">
            <a:xfrm>
              <a:off x="3460335" y="1135904"/>
              <a:ext cx="76486" cy="81368"/>
            </a:xfrm>
            <a:custGeom>
              <a:avLst/>
              <a:gdLst>
                <a:gd name="T0" fmla="*/ 0 w 20"/>
                <a:gd name="T1" fmla="*/ 0 h 21"/>
                <a:gd name="T2" fmla="*/ 76486 w 20"/>
                <a:gd name="T3" fmla="*/ 81368 h 21"/>
                <a:gd name="T4" fmla="*/ 0 w 20"/>
                <a:gd name="T5" fmla="*/ 0 h 2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21">
                  <a:moveTo>
                    <a:pt x="0" y="0"/>
                  </a:moveTo>
                  <a:cubicBezTo>
                    <a:pt x="0" y="0"/>
                    <a:pt x="1" y="20"/>
                    <a:pt x="20" y="21"/>
                  </a:cubicBezTo>
                  <a:cubicBezTo>
                    <a:pt x="19" y="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29" name="Freeform 469"/>
            <p:cNvSpPr>
              <a:spLocks noChangeArrowheads="1"/>
            </p:cNvSpPr>
            <p:nvPr/>
          </p:nvSpPr>
          <p:spPr bwMode="auto">
            <a:xfrm>
              <a:off x="3741870" y="1090337"/>
              <a:ext cx="84623" cy="104152"/>
            </a:xfrm>
            <a:custGeom>
              <a:avLst/>
              <a:gdLst>
                <a:gd name="T0" fmla="*/ 19233 w 22"/>
                <a:gd name="T1" fmla="*/ 0 h 27"/>
                <a:gd name="T2" fmla="*/ 65391 w 22"/>
                <a:gd name="T3" fmla="*/ 104152 h 27"/>
                <a:gd name="T4" fmla="*/ 19233 w 22"/>
                <a:gd name="T5" fmla="*/ 0 h 2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2" h="27">
                  <a:moveTo>
                    <a:pt x="5" y="0"/>
                  </a:moveTo>
                  <a:cubicBezTo>
                    <a:pt x="5" y="0"/>
                    <a:pt x="0" y="20"/>
                    <a:pt x="17" y="27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30" name="Freeform 470"/>
            <p:cNvSpPr>
              <a:spLocks noChangeArrowheads="1"/>
            </p:cNvSpPr>
            <p:nvPr/>
          </p:nvSpPr>
          <p:spPr bwMode="auto">
            <a:xfrm>
              <a:off x="3909489" y="943874"/>
              <a:ext cx="89505" cy="109034"/>
            </a:xfrm>
            <a:custGeom>
              <a:avLst/>
              <a:gdLst>
                <a:gd name="T0" fmla="*/ 38915 w 23"/>
                <a:gd name="T1" fmla="*/ 109034 h 28"/>
                <a:gd name="T2" fmla="*/ 66156 w 23"/>
                <a:gd name="T3" fmla="*/ 0 h 28"/>
                <a:gd name="T4" fmla="*/ 38915 w 23"/>
                <a:gd name="T5" fmla="*/ 109034 h 2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3" h="28">
                  <a:moveTo>
                    <a:pt x="10" y="28"/>
                  </a:moveTo>
                  <a:cubicBezTo>
                    <a:pt x="23" y="19"/>
                    <a:pt x="17" y="0"/>
                    <a:pt x="17" y="0"/>
                  </a:cubicBezTo>
                  <a:cubicBezTo>
                    <a:pt x="17" y="0"/>
                    <a:pt x="0" y="11"/>
                    <a:pt x="10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31" name="Freeform 471"/>
            <p:cNvSpPr>
              <a:spLocks noChangeArrowheads="1"/>
            </p:cNvSpPr>
            <p:nvPr/>
          </p:nvSpPr>
          <p:spPr bwMode="auto">
            <a:xfrm>
              <a:off x="4225199" y="1355599"/>
              <a:ext cx="104152" cy="89505"/>
            </a:xfrm>
            <a:custGeom>
              <a:avLst/>
              <a:gdLst>
                <a:gd name="T0" fmla="*/ 0 w 27"/>
                <a:gd name="T1" fmla="*/ 66156 h 23"/>
                <a:gd name="T2" fmla="*/ 104152 w 27"/>
                <a:gd name="T3" fmla="*/ 31132 h 23"/>
                <a:gd name="T4" fmla="*/ 0 w 27"/>
                <a:gd name="T5" fmla="*/ 66156 h 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7" h="23">
                  <a:moveTo>
                    <a:pt x="0" y="17"/>
                  </a:moveTo>
                  <a:cubicBezTo>
                    <a:pt x="15" y="23"/>
                    <a:pt x="27" y="8"/>
                    <a:pt x="27" y="8"/>
                  </a:cubicBezTo>
                  <a:cubicBezTo>
                    <a:pt x="27" y="8"/>
                    <a:pt x="9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32" name="Freeform 472"/>
            <p:cNvSpPr>
              <a:spLocks noChangeArrowheads="1"/>
            </p:cNvSpPr>
            <p:nvPr/>
          </p:nvSpPr>
          <p:spPr bwMode="auto">
            <a:xfrm>
              <a:off x="4710155" y="1798243"/>
              <a:ext cx="91133" cy="107406"/>
            </a:xfrm>
            <a:custGeom>
              <a:avLst/>
              <a:gdLst>
                <a:gd name="T0" fmla="*/ 49364 w 24"/>
                <a:gd name="T1" fmla="*/ 107406 h 28"/>
                <a:gd name="T2" fmla="*/ 45567 w 24"/>
                <a:gd name="T3" fmla="*/ 0 h 28"/>
                <a:gd name="T4" fmla="*/ 49364 w 24"/>
                <a:gd name="T5" fmla="*/ 107406 h 2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4" h="28">
                  <a:moveTo>
                    <a:pt x="13" y="28"/>
                  </a:moveTo>
                  <a:cubicBezTo>
                    <a:pt x="24" y="16"/>
                    <a:pt x="12" y="0"/>
                    <a:pt x="12" y="0"/>
                  </a:cubicBezTo>
                  <a:cubicBezTo>
                    <a:pt x="12" y="0"/>
                    <a:pt x="0" y="15"/>
                    <a:pt x="13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33" name="Freeform 473"/>
            <p:cNvSpPr>
              <a:spLocks noChangeArrowheads="1"/>
            </p:cNvSpPr>
            <p:nvPr/>
          </p:nvSpPr>
          <p:spPr bwMode="auto">
            <a:xfrm>
              <a:off x="4583220" y="1809635"/>
              <a:ext cx="84623" cy="99270"/>
            </a:xfrm>
            <a:custGeom>
              <a:avLst/>
              <a:gdLst>
                <a:gd name="T0" fmla="*/ 19233 w 22"/>
                <a:gd name="T1" fmla="*/ 0 h 26"/>
                <a:gd name="T2" fmla="*/ 69237 w 22"/>
                <a:gd name="T3" fmla="*/ 99270 h 26"/>
                <a:gd name="T4" fmla="*/ 19233 w 22"/>
                <a:gd name="T5" fmla="*/ 0 h 2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2" h="26">
                  <a:moveTo>
                    <a:pt x="5" y="0"/>
                  </a:moveTo>
                  <a:cubicBezTo>
                    <a:pt x="5" y="0"/>
                    <a:pt x="0" y="20"/>
                    <a:pt x="18" y="26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34" name="Freeform 474"/>
            <p:cNvSpPr>
              <a:spLocks noChangeArrowheads="1"/>
            </p:cNvSpPr>
            <p:nvPr/>
          </p:nvSpPr>
          <p:spPr bwMode="auto">
            <a:xfrm>
              <a:off x="5121880" y="1975626"/>
              <a:ext cx="76486" cy="84623"/>
            </a:xfrm>
            <a:custGeom>
              <a:avLst/>
              <a:gdLst>
                <a:gd name="T0" fmla="*/ 3824 w 20"/>
                <a:gd name="T1" fmla="*/ 84623 h 22"/>
                <a:gd name="T2" fmla="*/ 76486 w 20"/>
                <a:gd name="T3" fmla="*/ 0 h 22"/>
                <a:gd name="T4" fmla="*/ 3824 w 20"/>
                <a:gd name="T5" fmla="*/ 84623 h 2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22">
                  <a:moveTo>
                    <a:pt x="1" y="22"/>
                  </a:moveTo>
                  <a:cubicBezTo>
                    <a:pt x="17" y="20"/>
                    <a:pt x="20" y="0"/>
                    <a:pt x="20" y="0"/>
                  </a:cubicBezTo>
                  <a:cubicBezTo>
                    <a:pt x="20" y="0"/>
                    <a:pt x="0" y="3"/>
                    <a:pt x="1" y="2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35" name="Freeform 475"/>
            <p:cNvSpPr>
              <a:spLocks noChangeArrowheads="1"/>
            </p:cNvSpPr>
            <p:nvPr/>
          </p:nvSpPr>
          <p:spPr bwMode="auto">
            <a:xfrm>
              <a:off x="5186975" y="2083033"/>
              <a:ext cx="99270" cy="79741"/>
            </a:xfrm>
            <a:custGeom>
              <a:avLst/>
              <a:gdLst>
                <a:gd name="T0" fmla="*/ 0 w 26"/>
                <a:gd name="T1" fmla="*/ 64552 h 21"/>
                <a:gd name="T2" fmla="*/ 99270 w 26"/>
                <a:gd name="T3" fmla="*/ 18986 h 21"/>
                <a:gd name="T4" fmla="*/ 0 w 26"/>
                <a:gd name="T5" fmla="*/ 64552 h 2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6" h="21">
                  <a:moveTo>
                    <a:pt x="0" y="17"/>
                  </a:moveTo>
                  <a:cubicBezTo>
                    <a:pt x="15" y="21"/>
                    <a:pt x="26" y="5"/>
                    <a:pt x="26" y="5"/>
                  </a:cubicBezTo>
                  <a:cubicBezTo>
                    <a:pt x="26" y="5"/>
                    <a:pt x="6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36" name="Freeform 476"/>
            <p:cNvSpPr>
              <a:spLocks noChangeArrowheads="1"/>
            </p:cNvSpPr>
            <p:nvPr/>
          </p:nvSpPr>
          <p:spPr bwMode="auto">
            <a:xfrm>
              <a:off x="4363526" y="1975626"/>
              <a:ext cx="96015" cy="71604"/>
            </a:xfrm>
            <a:custGeom>
              <a:avLst/>
              <a:gdLst>
                <a:gd name="T0" fmla="*/ 0 w 25"/>
                <a:gd name="T1" fmla="*/ 0 h 19"/>
                <a:gd name="T2" fmla="*/ 96015 w 25"/>
                <a:gd name="T3" fmla="*/ 60298 h 19"/>
                <a:gd name="T4" fmla="*/ 0 w 25"/>
                <a:gd name="T5" fmla="*/ 0 h 1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5" h="19">
                  <a:moveTo>
                    <a:pt x="0" y="0"/>
                  </a:moveTo>
                  <a:cubicBezTo>
                    <a:pt x="0" y="0"/>
                    <a:pt x="7" y="19"/>
                    <a:pt x="25" y="16"/>
                  </a:cubicBezTo>
                  <a:cubicBezTo>
                    <a:pt x="2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37" name="Freeform 477"/>
            <p:cNvSpPr>
              <a:spLocks noChangeArrowheads="1"/>
            </p:cNvSpPr>
            <p:nvPr/>
          </p:nvSpPr>
          <p:spPr bwMode="auto">
            <a:xfrm>
              <a:off x="3011181" y="418234"/>
              <a:ext cx="87878" cy="73232"/>
            </a:xfrm>
            <a:custGeom>
              <a:avLst/>
              <a:gdLst>
                <a:gd name="T0" fmla="*/ 0 w 23"/>
                <a:gd name="T1" fmla="*/ 57815 h 19"/>
                <a:gd name="T2" fmla="*/ 87878 w 23"/>
                <a:gd name="T3" fmla="*/ 11563 h 19"/>
                <a:gd name="T4" fmla="*/ 0 w 23"/>
                <a:gd name="T5" fmla="*/ 57815 h 1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3" h="19">
                  <a:moveTo>
                    <a:pt x="0" y="15"/>
                  </a:moveTo>
                  <a:cubicBezTo>
                    <a:pt x="14" y="19"/>
                    <a:pt x="23" y="3"/>
                    <a:pt x="23" y="3"/>
                  </a:cubicBezTo>
                  <a:cubicBezTo>
                    <a:pt x="23" y="3"/>
                    <a:pt x="6" y="0"/>
                    <a:pt x="0" y="15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38" name="Freeform 478"/>
            <p:cNvSpPr>
              <a:spLocks noChangeArrowheads="1"/>
            </p:cNvSpPr>
            <p:nvPr/>
          </p:nvSpPr>
          <p:spPr bwMode="auto">
            <a:xfrm>
              <a:off x="2811015" y="309200"/>
              <a:ext cx="73232" cy="92760"/>
            </a:xfrm>
            <a:custGeom>
              <a:avLst/>
              <a:gdLst>
                <a:gd name="T0" fmla="*/ 23126 w 19"/>
                <a:gd name="T1" fmla="*/ 92760 h 24"/>
                <a:gd name="T2" fmla="*/ 57815 w 19"/>
                <a:gd name="T3" fmla="*/ 0 h 24"/>
                <a:gd name="T4" fmla="*/ 23126 w 19"/>
                <a:gd name="T5" fmla="*/ 92760 h 2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9" h="24">
                  <a:moveTo>
                    <a:pt x="6" y="24"/>
                  </a:moveTo>
                  <a:cubicBezTo>
                    <a:pt x="19" y="18"/>
                    <a:pt x="15" y="0"/>
                    <a:pt x="15" y="0"/>
                  </a:cubicBezTo>
                  <a:cubicBezTo>
                    <a:pt x="15" y="0"/>
                    <a:pt x="0" y="8"/>
                    <a:pt x="6" y="24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39" name="Freeform 479"/>
            <p:cNvSpPr>
              <a:spLocks noChangeArrowheads="1"/>
            </p:cNvSpPr>
            <p:nvPr/>
          </p:nvSpPr>
          <p:spPr bwMode="auto">
            <a:xfrm>
              <a:off x="104699" y="393823"/>
              <a:ext cx="118798" cy="100897"/>
            </a:xfrm>
            <a:custGeom>
              <a:avLst/>
              <a:gdLst>
                <a:gd name="T0" fmla="*/ 0 w 31"/>
                <a:gd name="T1" fmla="*/ 73732 h 26"/>
                <a:gd name="T2" fmla="*/ 118798 w 31"/>
                <a:gd name="T3" fmla="*/ 11642 h 26"/>
                <a:gd name="T4" fmla="*/ 0 w 31"/>
                <a:gd name="T5" fmla="*/ 73732 h 2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1" h="26">
                  <a:moveTo>
                    <a:pt x="0" y="19"/>
                  </a:moveTo>
                  <a:cubicBezTo>
                    <a:pt x="21" y="26"/>
                    <a:pt x="31" y="3"/>
                    <a:pt x="31" y="3"/>
                  </a:cubicBezTo>
                  <a:cubicBezTo>
                    <a:pt x="31" y="3"/>
                    <a:pt x="7" y="0"/>
                    <a:pt x="0" y="1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40" name="Freeform 480"/>
            <p:cNvSpPr>
              <a:spLocks noChangeArrowheads="1"/>
            </p:cNvSpPr>
            <p:nvPr/>
          </p:nvSpPr>
          <p:spPr bwMode="auto">
            <a:xfrm>
              <a:off x="3776045" y="1340952"/>
              <a:ext cx="460546" cy="476819"/>
            </a:xfrm>
            <a:custGeom>
              <a:avLst/>
              <a:gdLst>
                <a:gd name="T0" fmla="*/ 349247 w 120"/>
                <a:gd name="T1" fmla="*/ 411449 h 124"/>
                <a:gd name="T2" fmla="*/ 406816 w 120"/>
                <a:gd name="T3" fmla="*/ 242255 h 124"/>
                <a:gd name="T4" fmla="*/ 299355 w 120"/>
                <a:gd name="T5" fmla="*/ 230719 h 124"/>
                <a:gd name="T6" fmla="*/ 307031 w 120"/>
                <a:gd name="T7" fmla="*/ 134586 h 124"/>
                <a:gd name="T8" fmla="*/ 153515 w 120"/>
                <a:gd name="T9" fmla="*/ 173039 h 124"/>
                <a:gd name="T10" fmla="*/ 107461 w 120"/>
                <a:gd name="T11" fmla="*/ 7691 h 124"/>
                <a:gd name="T12" fmla="*/ 19189 w 120"/>
                <a:gd name="T13" fmla="*/ 92288 h 124"/>
                <a:gd name="T14" fmla="*/ 126650 w 120"/>
                <a:gd name="T15" fmla="*/ 38453 h 124"/>
                <a:gd name="T16" fmla="*/ 130488 w 120"/>
                <a:gd name="T17" fmla="*/ 203802 h 124"/>
                <a:gd name="T18" fmla="*/ 280165 w 120"/>
                <a:gd name="T19" fmla="*/ 146122 h 124"/>
                <a:gd name="T20" fmla="*/ 276328 w 120"/>
                <a:gd name="T21" fmla="*/ 257636 h 124"/>
                <a:gd name="T22" fmla="*/ 395302 w 120"/>
                <a:gd name="T23" fmla="*/ 261481 h 124"/>
                <a:gd name="T24" fmla="*/ 310869 w 120"/>
                <a:gd name="T25" fmla="*/ 422985 h 124"/>
                <a:gd name="T26" fmla="*/ 456708 w 120"/>
                <a:gd name="T27" fmla="*/ 476819 h 124"/>
                <a:gd name="T28" fmla="*/ 349247 w 120"/>
                <a:gd name="T29" fmla="*/ 411449 h 12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20" h="124">
                  <a:moveTo>
                    <a:pt x="91" y="107"/>
                  </a:moveTo>
                  <a:cubicBezTo>
                    <a:pt x="108" y="100"/>
                    <a:pt x="120" y="83"/>
                    <a:pt x="106" y="63"/>
                  </a:cubicBezTo>
                  <a:cubicBezTo>
                    <a:pt x="97" y="51"/>
                    <a:pt x="78" y="60"/>
                    <a:pt x="78" y="60"/>
                  </a:cubicBezTo>
                  <a:cubicBezTo>
                    <a:pt x="78" y="60"/>
                    <a:pt x="89" y="48"/>
                    <a:pt x="80" y="35"/>
                  </a:cubicBezTo>
                  <a:cubicBezTo>
                    <a:pt x="70" y="21"/>
                    <a:pt x="53" y="29"/>
                    <a:pt x="40" y="45"/>
                  </a:cubicBezTo>
                  <a:cubicBezTo>
                    <a:pt x="56" y="27"/>
                    <a:pt x="45" y="3"/>
                    <a:pt x="28" y="2"/>
                  </a:cubicBezTo>
                  <a:cubicBezTo>
                    <a:pt x="11" y="0"/>
                    <a:pt x="0" y="20"/>
                    <a:pt x="5" y="24"/>
                  </a:cubicBezTo>
                  <a:cubicBezTo>
                    <a:pt x="8" y="20"/>
                    <a:pt x="11" y="3"/>
                    <a:pt x="33" y="10"/>
                  </a:cubicBezTo>
                  <a:cubicBezTo>
                    <a:pt x="52" y="18"/>
                    <a:pt x="34" y="53"/>
                    <a:pt x="34" y="53"/>
                  </a:cubicBezTo>
                  <a:cubicBezTo>
                    <a:pt x="34" y="53"/>
                    <a:pt x="58" y="28"/>
                    <a:pt x="73" y="38"/>
                  </a:cubicBezTo>
                  <a:cubicBezTo>
                    <a:pt x="82" y="46"/>
                    <a:pt x="72" y="67"/>
                    <a:pt x="72" y="67"/>
                  </a:cubicBezTo>
                  <a:cubicBezTo>
                    <a:pt x="72" y="67"/>
                    <a:pt x="94" y="56"/>
                    <a:pt x="103" y="68"/>
                  </a:cubicBezTo>
                  <a:cubicBezTo>
                    <a:pt x="119" y="88"/>
                    <a:pt x="81" y="110"/>
                    <a:pt x="81" y="110"/>
                  </a:cubicBezTo>
                  <a:cubicBezTo>
                    <a:pt x="81" y="110"/>
                    <a:pt x="108" y="112"/>
                    <a:pt x="119" y="124"/>
                  </a:cubicBezTo>
                  <a:cubicBezTo>
                    <a:pt x="116" y="111"/>
                    <a:pt x="106" y="109"/>
                    <a:pt x="91" y="10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41" name="Freeform 481"/>
            <p:cNvSpPr>
              <a:spLocks noChangeArrowheads="1"/>
            </p:cNvSpPr>
            <p:nvPr/>
          </p:nvSpPr>
          <p:spPr bwMode="auto">
            <a:xfrm>
              <a:off x="3391986" y="859251"/>
              <a:ext cx="1021988" cy="831586"/>
            </a:xfrm>
            <a:custGeom>
              <a:avLst/>
              <a:gdLst>
                <a:gd name="T0" fmla="*/ 941305 w 266"/>
                <a:gd name="T1" fmla="*/ 704538 h 216"/>
                <a:gd name="T2" fmla="*/ 983567 w 266"/>
                <a:gd name="T3" fmla="*/ 592890 h 216"/>
                <a:gd name="T4" fmla="*/ 875990 w 266"/>
                <a:gd name="T5" fmla="*/ 531291 h 216"/>
                <a:gd name="T6" fmla="*/ 899042 w 266"/>
                <a:gd name="T7" fmla="*/ 377294 h 216"/>
                <a:gd name="T8" fmla="*/ 703097 w 266"/>
                <a:gd name="T9" fmla="*/ 300295 h 216"/>
                <a:gd name="T10" fmla="*/ 703097 w 266"/>
                <a:gd name="T11" fmla="*/ 153997 h 216"/>
                <a:gd name="T12" fmla="*/ 491784 w 266"/>
                <a:gd name="T13" fmla="*/ 188647 h 216"/>
                <a:gd name="T14" fmla="*/ 480258 w 266"/>
                <a:gd name="T15" fmla="*/ 34649 h 216"/>
                <a:gd name="T16" fmla="*/ 376522 w 266"/>
                <a:gd name="T17" fmla="*/ 80849 h 216"/>
                <a:gd name="T18" fmla="*/ 284312 w 266"/>
                <a:gd name="T19" fmla="*/ 26950 h 216"/>
                <a:gd name="T20" fmla="*/ 218997 w 266"/>
                <a:gd name="T21" fmla="*/ 173247 h 216"/>
                <a:gd name="T22" fmla="*/ 84525 w 266"/>
                <a:gd name="T23" fmla="*/ 80849 h 216"/>
                <a:gd name="T24" fmla="*/ 61473 w 266"/>
                <a:gd name="T25" fmla="*/ 234846 h 216"/>
                <a:gd name="T26" fmla="*/ 103736 w 266"/>
                <a:gd name="T27" fmla="*/ 103948 h 216"/>
                <a:gd name="T28" fmla="*/ 230524 w 266"/>
                <a:gd name="T29" fmla="*/ 234846 h 216"/>
                <a:gd name="T30" fmla="*/ 295839 w 266"/>
                <a:gd name="T31" fmla="*/ 73149 h 216"/>
                <a:gd name="T32" fmla="*/ 384206 w 266"/>
                <a:gd name="T33" fmla="*/ 157847 h 216"/>
                <a:gd name="T34" fmla="*/ 457205 w 266"/>
                <a:gd name="T35" fmla="*/ 65449 h 216"/>
                <a:gd name="T36" fmla="*/ 468731 w 266"/>
                <a:gd name="T37" fmla="*/ 238696 h 216"/>
                <a:gd name="T38" fmla="*/ 680045 w 266"/>
                <a:gd name="T39" fmla="*/ 184797 h 216"/>
                <a:gd name="T40" fmla="*/ 656992 w 266"/>
                <a:gd name="T41" fmla="*/ 323395 h 216"/>
                <a:gd name="T42" fmla="*/ 875990 w 266"/>
                <a:gd name="T43" fmla="*/ 411943 h 216"/>
                <a:gd name="T44" fmla="*/ 806833 w 266"/>
                <a:gd name="T45" fmla="*/ 554391 h 216"/>
                <a:gd name="T46" fmla="*/ 956673 w 266"/>
                <a:gd name="T47" fmla="*/ 604440 h 216"/>
                <a:gd name="T48" fmla="*/ 895200 w 266"/>
                <a:gd name="T49" fmla="*/ 708388 h 216"/>
                <a:gd name="T50" fmla="*/ 979725 w 266"/>
                <a:gd name="T51" fmla="*/ 773837 h 216"/>
                <a:gd name="T52" fmla="*/ 941305 w 266"/>
                <a:gd name="T53" fmla="*/ 812336 h 216"/>
                <a:gd name="T54" fmla="*/ 937463 w 266"/>
                <a:gd name="T55" fmla="*/ 827736 h 216"/>
                <a:gd name="T56" fmla="*/ 1006620 w 266"/>
                <a:gd name="T57" fmla="*/ 777687 h 216"/>
                <a:gd name="T58" fmla="*/ 941305 w 266"/>
                <a:gd name="T59" fmla="*/ 704538 h 21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66" h="216">
                  <a:moveTo>
                    <a:pt x="245" y="183"/>
                  </a:moveTo>
                  <a:cubicBezTo>
                    <a:pt x="245" y="183"/>
                    <a:pt x="266" y="172"/>
                    <a:pt x="256" y="154"/>
                  </a:cubicBezTo>
                  <a:cubicBezTo>
                    <a:pt x="248" y="136"/>
                    <a:pt x="228" y="138"/>
                    <a:pt x="228" y="138"/>
                  </a:cubicBezTo>
                  <a:cubicBezTo>
                    <a:pt x="228" y="138"/>
                    <a:pt x="245" y="119"/>
                    <a:pt x="234" y="98"/>
                  </a:cubicBezTo>
                  <a:cubicBezTo>
                    <a:pt x="225" y="78"/>
                    <a:pt x="183" y="78"/>
                    <a:pt x="183" y="78"/>
                  </a:cubicBezTo>
                  <a:cubicBezTo>
                    <a:pt x="183" y="78"/>
                    <a:pt x="200" y="63"/>
                    <a:pt x="183" y="40"/>
                  </a:cubicBezTo>
                  <a:cubicBezTo>
                    <a:pt x="167" y="17"/>
                    <a:pt x="128" y="49"/>
                    <a:pt x="128" y="49"/>
                  </a:cubicBezTo>
                  <a:cubicBezTo>
                    <a:pt x="128" y="49"/>
                    <a:pt x="137" y="14"/>
                    <a:pt x="125" y="9"/>
                  </a:cubicBezTo>
                  <a:cubicBezTo>
                    <a:pt x="105" y="0"/>
                    <a:pt x="98" y="21"/>
                    <a:pt x="98" y="21"/>
                  </a:cubicBezTo>
                  <a:cubicBezTo>
                    <a:pt x="98" y="21"/>
                    <a:pt x="90" y="2"/>
                    <a:pt x="74" y="7"/>
                  </a:cubicBezTo>
                  <a:cubicBezTo>
                    <a:pt x="61" y="10"/>
                    <a:pt x="57" y="45"/>
                    <a:pt x="57" y="45"/>
                  </a:cubicBezTo>
                  <a:cubicBezTo>
                    <a:pt x="57" y="45"/>
                    <a:pt x="44" y="14"/>
                    <a:pt x="22" y="21"/>
                  </a:cubicBezTo>
                  <a:cubicBezTo>
                    <a:pt x="0" y="30"/>
                    <a:pt x="16" y="61"/>
                    <a:pt x="16" y="61"/>
                  </a:cubicBezTo>
                  <a:cubicBezTo>
                    <a:pt x="16" y="61"/>
                    <a:pt x="15" y="31"/>
                    <a:pt x="27" y="27"/>
                  </a:cubicBezTo>
                  <a:cubicBezTo>
                    <a:pt x="39" y="24"/>
                    <a:pt x="60" y="61"/>
                    <a:pt x="60" y="61"/>
                  </a:cubicBezTo>
                  <a:cubicBezTo>
                    <a:pt x="60" y="61"/>
                    <a:pt x="65" y="25"/>
                    <a:pt x="77" y="19"/>
                  </a:cubicBezTo>
                  <a:cubicBezTo>
                    <a:pt x="90" y="12"/>
                    <a:pt x="100" y="41"/>
                    <a:pt x="100" y="41"/>
                  </a:cubicBezTo>
                  <a:cubicBezTo>
                    <a:pt x="100" y="41"/>
                    <a:pt x="102" y="14"/>
                    <a:pt x="119" y="17"/>
                  </a:cubicBezTo>
                  <a:cubicBezTo>
                    <a:pt x="125" y="18"/>
                    <a:pt x="122" y="62"/>
                    <a:pt x="122" y="62"/>
                  </a:cubicBezTo>
                  <a:cubicBezTo>
                    <a:pt x="122" y="62"/>
                    <a:pt x="162" y="27"/>
                    <a:pt x="177" y="48"/>
                  </a:cubicBezTo>
                  <a:cubicBezTo>
                    <a:pt x="192" y="69"/>
                    <a:pt x="171" y="84"/>
                    <a:pt x="171" y="84"/>
                  </a:cubicBezTo>
                  <a:cubicBezTo>
                    <a:pt x="171" y="84"/>
                    <a:pt x="217" y="88"/>
                    <a:pt x="228" y="107"/>
                  </a:cubicBezTo>
                  <a:cubicBezTo>
                    <a:pt x="239" y="124"/>
                    <a:pt x="210" y="144"/>
                    <a:pt x="210" y="144"/>
                  </a:cubicBezTo>
                  <a:cubicBezTo>
                    <a:pt x="210" y="144"/>
                    <a:pt x="243" y="143"/>
                    <a:pt x="249" y="157"/>
                  </a:cubicBezTo>
                  <a:cubicBezTo>
                    <a:pt x="254" y="171"/>
                    <a:pt x="233" y="184"/>
                    <a:pt x="233" y="184"/>
                  </a:cubicBezTo>
                  <a:cubicBezTo>
                    <a:pt x="233" y="184"/>
                    <a:pt x="253" y="191"/>
                    <a:pt x="255" y="201"/>
                  </a:cubicBezTo>
                  <a:cubicBezTo>
                    <a:pt x="257" y="209"/>
                    <a:pt x="245" y="211"/>
                    <a:pt x="245" y="211"/>
                  </a:cubicBezTo>
                  <a:cubicBezTo>
                    <a:pt x="244" y="215"/>
                    <a:pt x="244" y="215"/>
                    <a:pt x="244" y="215"/>
                  </a:cubicBezTo>
                  <a:cubicBezTo>
                    <a:pt x="244" y="215"/>
                    <a:pt x="263" y="216"/>
                    <a:pt x="262" y="202"/>
                  </a:cubicBezTo>
                  <a:cubicBezTo>
                    <a:pt x="260" y="188"/>
                    <a:pt x="245" y="183"/>
                    <a:pt x="245" y="18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42" name="Freeform 482"/>
            <p:cNvSpPr>
              <a:spLocks noChangeArrowheads="1"/>
            </p:cNvSpPr>
            <p:nvPr/>
          </p:nvSpPr>
          <p:spPr bwMode="auto">
            <a:xfrm>
              <a:off x="4934732" y="1747795"/>
              <a:ext cx="488211" cy="953638"/>
            </a:xfrm>
            <a:custGeom>
              <a:avLst/>
              <a:gdLst>
                <a:gd name="T0" fmla="*/ 388262 w 127"/>
                <a:gd name="T1" fmla="*/ 476819 h 248"/>
                <a:gd name="T2" fmla="*/ 465146 w 127"/>
                <a:gd name="T3" fmla="*/ 388377 h 248"/>
                <a:gd name="T4" fmla="*/ 307534 w 127"/>
                <a:gd name="T5" fmla="*/ 299935 h 248"/>
                <a:gd name="T6" fmla="*/ 384418 w 127"/>
                <a:gd name="T7" fmla="*/ 199956 h 248"/>
                <a:gd name="T8" fmla="*/ 284469 w 127"/>
                <a:gd name="T9" fmla="*/ 176884 h 248"/>
                <a:gd name="T10" fmla="*/ 257560 w 127"/>
                <a:gd name="T11" fmla="*/ 96133 h 248"/>
                <a:gd name="T12" fmla="*/ 138391 w 127"/>
                <a:gd name="T13" fmla="*/ 149967 h 248"/>
                <a:gd name="T14" fmla="*/ 96105 w 127"/>
                <a:gd name="T15" fmla="*/ 23072 h 248"/>
                <a:gd name="T16" fmla="*/ 0 w 127"/>
                <a:gd name="T17" fmla="*/ 99978 h 248"/>
                <a:gd name="T18" fmla="*/ 96105 w 127"/>
                <a:gd name="T19" fmla="*/ 46144 h 248"/>
                <a:gd name="T20" fmla="*/ 107637 w 127"/>
                <a:gd name="T21" fmla="*/ 192266 h 248"/>
                <a:gd name="T22" fmla="*/ 242183 w 127"/>
                <a:gd name="T23" fmla="*/ 126895 h 248"/>
                <a:gd name="T24" fmla="*/ 253716 w 127"/>
                <a:gd name="T25" fmla="*/ 223028 h 248"/>
                <a:gd name="T26" fmla="*/ 349820 w 127"/>
                <a:gd name="T27" fmla="*/ 207647 h 248"/>
                <a:gd name="T28" fmla="*/ 265248 w 127"/>
                <a:gd name="T29" fmla="*/ 315316 h 248"/>
                <a:gd name="T30" fmla="*/ 426704 w 127"/>
                <a:gd name="T31" fmla="*/ 396067 h 248"/>
                <a:gd name="T32" fmla="*/ 342132 w 127"/>
                <a:gd name="T33" fmla="*/ 469128 h 248"/>
                <a:gd name="T34" fmla="*/ 438237 w 127"/>
                <a:gd name="T35" fmla="*/ 634477 h 248"/>
                <a:gd name="T36" fmla="*/ 311379 w 127"/>
                <a:gd name="T37" fmla="*/ 680621 h 248"/>
                <a:gd name="T38" fmla="*/ 384418 w 127"/>
                <a:gd name="T39" fmla="*/ 792135 h 248"/>
                <a:gd name="T40" fmla="*/ 288314 w 127"/>
                <a:gd name="T41" fmla="*/ 819052 h 248"/>
                <a:gd name="T42" fmla="*/ 307534 w 127"/>
                <a:gd name="T43" fmla="*/ 903649 h 248"/>
                <a:gd name="T44" fmla="*/ 261404 w 127"/>
                <a:gd name="T45" fmla="*/ 903649 h 248"/>
                <a:gd name="T46" fmla="*/ 249872 w 127"/>
                <a:gd name="T47" fmla="*/ 911340 h 248"/>
                <a:gd name="T48" fmla="*/ 322911 w 127"/>
                <a:gd name="T49" fmla="*/ 919030 h 248"/>
                <a:gd name="T50" fmla="*/ 319067 w 127"/>
                <a:gd name="T51" fmla="*/ 842124 h 248"/>
                <a:gd name="T52" fmla="*/ 407483 w 127"/>
                <a:gd name="T53" fmla="*/ 799825 h 248"/>
                <a:gd name="T54" fmla="*/ 369041 w 127"/>
                <a:gd name="T55" fmla="*/ 703693 h 248"/>
                <a:gd name="T56" fmla="*/ 472834 w 127"/>
                <a:gd name="T57" fmla="*/ 630632 h 248"/>
                <a:gd name="T58" fmla="*/ 388262 w 127"/>
                <a:gd name="T59" fmla="*/ 476819 h 24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7" h="248">
                  <a:moveTo>
                    <a:pt x="101" y="124"/>
                  </a:moveTo>
                  <a:cubicBezTo>
                    <a:pt x="101" y="124"/>
                    <a:pt x="120" y="124"/>
                    <a:pt x="121" y="101"/>
                  </a:cubicBezTo>
                  <a:cubicBezTo>
                    <a:pt x="122" y="79"/>
                    <a:pt x="80" y="78"/>
                    <a:pt x="80" y="78"/>
                  </a:cubicBezTo>
                  <a:cubicBezTo>
                    <a:pt x="80" y="78"/>
                    <a:pt x="105" y="63"/>
                    <a:pt x="100" y="52"/>
                  </a:cubicBezTo>
                  <a:cubicBezTo>
                    <a:pt x="92" y="37"/>
                    <a:pt x="74" y="46"/>
                    <a:pt x="74" y="46"/>
                  </a:cubicBezTo>
                  <a:cubicBezTo>
                    <a:pt x="74" y="46"/>
                    <a:pt x="80" y="30"/>
                    <a:pt x="67" y="25"/>
                  </a:cubicBezTo>
                  <a:cubicBezTo>
                    <a:pt x="57" y="21"/>
                    <a:pt x="36" y="39"/>
                    <a:pt x="36" y="39"/>
                  </a:cubicBezTo>
                  <a:cubicBezTo>
                    <a:pt x="36" y="39"/>
                    <a:pt x="44" y="13"/>
                    <a:pt x="25" y="6"/>
                  </a:cubicBezTo>
                  <a:cubicBezTo>
                    <a:pt x="7" y="0"/>
                    <a:pt x="0" y="26"/>
                    <a:pt x="0" y="26"/>
                  </a:cubicBezTo>
                  <a:cubicBezTo>
                    <a:pt x="0" y="26"/>
                    <a:pt x="15" y="8"/>
                    <a:pt x="25" y="12"/>
                  </a:cubicBezTo>
                  <a:cubicBezTo>
                    <a:pt x="35" y="17"/>
                    <a:pt x="28" y="50"/>
                    <a:pt x="28" y="50"/>
                  </a:cubicBezTo>
                  <a:cubicBezTo>
                    <a:pt x="28" y="50"/>
                    <a:pt x="51" y="31"/>
                    <a:pt x="63" y="33"/>
                  </a:cubicBezTo>
                  <a:cubicBezTo>
                    <a:pt x="75" y="35"/>
                    <a:pt x="66" y="58"/>
                    <a:pt x="66" y="58"/>
                  </a:cubicBezTo>
                  <a:cubicBezTo>
                    <a:pt x="66" y="58"/>
                    <a:pt x="81" y="44"/>
                    <a:pt x="91" y="54"/>
                  </a:cubicBezTo>
                  <a:cubicBezTo>
                    <a:pt x="95" y="58"/>
                    <a:pt x="69" y="82"/>
                    <a:pt x="69" y="82"/>
                  </a:cubicBezTo>
                  <a:cubicBezTo>
                    <a:pt x="69" y="82"/>
                    <a:pt x="114" y="83"/>
                    <a:pt x="111" y="103"/>
                  </a:cubicBezTo>
                  <a:cubicBezTo>
                    <a:pt x="110" y="123"/>
                    <a:pt x="89" y="122"/>
                    <a:pt x="89" y="122"/>
                  </a:cubicBezTo>
                  <a:cubicBezTo>
                    <a:pt x="89" y="122"/>
                    <a:pt x="116" y="147"/>
                    <a:pt x="114" y="165"/>
                  </a:cubicBezTo>
                  <a:cubicBezTo>
                    <a:pt x="111" y="182"/>
                    <a:pt x="81" y="177"/>
                    <a:pt x="81" y="177"/>
                  </a:cubicBezTo>
                  <a:cubicBezTo>
                    <a:pt x="81" y="177"/>
                    <a:pt x="103" y="194"/>
                    <a:pt x="100" y="206"/>
                  </a:cubicBezTo>
                  <a:cubicBezTo>
                    <a:pt x="96" y="217"/>
                    <a:pt x="75" y="213"/>
                    <a:pt x="75" y="213"/>
                  </a:cubicBezTo>
                  <a:cubicBezTo>
                    <a:pt x="75" y="213"/>
                    <a:pt x="83" y="228"/>
                    <a:pt x="80" y="235"/>
                  </a:cubicBezTo>
                  <a:cubicBezTo>
                    <a:pt x="77" y="240"/>
                    <a:pt x="68" y="235"/>
                    <a:pt x="68" y="235"/>
                  </a:cubicBezTo>
                  <a:cubicBezTo>
                    <a:pt x="65" y="237"/>
                    <a:pt x="65" y="237"/>
                    <a:pt x="65" y="237"/>
                  </a:cubicBezTo>
                  <a:cubicBezTo>
                    <a:pt x="65" y="237"/>
                    <a:pt x="77" y="248"/>
                    <a:pt x="84" y="239"/>
                  </a:cubicBezTo>
                  <a:cubicBezTo>
                    <a:pt x="91" y="230"/>
                    <a:pt x="83" y="219"/>
                    <a:pt x="83" y="219"/>
                  </a:cubicBezTo>
                  <a:cubicBezTo>
                    <a:pt x="83" y="219"/>
                    <a:pt x="103" y="223"/>
                    <a:pt x="106" y="208"/>
                  </a:cubicBezTo>
                  <a:cubicBezTo>
                    <a:pt x="110" y="193"/>
                    <a:pt x="96" y="183"/>
                    <a:pt x="96" y="183"/>
                  </a:cubicBezTo>
                  <a:cubicBezTo>
                    <a:pt x="96" y="183"/>
                    <a:pt x="118" y="181"/>
                    <a:pt x="123" y="164"/>
                  </a:cubicBezTo>
                  <a:cubicBezTo>
                    <a:pt x="127" y="146"/>
                    <a:pt x="101" y="124"/>
                    <a:pt x="101" y="12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43" name="Freeform 483"/>
            <p:cNvSpPr>
              <a:spLocks noChangeArrowheads="1"/>
            </p:cNvSpPr>
            <p:nvPr/>
          </p:nvSpPr>
          <p:spPr bwMode="auto">
            <a:xfrm>
              <a:off x="2238181" y="229459"/>
              <a:ext cx="1083828" cy="668849"/>
            </a:xfrm>
            <a:custGeom>
              <a:avLst/>
              <a:gdLst>
                <a:gd name="T0" fmla="*/ 933937 w 282"/>
                <a:gd name="T1" fmla="*/ 488183 h 174"/>
                <a:gd name="T2" fmla="*/ 1033864 w 282"/>
                <a:gd name="T3" fmla="*/ 334425 h 174"/>
                <a:gd name="T4" fmla="*/ 941624 w 282"/>
                <a:gd name="T5" fmla="*/ 288297 h 174"/>
                <a:gd name="T6" fmla="*/ 941624 w 282"/>
                <a:gd name="T7" fmla="*/ 161446 h 174"/>
                <a:gd name="T8" fmla="*/ 795576 w 282"/>
                <a:gd name="T9" fmla="*/ 257545 h 174"/>
                <a:gd name="T10" fmla="*/ 734082 w 282"/>
                <a:gd name="T11" fmla="*/ 46128 h 174"/>
                <a:gd name="T12" fmla="*/ 607251 w 282"/>
                <a:gd name="T13" fmla="*/ 142227 h 174"/>
                <a:gd name="T14" fmla="*/ 445830 w 282"/>
                <a:gd name="T15" fmla="*/ 23064 h 174"/>
                <a:gd name="T16" fmla="*/ 322842 w 282"/>
                <a:gd name="T17" fmla="*/ 153758 h 174"/>
                <a:gd name="T18" fmla="*/ 222915 w 282"/>
                <a:gd name="T19" fmla="*/ 92255 h 174"/>
                <a:gd name="T20" fmla="*/ 146048 w 282"/>
                <a:gd name="T21" fmla="*/ 207574 h 174"/>
                <a:gd name="T22" fmla="*/ 53807 w 282"/>
                <a:gd name="T23" fmla="*/ 199886 h 174"/>
                <a:gd name="T24" fmla="*/ 38434 w 282"/>
                <a:gd name="T25" fmla="*/ 299829 h 174"/>
                <a:gd name="T26" fmla="*/ 53807 w 282"/>
                <a:gd name="T27" fmla="*/ 284453 h 174"/>
                <a:gd name="T28" fmla="*/ 69181 w 282"/>
                <a:gd name="T29" fmla="*/ 222950 h 174"/>
                <a:gd name="T30" fmla="*/ 165265 w 282"/>
                <a:gd name="T31" fmla="*/ 249857 h 174"/>
                <a:gd name="T32" fmla="*/ 222915 w 282"/>
                <a:gd name="T33" fmla="*/ 130695 h 174"/>
                <a:gd name="T34" fmla="*/ 338216 w 282"/>
                <a:gd name="T35" fmla="*/ 230638 h 174"/>
                <a:gd name="T36" fmla="*/ 434300 w 282"/>
                <a:gd name="T37" fmla="*/ 65347 h 174"/>
                <a:gd name="T38" fmla="*/ 603408 w 282"/>
                <a:gd name="T39" fmla="*/ 199886 h 174"/>
                <a:gd name="T40" fmla="*/ 714865 w 282"/>
                <a:gd name="T41" fmla="*/ 88411 h 174"/>
                <a:gd name="T42" fmla="*/ 764829 w 282"/>
                <a:gd name="T43" fmla="*/ 315205 h 174"/>
                <a:gd name="T44" fmla="*/ 922407 w 282"/>
                <a:gd name="T45" fmla="*/ 203730 h 174"/>
                <a:gd name="T46" fmla="*/ 876286 w 282"/>
                <a:gd name="T47" fmla="*/ 334425 h 174"/>
                <a:gd name="T48" fmla="*/ 987744 w 282"/>
                <a:gd name="T49" fmla="*/ 353644 h 174"/>
                <a:gd name="T50" fmla="*/ 872443 w 282"/>
                <a:gd name="T51" fmla="*/ 522779 h 174"/>
                <a:gd name="T52" fmla="*/ 1045394 w 282"/>
                <a:gd name="T53" fmla="*/ 545842 h 174"/>
                <a:gd name="T54" fmla="*/ 953154 w 282"/>
                <a:gd name="T55" fmla="*/ 668849 h 174"/>
                <a:gd name="T56" fmla="*/ 1072298 w 282"/>
                <a:gd name="T57" fmla="*/ 545842 h 174"/>
                <a:gd name="T58" fmla="*/ 933937 w 282"/>
                <a:gd name="T59" fmla="*/ 488183 h 17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82" h="174">
                  <a:moveTo>
                    <a:pt x="243" y="127"/>
                  </a:moveTo>
                  <a:cubicBezTo>
                    <a:pt x="243" y="127"/>
                    <a:pt x="272" y="99"/>
                    <a:pt x="269" y="87"/>
                  </a:cubicBezTo>
                  <a:cubicBezTo>
                    <a:pt x="266" y="69"/>
                    <a:pt x="245" y="75"/>
                    <a:pt x="245" y="75"/>
                  </a:cubicBezTo>
                  <a:cubicBezTo>
                    <a:pt x="245" y="75"/>
                    <a:pt x="260" y="54"/>
                    <a:pt x="245" y="42"/>
                  </a:cubicBezTo>
                  <a:cubicBezTo>
                    <a:pt x="234" y="35"/>
                    <a:pt x="207" y="67"/>
                    <a:pt x="207" y="67"/>
                  </a:cubicBezTo>
                  <a:cubicBezTo>
                    <a:pt x="207" y="67"/>
                    <a:pt x="219" y="12"/>
                    <a:pt x="191" y="12"/>
                  </a:cubicBezTo>
                  <a:cubicBezTo>
                    <a:pt x="164" y="13"/>
                    <a:pt x="158" y="37"/>
                    <a:pt x="158" y="37"/>
                  </a:cubicBezTo>
                  <a:cubicBezTo>
                    <a:pt x="158" y="37"/>
                    <a:pt x="139" y="0"/>
                    <a:pt x="116" y="6"/>
                  </a:cubicBezTo>
                  <a:cubicBezTo>
                    <a:pt x="94" y="12"/>
                    <a:pt x="84" y="40"/>
                    <a:pt x="84" y="40"/>
                  </a:cubicBezTo>
                  <a:cubicBezTo>
                    <a:pt x="84" y="40"/>
                    <a:pt x="77" y="20"/>
                    <a:pt x="58" y="24"/>
                  </a:cubicBezTo>
                  <a:cubicBezTo>
                    <a:pt x="38" y="28"/>
                    <a:pt x="38" y="54"/>
                    <a:pt x="38" y="54"/>
                  </a:cubicBezTo>
                  <a:cubicBezTo>
                    <a:pt x="38" y="54"/>
                    <a:pt x="26" y="44"/>
                    <a:pt x="14" y="52"/>
                  </a:cubicBezTo>
                  <a:cubicBezTo>
                    <a:pt x="0" y="61"/>
                    <a:pt x="10" y="78"/>
                    <a:pt x="10" y="78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74"/>
                    <a:pt x="9" y="62"/>
                    <a:pt x="18" y="58"/>
                  </a:cubicBezTo>
                  <a:cubicBezTo>
                    <a:pt x="27" y="53"/>
                    <a:pt x="43" y="65"/>
                    <a:pt x="43" y="65"/>
                  </a:cubicBezTo>
                  <a:cubicBezTo>
                    <a:pt x="43" y="65"/>
                    <a:pt x="44" y="39"/>
                    <a:pt x="58" y="34"/>
                  </a:cubicBezTo>
                  <a:cubicBezTo>
                    <a:pt x="74" y="29"/>
                    <a:pt x="88" y="60"/>
                    <a:pt x="88" y="60"/>
                  </a:cubicBezTo>
                  <a:cubicBezTo>
                    <a:pt x="88" y="60"/>
                    <a:pt x="91" y="19"/>
                    <a:pt x="113" y="17"/>
                  </a:cubicBezTo>
                  <a:cubicBezTo>
                    <a:pt x="133" y="16"/>
                    <a:pt x="157" y="52"/>
                    <a:pt x="157" y="52"/>
                  </a:cubicBezTo>
                  <a:cubicBezTo>
                    <a:pt x="157" y="52"/>
                    <a:pt x="161" y="24"/>
                    <a:pt x="186" y="23"/>
                  </a:cubicBezTo>
                  <a:cubicBezTo>
                    <a:pt x="210" y="22"/>
                    <a:pt x="199" y="82"/>
                    <a:pt x="199" y="82"/>
                  </a:cubicBezTo>
                  <a:cubicBezTo>
                    <a:pt x="199" y="82"/>
                    <a:pt x="235" y="48"/>
                    <a:pt x="240" y="53"/>
                  </a:cubicBezTo>
                  <a:cubicBezTo>
                    <a:pt x="250" y="67"/>
                    <a:pt x="228" y="87"/>
                    <a:pt x="228" y="87"/>
                  </a:cubicBezTo>
                  <a:cubicBezTo>
                    <a:pt x="228" y="87"/>
                    <a:pt x="257" y="76"/>
                    <a:pt x="257" y="92"/>
                  </a:cubicBezTo>
                  <a:cubicBezTo>
                    <a:pt x="256" y="108"/>
                    <a:pt x="227" y="136"/>
                    <a:pt x="227" y="136"/>
                  </a:cubicBezTo>
                  <a:cubicBezTo>
                    <a:pt x="227" y="136"/>
                    <a:pt x="269" y="130"/>
                    <a:pt x="272" y="142"/>
                  </a:cubicBezTo>
                  <a:cubicBezTo>
                    <a:pt x="274" y="156"/>
                    <a:pt x="248" y="174"/>
                    <a:pt x="248" y="174"/>
                  </a:cubicBezTo>
                  <a:cubicBezTo>
                    <a:pt x="248" y="174"/>
                    <a:pt x="282" y="167"/>
                    <a:pt x="279" y="142"/>
                  </a:cubicBezTo>
                  <a:cubicBezTo>
                    <a:pt x="276" y="118"/>
                    <a:pt x="243" y="127"/>
                    <a:pt x="243" y="12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44" name="Freeform 484"/>
            <p:cNvSpPr>
              <a:spLocks noChangeArrowheads="1"/>
            </p:cNvSpPr>
            <p:nvPr/>
          </p:nvSpPr>
          <p:spPr bwMode="auto">
            <a:xfrm>
              <a:off x="2391154" y="520758"/>
              <a:ext cx="615146" cy="304318"/>
            </a:xfrm>
            <a:custGeom>
              <a:avLst/>
              <a:gdLst>
                <a:gd name="T0" fmla="*/ 411379 w 160"/>
                <a:gd name="T1" fmla="*/ 208015 h 79"/>
                <a:gd name="T2" fmla="*/ 372932 w 160"/>
                <a:gd name="T3" fmla="*/ 53930 h 79"/>
                <a:gd name="T4" fmla="*/ 288350 w 160"/>
                <a:gd name="T5" fmla="*/ 104007 h 79"/>
                <a:gd name="T6" fmla="*/ 230680 w 160"/>
                <a:gd name="T7" fmla="*/ 15409 h 79"/>
                <a:gd name="T8" fmla="*/ 107651 w 160"/>
                <a:gd name="T9" fmla="*/ 142529 h 79"/>
                <a:gd name="T10" fmla="*/ 0 w 160"/>
                <a:gd name="T11" fmla="*/ 77043 h 79"/>
                <a:gd name="T12" fmla="*/ 115340 w 160"/>
                <a:gd name="T13" fmla="*/ 177198 h 79"/>
                <a:gd name="T14" fmla="*/ 219146 w 160"/>
                <a:gd name="T15" fmla="*/ 34669 h 79"/>
                <a:gd name="T16" fmla="*/ 276816 w 160"/>
                <a:gd name="T17" fmla="*/ 138677 h 79"/>
                <a:gd name="T18" fmla="*/ 376777 w 160"/>
                <a:gd name="T19" fmla="*/ 84747 h 79"/>
                <a:gd name="T20" fmla="*/ 392156 w 160"/>
                <a:gd name="T21" fmla="*/ 242684 h 79"/>
                <a:gd name="T22" fmla="*/ 538253 w 160"/>
                <a:gd name="T23" fmla="*/ 173346 h 79"/>
                <a:gd name="T24" fmla="*/ 538253 w 160"/>
                <a:gd name="T25" fmla="*/ 292762 h 79"/>
                <a:gd name="T26" fmla="*/ 580544 w 160"/>
                <a:gd name="T27" fmla="*/ 177198 h 79"/>
                <a:gd name="T28" fmla="*/ 411379 w 160"/>
                <a:gd name="T29" fmla="*/ 208015 h 7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60" h="79">
                  <a:moveTo>
                    <a:pt x="107" y="54"/>
                  </a:moveTo>
                  <a:cubicBezTo>
                    <a:pt x="114" y="35"/>
                    <a:pt x="115" y="17"/>
                    <a:pt x="97" y="14"/>
                  </a:cubicBezTo>
                  <a:cubicBezTo>
                    <a:pt x="82" y="12"/>
                    <a:pt x="75" y="27"/>
                    <a:pt x="75" y="27"/>
                  </a:cubicBezTo>
                  <a:cubicBezTo>
                    <a:pt x="75" y="27"/>
                    <a:pt x="75" y="6"/>
                    <a:pt x="60" y="4"/>
                  </a:cubicBezTo>
                  <a:cubicBezTo>
                    <a:pt x="36" y="0"/>
                    <a:pt x="27" y="18"/>
                    <a:pt x="28" y="37"/>
                  </a:cubicBezTo>
                  <a:cubicBezTo>
                    <a:pt x="20" y="24"/>
                    <a:pt x="13" y="17"/>
                    <a:pt x="0" y="20"/>
                  </a:cubicBezTo>
                  <a:cubicBezTo>
                    <a:pt x="16" y="23"/>
                    <a:pt x="30" y="46"/>
                    <a:pt x="30" y="46"/>
                  </a:cubicBezTo>
                  <a:cubicBezTo>
                    <a:pt x="30" y="46"/>
                    <a:pt x="32" y="4"/>
                    <a:pt x="57" y="9"/>
                  </a:cubicBezTo>
                  <a:cubicBezTo>
                    <a:pt x="72" y="12"/>
                    <a:pt x="72" y="36"/>
                    <a:pt x="72" y="36"/>
                  </a:cubicBezTo>
                  <a:cubicBezTo>
                    <a:pt x="72" y="36"/>
                    <a:pt x="86" y="17"/>
                    <a:pt x="98" y="22"/>
                  </a:cubicBezTo>
                  <a:cubicBezTo>
                    <a:pt x="113" y="30"/>
                    <a:pt x="102" y="63"/>
                    <a:pt x="102" y="63"/>
                  </a:cubicBezTo>
                  <a:cubicBezTo>
                    <a:pt x="102" y="63"/>
                    <a:pt x="126" y="32"/>
                    <a:pt x="140" y="45"/>
                  </a:cubicBezTo>
                  <a:cubicBezTo>
                    <a:pt x="157" y="61"/>
                    <a:pt x="144" y="71"/>
                    <a:pt x="140" y="76"/>
                  </a:cubicBezTo>
                  <a:cubicBezTo>
                    <a:pt x="147" y="79"/>
                    <a:pt x="160" y="59"/>
                    <a:pt x="151" y="46"/>
                  </a:cubicBezTo>
                  <a:cubicBezTo>
                    <a:pt x="141" y="32"/>
                    <a:pt x="115" y="32"/>
                    <a:pt x="107" y="5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45" name="Freeform 485"/>
            <p:cNvSpPr>
              <a:spLocks noChangeArrowheads="1"/>
            </p:cNvSpPr>
            <p:nvPr/>
          </p:nvSpPr>
          <p:spPr bwMode="auto">
            <a:xfrm>
              <a:off x="4555555" y="1959353"/>
              <a:ext cx="623283" cy="358021"/>
            </a:xfrm>
            <a:custGeom>
              <a:avLst/>
              <a:gdLst>
                <a:gd name="T0" fmla="*/ 573266 w 162"/>
                <a:gd name="T1" fmla="*/ 288727 h 93"/>
                <a:gd name="T2" fmla="*/ 588656 w 162"/>
                <a:gd name="T3" fmla="*/ 223282 h 93"/>
                <a:gd name="T4" fmla="*/ 523250 w 162"/>
                <a:gd name="T5" fmla="*/ 211733 h 93"/>
                <a:gd name="T6" fmla="*/ 527097 w 162"/>
                <a:gd name="T7" fmla="*/ 127040 h 93"/>
                <a:gd name="T8" fmla="*/ 411675 w 162"/>
                <a:gd name="T9" fmla="*/ 115491 h 93"/>
                <a:gd name="T10" fmla="*/ 396285 w 162"/>
                <a:gd name="T11" fmla="*/ 38497 h 93"/>
                <a:gd name="T12" fmla="*/ 280862 w 162"/>
                <a:gd name="T13" fmla="*/ 92393 h 93"/>
                <a:gd name="T14" fmla="*/ 261625 w 162"/>
                <a:gd name="T15" fmla="*/ 15399 h 93"/>
                <a:gd name="T16" fmla="*/ 211608 w 162"/>
                <a:gd name="T17" fmla="*/ 57745 h 93"/>
                <a:gd name="T18" fmla="*/ 153897 w 162"/>
                <a:gd name="T19" fmla="*/ 42347 h 93"/>
                <a:gd name="T20" fmla="*/ 126965 w 162"/>
                <a:gd name="T21" fmla="*/ 134739 h 93"/>
                <a:gd name="T22" fmla="*/ 46169 w 162"/>
                <a:gd name="T23" fmla="*/ 107791 h 93"/>
                <a:gd name="T24" fmla="*/ 42322 w 162"/>
                <a:gd name="T25" fmla="*/ 188635 h 93"/>
                <a:gd name="T26" fmla="*/ 57711 w 162"/>
                <a:gd name="T27" fmla="*/ 119340 h 93"/>
                <a:gd name="T28" fmla="*/ 138507 w 162"/>
                <a:gd name="T29" fmla="*/ 161687 h 93"/>
                <a:gd name="T30" fmla="*/ 161592 w 162"/>
                <a:gd name="T31" fmla="*/ 65445 h 93"/>
                <a:gd name="T32" fmla="*/ 219303 w 162"/>
                <a:gd name="T33" fmla="*/ 92393 h 93"/>
                <a:gd name="T34" fmla="*/ 253930 w 162"/>
                <a:gd name="T35" fmla="*/ 34647 h 93"/>
                <a:gd name="T36" fmla="*/ 273167 w 162"/>
                <a:gd name="T37" fmla="*/ 127040 h 93"/>
                <a:gd name="T38" fmla="*/ 384743 w 162"/>
                <a:gd name="T39" fmla="*/ 61595 h 93"/>
                <a:gd name="T40" fmla="*/ 384743 w 162"/>
                <a:gd name="T41" fmla="*/ 138589 h 93"/>
                <a:gd name="T42" fmla="*/ 515555 w 162"/>
                <a:gd name="T43" fmla="*/ 146288 h 93"/>
                <a:gd name="T44" fmla="*/ 484776 w 162"/>
                <a:gd name="T45" fmla="*/ 234831 h 93"/>
                <a:gd name="T46" fmla="*/ 573266 w 162"/>
                <a:gd name="T47" fmla="*/ 234831 h 93"/>
                <a:gd name="T48" fmla="*/ 550182 w 162"/>
                <a:gd name="T49" fmla="*/ 296426 h 93"/>
                <a:gd name="T50" fmla="*/ 604046 w 162"/>
                <a:gd name="T51" fmla="*/ 323374 h 93"/>
                <a:gd name="T52" fmla="*/ 580961 w 162"/>
                <a:gd name="T53" fmla="*/ 350322 h 93"/>
                <a:gd name="T54" fmla="*/ 577114 w 162"/>
                <a:gd name="T55" fmla="*/ 358021 h 93"/>
                <a:gd name="T56" fmla="*/ 615588 w 162"/>
                <a:gd name="T57" fmla="*/ 319524 h 93"/>
                <a:gd name="T58" fmla="*/ 573266 w 162"/>
                <a:gd name="T59" fmla="*/ 288727 h 93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46" name="Freeform 486"/>
            <p:cNvSpPr>
              <a:spLocks noChangeArrowheads="1"/>
            </p:cNvSpPr>
            <p:nvPr/>
          </p:nvSpPr>
          <p:spPr bwMode="auto">
            <a:xfrm>
              <a:off x="3434298" y="1048026"/>
              <a:ext cx="621655" cy="354767"/>
            </a:xfrm>
            <a:custGeom>
              <a:avLst/>
              <a:gdLst>
                <a:gd name="T0" fmla="*/ 575606 w 162"/>
                <a:gd name="T1" fmla="*/ 285356 h 92"/>
                <a:gd name="T2" fmla="*/ 590956 w 162"/>
                <a:gd name="T3" fmla="*/ 219801 h 92"/>
                <a:gd name="T4" fmla="*/ 521883 w 162"/>
                <a:gd name="T5" fmla="*/ 208233 h 92"/>
                <a:gd name="T6" fmla="*/ 525721 w 162"/>
                <a:gd name="T7" fmla="*/ 119541 h 92"/>
                <a:gd name="T8" fmla="*/ 410599 w 162"/>
                <a:gd name="T9" fmla="*/ 111829 h 92"/>
                <a:gd name="T10" fmla="*/ 399087 w 162"/>
                <a:gd name="T11" fmla="*/ 34705 h 92"/>
                <a:gd name="T12" fmla="*/ 283966 w 162"/>
                <a:gd name="T13" fmla="*/ 92548 h 92"/>
                <a:gd name="T14" fmla="*/ 260942 w 162"/>
                <a:gd name="T15" fmla="*/ 7712 h 92"/>
                <a:gd name="T16" fmla="*/ 207218 w 162"/>
                <a:gd name="T17" fmla="*/ 53986 h 92"/>
                <a:gd name="T18" fmla="*/ 153495 w 162"/>
                <a:gd name="T19" fmla="*/ 38562 h 92"/>
                <a:gd name="T20" fmla="*/ 126633 w 162"/>
                <a:gd name="T21" fmla="*/ 127253 h 92"/>
                <a:gd name="T22" fmla="*/ 46049 w 162"/>
                <a:gd name="T23" fmla="*/ 104116 h 92"/>
                <a:gd name="T24" fmla="*/ 42211 w 162"/>
                <a:gd name="T25" fmla="*/ 185096 h 92"/>
                <a:gd name="T26" fmla="*/ 57561 w 162"/>
                <a:gd name="T27" fmla="*/ 111829 h 92"/>
                <a:gd name="T28" fmla="*/ 138146 w 162"/>
                <a:gd name="T29" fmla="*/ 158103 h 92"/>
                <a:gd name="T30" fmla="*/ 161170 w 162"/>
                <a:gd name="T31" fmla="*/ 61699 h 92"/>
                <a:gd name="T32" fmla="*/ 218730 w 162"/>
                <a:gd name="T33" fmla="*/ 92548 h 92"/>
                <a:gd name="T34" fmla="*/ 253267 w 162"/>
                <a:gd name="T35" fmla="*/ 30849 h 92"/>
                <a:gd name="T36" fmla="*/ 272454 w 162"/>
                <a:gd name="T37" fmla="*/ 119541 h 92"/>
                <a:gd name="T38" fmla="*/ 387575 w 162"/>
                <a:gd name="T39" fmla="*/ 53986 h 92"/>
                <a:gd name="T40" fmla="*/ 387575 w 162"/>
                <a:gd name="T41" fmla="*/ 134966 h 92"/>
                <a:gd name="T42" fmla="*/ 514208 w 162"/>
                <a:gd name="T43" fmla="*/ 142678 h 92"/>
                <a:gd name="T44" fmla="*/ 487347 w 162"/>
                <a:gd name="T45" fmla="*/ 231370 h 92"/>
                <a:gd name="T46" fmla="*/ 575606 w 162"/>
                <a:gd name="T47" fmla="*/ 231370 h 92"/>
                <a:gd name="T48" fmla="*/ 552582 w 162"/>
                <a:gd name="T49" fmla="*/ 293068 h 92"/>
                <a:gd name="T50" fmla="*/ 598631 w 162"/>
                <a:gd name="T51" fmla="*/ 316205 h 92"/>
                <a:gd name="T52" fmla="*/ 579444 w 162"/>
                <a:gd name="T53" fmla="*/ 343199 h 92"/>
                <a:gd name="T54" fmla="*/ 579444 w 162"/>
                <a:gd name="T55" fmla="*/ 354767 h 92"/>
                <a:gd name="T56" fmla="*/ 613980 w 162"/>
                <a:gd name="T57" fmla="*/ 316205 h 92"/>
                <a:gd name="T58" fmla="*/ 575606 w 162"/>
                <a:gd name="T59" fmla="*/ 285356 h 9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62" h="92">
                  <a:moveTo>
                    <a:pt x="150" y="74"/>
                  </a:moveTo>
                  <a:cubicBezTo>
                    <a:pt x="150" y="74"/>
                    <a:pt x="160" y="65"/>
                    <a:pt x="154" y="57"/>
                  </a:cubicBezTo>
                  <a:cubicBezTo>
                    <a:pt x="148" y="48"/>
                    <a:pt x="136" y="54"/>
                    <a:pt x="136" y="54"/>
                  </a:cubicBezTo>
                  <a:cubicBezTo>
                    <a:pt x="136" y="54"/>
                    <a:pt x="145" y="40"/>
                    <a:pt x="137" y="31"/>
                  </a:cubicBezTo>
                  <a:cubicBezTo>
                    <a:pt x="131" y="22"/>
                    <a:pt x="107" y="29"/>
                    <a:pt x="107" y="29"/>
                  </a:cubicBezTo>
                  <a:cubicBezTo>
                    <a:pt x="107" y="29"/>
                    <a:pt x="115" y="18"/>
                    <a:pt x="104" y="9"/>
                  </a:cubicBezTo>
                  <a:cubicBezTo>
                    <a:pt x="92" y="0"/>
                    <a:pt x="74" y="24"/>
                    <a:pt x="74" y="24"/>
                  </a:cubicBezTo>
                  <a:cubicBezTo>
                    <a:pt x="74" y="24"/>
                    <a:pt x="77" y="3"/>
                    <a:pt x="68" y="2"/>
                  </a:cubicBezTo>
                  <a:cubicBezTo>
                    <a:pt x="57" y="1"/>
                    <a:pt x="54" y="14"/>
                    <a:pt x="54" y="14"/>
                  </a:cubicBezTo>
                  <a:cubicBezTo>
                    <a:pt x="54" y="14"/>
                    <a:pt x="49" y="5"/>
                    <a:pt x="40" y="10"/>
                  </a:cubicBezTo>
                  <a:cubicBezTo>
                    <a:pt x="33" y="14"/>
                    <a:pt x="33" y="33"/>
                    <a:pt x="33" y="33"/>
                  </a:cubicBezTo>
                  <a:cubicBezTo>
                    <a:pt x="33" y="33"/>
                    <a:pt x="24" y="19"/>
                    <a:pt x="12" y="27"/>
                  </a:cubicBezTo>
                  <a:cubicBezTo>
                    <a:pt x="0" y="35"/>
                    <a:pt x="11" y="48"/>
                    <a:pt x="11" y="48"/>
                  </a:cubicBezTo>
                  <a:cubicBezTo>
                    <a:pt x="11" y="48"/>
                    <a:pt x="8" y="33"/>
                    <a:pt x="15" y="29"/>
                  </a:cubicBezTo>
                  <a:cubicBezTo>
                    <a:pt x="22" y="26"/>
                    <a:pt x="36" y="41"/>
                    <a:pt x="36" y="41"/>
                  </a:cubicBezTo>
                  <a:cubicBezTo>
                    <a:pt x="36" y="41"/>
                    <a:pt x="36" y="22"/>
                    <a:pt x="42" y="16"/>
                  </a:cubicBezTo>
                  <a:cubicBezTo>
                    <a:pt x="49" y="10"/>
                    <a:pt x="57" y="24"/>
                    <a:pt x="57" y="24"/>
                  </a:cubicBezTo>
                  <a:cubicBezTo>
                    <a:pt x="57" y="24"/>
                    <a:pt x="56" y="9"/>
                    <a:pt x="66" y="8"/>
                  </a:cubicBezTo>
                  <a:cubicBezTo>
                    <a:pt x="70" y="7"/>
                    <a:pt x="71" y="31"/>
                    <a:pt x="71" y="31"/>
                  </a:cubicBezTo>
                  <a:cubicBezTo>
                    <a:pt x="71" y="31"/>
                    <a:pt x="91" y="6"/>
                    <a:pt x="101" y="14"/>
                  </a:cubicBezTo>
                  <a:cubicBezTo>
                    <a:pt x="110" y="23"/>
                    <a:pt x="101" y="35"/>
                    <a:pt x="101" y="35"/>
                  </a:cubicBezTo>
                  <a:cubicBezTo>
                    <a:pt x="101" y="35"/>
                    <a:pt x="126" y="29"/>
                    <a:pt x="134" y="37"/>
                  </a:cubicBezTo>
                  <a:cubicBezTo>
                    <a:pt x="143" y="44"/>
                    <a:pt x="127" y="60"/>
                    <a:pt x="127" y="60"/>
                  </a:cubicBezTo>
                  <a:cubicBezTo>
                    <a:pt x="127" y="60"/>
                    <a:pt x="146" y="54"/>
                    <a:pt x="150" y="60"/>
                  </a:cubicBezTo>
                  <a:cubicBezTo>
                    <a:pt x="154" y="66"/>
                    <a:pt x="144" y="76"/>
                    <a:pt x="144" y="76"/>
                  </a:cubicBezTo>
                  <a:cubicBezTo>
                    <a:pt x="144" y="76"/>
                    <a:pt x="154" y="77"/>
                    <a:pt x="156" y="82"/>
                  </a:cubicBezTo>
                  <a:cubicBezTo>
                    <a:pt x="158" y="86"/>
                    <a:pt x="151" y="89"/>
                    <a:pt x="151" y="89"/>
                  </a:cubicBezTo>
                  <a:cubicBezTo>
                    <a:pt x="151" y="92"/>
                    <a:pt x="151" y="92"/>
                    <a:pt x="151" y="92"/>
                  </a:cubicBezTo>
                  <a:cubicBezTo>
                    <a:pt x="151" y="92"/>
                    <a:pt x="162" y="89"/>
                    <a:pt x="160" y="82"/>
                  </a:cubicBezTo>
                  <a:cubicBezTo>
                    <a:pt x="158" y="74"/>
                    <a:pt x="150" y="74"/>
                    <a:pt x="150" y="7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47" name="Freeform 487"/>
            <p:cNvSpPr>
              <a:spLocks noChangeArrowheads="1"/>
            </p:cNvSpPr>
            <p:nvPr/>
          </p:nvSpPr>
          <p:spPr bwMode="auto">
            <a:xfrm>
              <a:off x="1211311" y="71604"/>
              <a:ext cx="961775" cy="445899"/>
            </a:xfrm>
            <a:custGeom>
              <a:avLst/>
              <a:gdLst>
                <a:gd name="T0" fmla="*/ 819432 w 250"/>
                <a:gd name="T1" fmla="*/ 315204 h 116"/>
                <a:gd name="T2" fmla="*/ 892527 w 250"/>
                <a:gd name="T3" fmla="*/ 188354 h 116"/>
                <a:gd name="T4" fmla="*/ 807891 w 250"/>
                <a:gd name="T5" fmla="*/ 169134 h 116"/>
                <a:gd name="T6" fmla="*/ 788656 w 250"/>
                <a:gd name="T7" fmla="*/ 76879 h 116"/>
                <a:gd name="T8" fmla="*/ 677090 w 250"/>
                <a:gd name="T9" fmla="*/ 157602 h 116"/>
                <a:gd name="T10" fmla="*/ 607842 w 250"/>
                <a:gd name="T11" fmla="*/ 11532 h 116"/>
                <a:gd name="T12" fmla="*/ 503970 w 250"/>
                <a:gd name="T13" fmla="*/ 92255 h 116"/>
                <a:gd name="T14" fmla="*/ 357780 w 250"/>
                <a:gd name="T15" fmla="*/ 26908 h 116"/>
                <a:gd name="T16" fmla="*/ 269297 w 250"/>
                <a:gd name="T17" fmla="*/ 130695 h 116"/>
                <a:gd name="T18" fmla="*/ 173120 w 250"/>
                <a:gd name="T19" fmla="*/ 96099 h 116"/>
                <a:gd name="T20" fmla="*/ 119260 w 250"/>
                <a:gd name="T21" fmla="*/ 192198 h 116"/>
                <a:gd name="T22" fmla="*/ 42318 w 250"/>
                <a:gd name="T23" fmla="*/ 192198 h 116"/>
                <a:gd name="T24" fmla="*/ 38471 w 250"/>
                <a:gd name="T25" fmla="*/ 265233 h 116"/>
                <a:gd name="T26" fmla="*/ 50012 w 250"/>
                <a:gd name="T27" fmla="*/ 253701 h 116"/>
                <a:gd name="T28" fmla="*/ 53859 w 250"/>
                <a:gd name="T29" fmla="*/ 211418 h 116"/>
                <a:gd name="T30" fmla="*/ 138496 w 250"/>
                <a:gd name="T31" fmla="*/ 219106 h 116"/>
                <a:gd name="T32" fmla="*/ 180814 w 250"/>
                <a:gd name="T33" fmla="*/ 126851 h 116"/>
                <a:gd name="T34" fmla="*/ 280838 w 250"/>
                <a:gd name="T35" fmla="*/ 184510 h 116"/>
                <a:gd name="T36" fmla="*/ 350086 w 250"/>
                <a:gd name="T37" fmla="*/ 57659 h 116"/>
                <a:gd name="T38" fmla="*/ 511664 w 250"/>
                <a:gd name="T39" fmla="*/ 138382 h 116"/>
                <a:gd name="T40" fmla="*/ 592453 w 250"/>
                <a:gd name="T41" fmla="*/ 46127 h 116"/>
                <a:gd name="T42" fmla="*/ 657854 w 250"/>
                <a:gd name="T43" fmla="*/ 199886 h 116"/>
                <a:gd name="T44" fmla="*/ 780961 w 250"/>
                <a:gd name="T45" fmla="*/ 107631 h 116"/>
                <a:gd name="T46" fmla="*/ 754032 w 250"/>
                <a:gd name="T47" fmla="*/ 203730 h 116"/>
                <a:gd name="T48" fmla="*/ 850209 w 250"/>
                <a:gd name="T49" fmla="*/ 211418 h 116"/>
                <a:gd name="T50" fmla="*/ 773267 w 250"/>
                <a:gd name="T51" fmla="*/ 345956 h 116"/>
                <a:gd name="T52" fmla="*/ 919457 w 250"/>
                <a:gd name="T53" fmla="*/ 345956 h 116"/>
                <a:gd name="T54" fmla="*/ 854056 w 250"/>
                <a:gd name="T55" fmla="*/ 445899 h 116"/>
                <a:gd name="T56" fmla="*/ 942540 w 250"/>
                <a:gd name="T57" fmla="*/ 342112 h 116"/>
                <a:gd name="T58" fmla="*/ 819432 w 250"/>
                <a:gd name="T59" fmla="*/ 315204 h 11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50" h="116">
                  <a:moveTo>
                    <a:pt x="213" y="82"/>
                  </a:moveTo>
                  <a:cubicBezTo>
                    <a:pt x="213" y="82"/>
                    <a:pt x="235" y="59"/>
                    <a:pt x="232" y="49"/>
                  </a:cubicBezTo>
                  <a:cubicBezTo>
                    <a:pt x="226" y="37"/>
                    <a:pt x="210" y="44"/>
                    <a:pt x="210" y="44"/>
                  </a:cubicBezTo>
                  <a:cubicBezTo>
                    <a:pt x="210" y="44"/>
                    <a:pt x="221" y="26"/>
                    <a:pt x="205" y="20"/>
                  </a:cubicBezTo>
                  <a:cubicBezTo>
                    <a:pt x="196" y="15"/>
                    <a:pt x="176" y="41"/>
                    <a:pt x="176" y="41"/>
                  </a:cubicBezTo>
                  <a:cubicBezTo>
                    <a:pt x="176" y="41"/>
                    <a:pt x="180" y="0"/>
                    <a:pt x="158" y="3"/>
                  </a:cubicBezTo>
                  <a:cubicBezTo>
                    <a:pt x="134" y="7"/>
                    <a:pt x="131" y="24"/>
                    <a:pt x="131" y="24"/>
                  </a:cubicBezTo>
                  <a:cubicBezTo>
                    <a:pt x="131" y="24"/>
                    <a:pt x="112" y="0"/>
                    <a:pt x="93" y="7"/>
                  </a:cubicBezTo>
                  <a:cubicBezTo>
                    <a:pt x="74" y="13"/>
                    <a:pt x="70" y="34"/>
                    <a:pt x="70" y="34"/>
                  </a:cubicBezTo>
                  <a:cubicBezTo>
                    <a:pt x="70" y="34"/>
                    <a:pt x="62" y="20"/>
                    <a:pt x="45" y="25"/>
                  </a:cubicBezTo>
                  <a:cubicBezTo>
                    <a:pt x="28" y="31"/>
                    <a:pt x="31" y="50"/>
                    <a:pt x="31" y="50"/>
                  </a:cubicBezTo>
                  <a:cubicBezTo>
                    <a:pt x="31" y="50"/>
                    <a:pt x="20" y="43"/>
                    <a:pt x="11" y="50"/>
                  </a:cubicBezTo>
                  <a:cubicBezTo>
                    <a:pt x="0" y="58"/>
                    <a:pt x="10" y="69"/>
                    <a:pt x="10" y="69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3" y="66"/>
                    <a:pt x="7" y="58"/>
                    <a:pt x="14" y="55"/>
                  </a:cubicBezTo>
                  <a:cubicBezTo>
                    <a:pt x="22" y="50"/>
                    <a:pt x="36" y="57"/>
                    <a:pt x="36" y="57"/>
                  </a:cubicBezTo>
                  <a:cubicBezTo>
                    <a:pt x="36" y="57"/>
                    <a:pt x="35" y="37"/>
                    <a:pt x="47" y="33"/>
                  </a:cubicBezTo>
                  <a:cubicBezTo>
                    <a:pt x="60" y="27"/>
                    <a:pt x="73" y="48"/>
                    <a:pt x="73" y="48"/>
                  </a:cubicBezTo>
                  <a:cubicBezTo>
                    <a:pt x="73" y="48"/>
                    <a:pt x="73" y="19"/>
                    <a:pt x="91" y="15"/>
                  </a:cubicBezTo>
                  <a:cubicBezTo>
                    <a:pt x="109" y="12"/>
                    <a:pt x="133" y="36"/>
                    <a:pt x="133" y="36"/>
                  </a:cubicBezTo>
                  <a:cubicBezTo>
                    <a:pt x="133" y="36"/>
                    <a:pt x="134" y="15"/>
                    <a:pt x="154" y="12"/>
                  </a:cubicBezTo>
                  <a:cubicBezTo>
                    <a:pt x="175" y="9"/>
                    <a:pt x="171" y="52"/>
                    <a:pt x="171" y="52"/>
                  </a:cubicBezTo>
                  <a:cubicBezTo>
                    <a:pt x="171" y="52"/>
                    <a:pt x="199" y="25"/>
                    <a:pt x="203" y="28"/>
                  </a:cubicBezTo>
                  <a:cubicBezTo>
                    <a:pt x="213" y="37"/>
                    <a:pt x="196" y="53"/>
                    <a:pt x="196" y="53"/>
                  </a:cubicBezTo>
                  <a:cubicBezTo>
                    <a:pt x="196" y="53"/>
                    <a:pt x="221" y="43"/>
                    <a:pt x="221" y="55"/>
                  </a:cubicBezTo>
                  <a:cubicBezTo>
                    <a:pt x="222" y="66"/>
                    <a:pt x="201" y="90"/>
                    <a:pt x="201" y="90"/>
                  </a:cubicBezTo>
                  <a:cubicBezTo>
                    <a:pt x="201" y="90"/>
                    <a:pt x="236" y="81"/>
                    <a:pt x="239" y="90"/>
                  </a:cubicBezTo>
                  <a:cubicBezTo>
                    <a:pt x="243" y="99"/>
                    <a:pt x="222" y="116"/>
                    <a:pt x="222" y="116"/>
                  </a:cubicBezTo>
                  <a:cubicBezTo>
                    <a:pt x="222" y="116"/>
                    <a:pt x="250" y="107"/>
                    <a:pt x="245" y="89"/>
                  </a:cubicBezTo>
                  <a:cubicBezTo>
                    <a:pt x="240" y="71"/>
                    <a:pt x="213" y="82"/>
                    <a:pt x="213" y="8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48" name="Freeform 488"/>
            <p:cNvSpPr>
              <a:spLocks noChangeArrowheads="1"/>
            </p:cNvSpPr>
            <p:nvPr/>
          </p:nvSpPr>
          <p:spPr bwMode="auto">
            <a:xfrm>
              <a:off x="1354519" y="309200"/>
              <a:ext cx="537032" cy="174129"/>
            </a:xfrm>
            <a:custGeom>
              <a:avLst/>
              <a:gdLst>
                <a:gd name="T0" fmla="*/ 360579 w 140"/>
                <a:gd name="T1" fmla="*/ 123825 h 45"/>
                <a:gd name="T2" fmla="*/ 310711 w 140"/>
                <a:gd name="T3" fmla="*/ 11609 h 45"/>
                <a:gd name="T4" fmla="*/ 249336 w 140"/>
                <a:gd name="T5" fmla="*/ 58043 h 45"/>
                <a:gd name="T6" fmla="*/ 191797 w 140"/>
                <a:gd name="T7" fmla="*/ 0 h 45"/>
                <a:gd name="T8" fmla="*/ 99735 w 140"/>
                <a:gd name="T9" fmla="*/ 104477 h 45"/>
                <a:gd name="T10" fmla="*/ 0 w 140"/>
                <a:gd name="T11" fmla="*/ 65782 h 45"/>
                <a:gd name="T12" fmla="*/ 107406 w 140"/>
                <a:gd name="T13" fmla="*/ 131564 h 45"/>
                <a:gd name="T14" fmla="*/ 184125 w 140"/>
                <a:gd name="T15" fmla="*/ 15478 h 45"/>
                <a:gd name="T16" fmla="*/ 241664 w 140"/>
                <a:gd name="T17" fmla="*/ 85130 h 45"/>
                <a:gd name="T18" fmla="*/ 318383 w 140"/>
                <a:gd name="T19" fmla="*/ 34826 h 45"/>
                <a:gd name="T20" fmla="*/ 349071 w 140"/>
                <a:gd name="T21" fmla="*/ 147042 h 45"/>
                <a:gd name="T22" fmla="*/ 467985 w 140"/>
                <a:gd name="T23" fmla="*/ 85130 h 45"/>
                <a:gd name="T24" fmla="*/ 483329 w 140"/>
                <a:gd name="T25" fmla="*/ 170259 h 45"/>
                <a:gd name="T26" fmla="*/ 502509 w 140"/>
                <a:gd name="T27" fmla="*/ 85130 h 45"/>
                <a:gd name="T28" fmla="*/ 360579 w 140"/>
                <a:gd name="T29" fmla="*/ 123825 h 4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40" h="45">
                  <a:moveTo>
                    <a:pt x="94" y="32"/>
                  </a:moveTo>
                  <a:cubicBezTo>
                    <a:pt x="99" y="16"/>
                    <a:pt x="98" y="4"/>
                    <a:pt x="81" y="3"/>
                  </a:cubicBezTo>
                  <a:cubicBezTo>
                    <a:pt x="68" y="3"/>
                    <a:pt x="65" y="15"/>
                    <a:pt x="65" y="15"/>
                  </a:cubicBezTo>
                  <a:cubicBezTo>
                    <a:pt x="65" y="15"/>
                    <a:pt x="62" y="0"/>
                    <a:pt x="50" y="0"/>
                  </a:cubicBezTo>
                  <a:cubicBezTo>
                    <a:pt x="29" y="0"/>
                    <a:pt x="23" y="13"/>
                    <a:pt x="26" y="27"/>
                  </a:cubicBezTo>
                  <a:cubicBezTo>
                    <a:pt x="17" y="18"/>
                    <a:pt x="10" y="14"/>
                    <a:pt x="0" y="17"/>
                  </a:cubicBezTo>
                  <a:cubicBezTo>
                    <a:pt x="13" y="18"/>
                    <a:pt x="28" y="34"/>
                    <a:pt x="28" y="34"/>
                  </a:cubicBezTo>
                  <a:cubicBezTo>
                    <a:pt x="28" y="34"/>
                    <a:pt x="26" y="2"/>
                    <a:pt x="48" y="4"/>
                  </a:cubicBezTo>
                  <a:cubicBezTo>
                    <a:pt x="60" y="4"/>
                    <a:pt x="63" y="22"/>
                    <a:pt x="63" y="22"/>
                  </a:cubicBezTo>
                  <a:cubicBezTo>
                    <a:pt x="63" y="22"/>
                    <a:pt x="73" y="6"/>
                    <a:pt x="83" y="9"/>
                  </a:cubicBezTo>
                  <a:cubicBezTo>
                    <a:pt x="98" y="14"/>
                    <a:pt x="91" y="38"/>
                    <a:pt x="91" y="38"/>
                  </a:cubicBezTo>
                  <a:cubicBezTo>
                    <a:pt x="91" y="38"/>
                    <a:pt x="108" y="13"/>
                    <a:pt x="122" y="22"/>
                  </a:cubicBezTo>
                  <a:cubicBezTo>
                    <a:pt x="137" y="32"/>
                    <a:pt x="128" y="40"/>
                    <a:pt x="126" y="44"/>
                  </a:cubicBezTo>
                  <a:cubicBezTo>
                    <a:pt x="131" y="45"/>
                    <a:pt x="140" y="30"/>
                    <a:pt x="131" y="22"/>
                  </a:cubicBezTo>
                  <a:cubicBezTo>
                    <a:pt x="122" y="12"/>
                    <a:pt x="99" y="14"/>
                    <a:pt x="94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49" name="Freeform 489"/>
            <p:cNvSpPr>
              <a:spLocks noChangeArrowheads="1"/>
            </p:cNvSpPr>
            <p:nvPr/>
          </p:nvSpPr>
          <p:spPr bwMode="auto">
            <a:xfrm>
              <a:off x="28213" y="48821"/>
              <a:ext cx="1091965" cy="541914"/>
            </a:xfrm>
            <a:custGeom>
              <a:avLst/>
              <a:gdLst>
                <a:gd name="T0" fmla="*/ 1045826 w 284"/>
                <a:gd name="T1" fmla="*/ 238288 h 141"/>
                <a:gd name="T2" fmla="*/ 953547 w 284"/>
                <a:gd name="T3" fmla="*/ 234445 h 141"/>
                <a:gd name="T4" fmla="*/ 895873 w 284"/>
                <a:gd name="T5" fmla="*/ 119144 h 141"/>
                <a:gd name="T6" fmla="*/ 784369 w 284"/>
                <a:gd name="T7" fmla="*/ 157578 h 141"/>
                <a:gd name="T8" fmla="*/ 684401 w 284"/>
                <a:gd name="T9" fmla="*/ 26904 h 141"/>
                <a:gd name="T10" fmla="*/ 519068 w 284"/>
                <a:gd name="T11" fmla="*/ 115301 h 141"/>
                <a:gd name="T12" fmla="*/ 403719 w 284"/>
                <a:gd name="T13" fmla="*/ 11530 h 141"/>
                <a:gd name="T14" fmla="*/ 319131 w 284"/>
                <a:gd name="T15" fmla="*/ 192168 h 141"/>
                <a:gd name="T16" fmla="*/ 192247 w 284"/>
                <a:gd name="T17" fmla="*/ 92241 h 141"/>
                <a:gd name="T18" fmla="*/ 176868 w 284"/>
                <a:gd name="T19" fmla="*/ 203698 h 141"/>
                <a:gd name="T20" fmla="*/ 84589 w 284"/>
                <a:gd name="T21" fmla="*/ 234445 h 141"/>
                <a:gd name="T22" fmla="*/ 165333 w 284"/>
                <a:gd name="T23" fmla="*/ 384336 h 141"/>
                <a:gd name="T24" fmla="*/ 19225 w 284"/>
                <a:gd name="T25" fmla="*/ 415083 h 141"/>
                <a:gd name="T26" fmla="*/ 123038 w 284"/>
                <a:gd name="T27" fmla="*/ 541914 h 141"/>
                <a:gd name="T28" fmla="*/ 49984 w 284"/>
                <a:gd name="T29" fmla="*/ 418926 h 141"/>
                <a:gd name="T30" fmla="*/ 215317 w 284"/>
                <a:gd name="T31" fmla="*/ 415083 h 141"/>
                <a:gd name="T32" fmla="*/ 123038 w 284"/>
                <a:gd name="T33" fmla="*/ 257505 h 141"/>
                <a:gd name="T34" fmla="*/ 238387 w 284"/>
                <a:gd name="T35" fmla="*/ 253662 h 141"/>
                <a:gd name="T36" fmla="*/ 203782 w 284"/>
                <a:gd name="T37" fmla="*/ 130674 h 141"/>
                <a:gd name="T38" fmla="*/ 346045 w 284"/>
                <a:gd name="T39" fmla="*/ 245975 h 141"/>
                <a:gd name="T40" fmla="*/ 415254 w 284"/>
                <a:gd name="T41" fmla="*/ 57650 h 141"/>
                <a:gd name="T42" fmla="*/ 515223 w 284"/>
                <a:gd name="T43" fmla="*/ 169108 h 141"/>
                <a:gd name="T44" fmla="*/ 692090 w 284"/>
                <a:gd name="T45" fmla="*/ 69181 h 141"/>
                <a:gd name="T46" fmla="*/ 768989 w 284"/>
                <a:gd name="T47" fmla="*/ 222915 h 141"/>
                <a:gd name="T48" fmla="*/ 888183 w 284"/>
                <a:gd name="T49" fmla="*/ 153734 h 141"/>
                <a:gd name="T50" fmla="*/ 934322 w 284"/>
                <a:gd name="T51" fmla="*/ 265192 h 141"/>
                <a:gd name="T52" fmla="*/ 1030446 w 284"/>
                <a:gd name="T53" fmla="*/ 253662 h 141"/>
                <a:gd name="T54" fmla="*/ 1038136 w 284"/>
                <a:gd name="T55" fmla="*/ 307469 h 141"/>
                <a:gd name="T56" fmla="*/ 1045826 w 284"/>
                <a:gd name="T57" fmla="*/ 322842 h 141"/>
                <a:gd name="T58" fmla="*/ 1045826 w 284"/>
                <a:gd name="T59" fmla="*/ 238288 h 14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84" h="141">
                  <a:moveTo>
                    <a:pt x="272" y="62"/>
                  </a:moveTo>
                  <a:cubicBezTo>
                    <a:pt x="261" y="53"/>
                    <a:pt x="248" y="61"/>
                    <a:pt x="248" y="61"/>
                  </a:cubicBezTo>
                  <a:cubicBezTo>
                    <a:pt x="248" y="61"/>
                    <a:pt x="251" y="38"/>
                    <a:pt x="233" y="31"/>
                  </a:cubicBezTo>
                  <a:cubicBezTo>
                    <a:pt x="214" y="25"/>
                    <a:pt x="204" y="41"/>
                    <a:pt x="204" y="41"/>
                  </a:cubicBezTo>
                  <a:cubicBezTo>
                    <a:pt x="204" y="41"/>
                    <a:pt x="199" y="16"/>
                    <a:pt x="178" y="7"/>
                  </a:cubicBezTo>
                  <a:cubicBezTo>
                    <a:pt x="158" y="0"/>
                    <a:pt x="135" y="30"/>
                    <a:pt x="135" y="30"/>
                  </a:cubicBezTo>
                  <a:cubicBezTo>
                    <a:pt x="135" y="30"/>
                    <a:pt x="132" y="7"/>
                    <a:pt x="105" y="3"/>
                  </a:cubicBezTo>
                  <a:cubicBezTo>
                    <a:pt x="79" y="0"/>
                    <a:pt x="83" y="50"/>
                    <a:pt x="83" y="50"/>
                  </a:cubicBezTo>
                  <a:cubicBezTo>
                    <a:pt x="83" y="50"/>
                    <a:pt x="62" y="19"/>
                    <a:pt x="50" y="24"/>
                  </a:cubicBezTo>
                  <a:cubicBezTo>
                    <a:pt x="33" y="32"/>
                    <a:pt x="46" y="53"/>
                    <a:pt x="46" y="53"/>
                  </a:cubicBezTo>
                  <a:cubicBezTo>
                    <a:pt x="46" y="53"/>
                    <a:pt x="27" y="45"/>
                    <a:pt x="22" y="61"/>
                  </a:cubicBezTo>
                  <a:cubicBezTo>
                    <a:pt x="18" y="71"/>
                    <a:pt x="43" y="100"/>
                    <a:pt x="43" y="100"/>
                  </a:cubicBezTo>
                  <a:cubicBezTo>
                    <a:pt x="43" y="100"/>
                    <a:pt x="12" y="87"/>
                    <a:pt x="5" y="108"/>
                  </a:cubicBezTo>
                  <a:cubicBezTo>
                    <a:pt x="0" y="130"/>
                    <a:pt x="32" y="141"/>
                    <a:pt x="32" y="141"/>
                  </a:cubicBezTo>
                  <a:cubicBezTo>
                    <a:pt x="32" y="141"/>
                    <a:pt x="8" y="121"/>
                    <a:pt x="13" y="109"/>
                  </a:cubicBezTo>
                  <a:cubicBezTo>
                    <a:pt x="17" y="98"/>
                    <a:pt x="56" y="108"/>
                    <a:pt x="56" y="108"/>
                  </a:cubicBezTo>
                  <a:cubicBezTo>
                    <a:pt x="56" y="108"/>
                    <a:pt x="31" y="80"/>
                    <a:pt x="32" y="67"/>
                  </a:cubicBezTo>
                  <a:cubicBezTo>
                    <a:pt x="33" y="52"/>
                    <a:pt x="62" y="66"/>
                    <a:pt x="62" y="66"/>
                  </a:cubicBezTo>
                  <a:cubicBezTo>
                    <a:pt x="62" y="66"/>
                    <a:pt x="43" y="45"/>
                    <a:pt x="53" y="34"/>
                  </a:cubicBezTo>
                  <a:cubicBezTo>
                    <a:pt x="58" y="30"/>
                    <a:pt x="90" y="64"/>
                    <a:pt x="90" y="64"/>
                  </a:cubicBezTo>
                  <a:cubicBezTo>
                    <a:pt x="90" y="64"/>
                    <a:pt x="86" y="11"/>
                    <a:pt x="108" y="15"/>
                  </a:cubicBezTo>
                  <a:cubicBezTo>
                    <a:pt x="132" y="19"/>
                    <a:pt x="134" y="44"/>
                    <a:pt x="134" y="44"/>
                  </a:cubicBezTo>
                  <a:cubicBezTo>
                    <a:pt x="134" y="44"/>
                    <a:pt x="161" y="14"/>
                    <a:pt x="180" y="18"/>
                  </a:cubicBezTo>
                  <a:cubicBezTo>
                    <a:pt x="201" y="23"/>
                    <a:pt x="200" y="58"/>
                    <a:pt x="200" y="58"/>
                  </a:cubicBezTo>
                  <a:cubicBezTo>
                    <a:pt x="200" y="58"/>
                    <a:pt x="217" y="33"/>
                    <a:pt x="231" y="40"/>
                  </a:cubicBezTo>
                  <a:cubicBezTo>
                    <a:pt x="245" y="45"/>
                    <a:pt x="243" y="69"/>
                    <a:pt x="243" y="69"/>
                  </a:cubicBezTo>
                  <a:cubicBezTo>
                    <a:pt x="243" y="69"/>
                    <a:pt x="260" y="61"/>
                    <a:pt x="268" y="66"/>
                  </a:cubicBezTo>
                  <a:cubicBezTo>
                    <a:pt x="274" y="70"/>
                    <a:pt x="270" y="80"/>
                    <a:pt x="270" y="80"/>
                  </a:cubicBezTo>
                  <a:cubicBezTo>
                    <a:pt x="272" y="84"/>
                    <a:pt x="272" y="84"/>
                    <a:pt x="272" y="84"/>
                  </a:cubicBezTo>
                  <a:cubicBezTo>
                    <a:pt x="272" y="84"/>
                    <a:pt x="284" y="70"/>
                    <a:pt x="272" y="6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50" name="Freeform 490"/>
            <p:cNvSpPr>
              <a:spLocks noChangeArrowheads="1"/>
            </p:cNvSpPr>
            <p:nvPr/>
          </p:nvSpPr>
          <p:spPr bwMode="auto">
            <a:xfrm>
              <a:off x="350432" y="336865"/>
              <a:ext cx="603754" cy="219695"/>
            </a:xfrm>
            <a:custGeom>
              <a:avLst/>
              <a:gdLst>
                <a:gd name="T0" fmla="*/ 492233 w 157"/>
                <a:gd name="T1" fmla="*/ 131046 h 57"/>
                <a:gd name="T2" fmla="*/ 388402 w 157"/>
                <a:gd name="T3" fmla="*/ 0 h 57"/>
                <a:gd name="T4" fmla="*/ 323028 w 157"/>
                <a:gd name="T5" fmla="*/ 73232 h 57"/>
                <a:gd name="T6" fmla="*/ 249962 w 157"/>
                <a:gd name="T7" fmla="*/ 19271 h 57"/>
                <a:gd name="T8" fmla="*/ 192278 w 157"/>
                <a:gd name="T9" fmla="*/ 150318 h 57"/>
                <a:gd name="T10" fmla="*/ 38456 w 157"/>
                <a:gd name="T11" fmla="*/ 100212 h 57"/>
                <a:gd name="T12" fmla="*/ 61529 w 157"/>
                <a:gd name="T13" fmla="*/ 211986 h 57"/>
                <a:gd name="T14" fmla="*/ 73066 w 157"/>
                <a:gd name="T15" fmla="*/ 104066 h 57"/>
                <a:gd name="T16" fmla="*/ 211506 w 157"/>
                <a:gd name="T17" fmla="*/ 181152 h 57"/>
                <a:gd name="T18" fmla="*/ 246116 w 157"/>
                <a:gd name="T19" fmla="*/ 50106 h 57"/>
                <a:gd name="T20" fmla="*/ 334564 w 157"/>
                <a:gd name="T21" fmla="*/ 104066 h 57"/>
                <a:gd name="T22" fmla="*/ 396093 w 157"/>
                <a:gd name="T23" fmla="*/ 19271 h 57"/>
                <a:gd name="T24" fmla="*/ 484541 w 157"/>
                <a:gd name="T25" fmla="*/ 161881 h 57"/>
                <a:gd name="T26" fmla="*/ 603754 w 157"/>
                <a:gd name="T27" fmla="*/ 84795 h 57"/>
                <a:gd name="T28" fmla="*/ 492233 w 157"/>
                <a:gd name="T29" fmla="*/ 131046 h 5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57" h="57">
                  <a:moveTo>
                    <a:pt x="128" y="34"/>
                  </a:moveTo>
                  <a:cubicBezTo>
                    <a:pt x="133" y="17"/>
                    <a:pt x="125" y="0"/>
                    <a:pt x="101" y="0"/>
                  </a:cubicBezTo>
                  <a:cubicBezTo>
                    <a:pt x="87" y="0"/>
                    <a:pt x="84" y="19"/>
                    <a:pt x="84" y="19"/>
                  </a:cubicBezTo>
                  <a:cubicBezTo>
                    <a:pt x="84" y="19"/>
                    <a:pt x="80" y="5"/>
                    <a:pt x="65" y="5"/>
                  </a:cubicBezTo>
                  <a:cubicBezTo>
                    <a:pt x="47" y="5"/>
                    <a:pt x="45" y="21"/>
                    <a:pt x="50" y="39"/>
                  </a:cubicBezTo>
                  <a:cubicBezTo>
                    <a:pt x="45" y="18"/>
                    <a:pt x="20" y="15"/>
                    <a:pt x="10" y="26"/>
                  </a:cubicBezTo>
                  <a:cubicBezTo>
                    <a:pt x="0" y="38"/>
                    <a:pt x="10" y="57"/>
                    <a:pt x="16" y="55"/>
                  </a:cubicBezTo>
                  <a:cubicBezTo>
                    <a:pt x="14" y="49"/>
                    <a:pt x="3" y="39"/>
                    <a:pt x="19" y="27"/>
                  </a:cubicBezTo>
                  <a:cubicBezTo>
                    <a:pt x="35" y="17"/>
                    <a:pt x="55" y="47"/>
                    <a:pt x="55" y="47"/>
                  </a:cubicBezTo>
                  <a:cubicBezTo>
                    <a:pt x="55" y="47"/>
                    <a:pt x="47" y="18"/>
                    <a:pt x="64" y="13"/>
                  </a:cubicBezTo>
                  <a:cubicBezTo>
                    <a:pt x="74" y="9"/>
                    <a:pt x="87" y="27"/>
                    <a:pt x="87" y="27"/>
                  </a:cubicBezTo>
                  <a:cubicBezTo>
                    <a:pt x="87" y="27"/>
                    <a:pt x="89" y="6"/>
                    <a:pt x="103" y="5"/>
                  </a:cubicBezTo>
                  <a:cubicBezTo>
                    <a:pt x="128" y="4"/>
                    <a:pt x="126" y="42"/>
                    <a:pt x="126" y="42"/>
                  </a:cubicBezTo>
                  <a:cubicBezTo>
                    <a:pt x="126" y="42"/>
                    <a:pt x="142" y="23"/>
                    <a:pt x="157" y="22"/>
                  </a:cubicBezTo>
                  <a:cubicBezTo>
                    <a:pt x="145" y="18"/>
                    <a:pt x="138" y="23"/>
                    <a:pt x="128" y="3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51" name="Freeform 485"/>
            <p:cNvSpPr>
              <a:spLocks noChangeArrowheads="1"/>
            </p:cNvSpPr>
            <p:nvPr/>
          </p:nvSpPr>
          <p:spPr bwMode="auto">
            <a:xfrm rot="-849371">
              <a:off x="4411533" y="1707278"/>
              <a:ext cx="623283" cy="358021"/>
            </a:xfrm>
            <a:custGeom>
              <a:avLst/>
              <a:gdLst>
                <a:gd name="T0" fmla="*/ 573266 w 162"/>
                <a:gd name="T1" fmla="*/ 288727 h 93"/>
                <a:gd name="T2" fmla="*/ 588656 w 162"/>
                <a:gd name="T3" fmla="*/ 223282 h 93"/>
                <a:gd name="T4" fmla="*/ 523250 w 162"/>
                <a:gd name="T5" fmla="*/ 211733 h 93"/>
                <a:gd name="T6" fmla="*/ 527097 w 162"/>
                <a:gd name="T7" fmla="*/ 127040 h 93"/>
                <a:gd name="T8" fmla="*/ 411675 w 162"/>
                <a:gd name="T9" fmla="*/ 115491 h 93"/>
                <a:gd name="T10" fmla="*/ 396285 w 162"/>
                <a:gd name="T11" fmla="*/ 38497 h 93"/>
                <a:gd name="T12" fmla="*/ 280862 w 162"/>
                <a:gd name="T13" fmla="*/ 92393 h 93"/>
                <a:gd name="T14" fmla="*/ 261625 w 162"/>
                <a:gd name="T15" fmla="*/ 15399 h 93"/>
                <a:gd name="T16" fmla="*/ 211608 w 162"/>
                <a:gd name="T17" fmla="*/ 57745 h 93"/>
                <a:gd name="T18" fmla="*/ 153897 w 162"/>
                <a:gd name="T19" fmla="*/ 42347 h 93"/>
                <a:gd name="T20" fmla="*/ 126965 w 162"/>
                <a:gd name="T21" fmla="*/ 134739 h 93"/>
                <a:gd name="T22" fmla="*/ 46169 w 162"/>
                <a:gd name="T23" fmla="*/ 107791 h 93"/>
                <a:gd name="T24" fmla="*/ 42322 w 162"/>
                <a:gd name="T25" fmla="*/ 188635 h 93"/>
                <a:gd name="T26" fmla="*/ 57711 w 162"/>
                <a:gd name="T27" fmla="*/ 119340 h 93"/>
                <a:gd name="T28" fmla="*/ 138507 w 162"/>
                <a:gd name="T29" fmla="*/ 161687 h 93"/>
                <a:gd name="T30" fmla="*/ 161592 w 162"/>
                <a:gd name="T31" fmla="*/ 65445 h 93"/>
                <a:gd name="T32" fmla="*/ 219303 w 162"/>
                <a:gd name="T33" fmla="*/ 92393 h 93"/>
                <a:gd name="T34" fmla="*/ 253930 w 162"/>
                <a:gd name="T35" fmla="*/ 34647 h 93"/>
                <a:gd name="T36" fmla="*/ 273167 w 162"/>
                <a:gd name="T37" fmla="*/ 127040 h 93"/>
                <a:gd name="T38" fmla="*/ 384743 w 162"/>
                <a:gd name="T39" fmla="*/ 61595 h 93"/>
                <a:gd name="T40" fmla="*/ 384743 w 162"/>
                <a:gd name="T41" fmla="*/ 138589 h 93"/>
                <a:gd name="T42" fmla="*/ 515555 w 162"/>
                <a:gd name="T43" fmla="*/ 146288 h 93"/>
                <a:gd name="T44" fmla="*/ 484776 w 162"/>
                <a:gd name="T45" fmla="*/ 234831 h 93"/>
                <a:gd name="T46" fmla="*/ 573266 w 162"/>
                <a:gd name="T47" fmla="*/ 234831 h 93"/>
                <a:gd name="T48" fmla="*/ 550182 w 162"/>
                <a:gd name="T49" fmla="*/ 296426 h 93"/>
                <a:gd name="T50" fmla="*/ 604046 w 162"/>
                <a:gd name="T51" fmla="*/ 323374 h 93"/>
                <a:gd name="T52" fmla="*/ 580961 w 162"/>
                <a:gd name="T53" fmla="*/ 350322 h 93"/>
                <a:gd name="T54" fmla="*/ 577114 w 162"/>
                <a:gd name="T55" fmla="*/ 358021 h 93"/>
                <a:gd name="T56" fmla="*/ 615588 w 162"/>
                <a:gd name="T57" fmla="*/ 319524 h 93"/>
                <a:gd name="T58" fmla="*/ 573266 w 162"/>
                <a:gd name="T59" fmla="*/ 288727 h 93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076" name="Group 38"/>
          <p:cNvGrpSpPr>
            <a:grpSpLocks/>
          </p:cNvGrpSpPr>
          <p:nvPr/>
        </p:nvGrpSpPr>
        <p:grpSpPr bwMode="auto">
          <a:xfrm rot="-2611328">
            <a:off x="68263" y="190500"/>
            <a:ext cx="517525" cy="587375"/>
            <a:chOff x="0" y="0"/>
            <a:chExt cx="1030189" cy="1170315"/>
          </a:xfrm>
        </p:grpSpPr>
        <p:sp>
          <p:nvSpPr>
            <p:cNvPr id="3209" name="Freeform 28"/>
            <p:cNvSpPr>
              <a:spLocks noChangeArrowheads="1"/>
            </p:cNvSpPr>
            <p:nvPr/>
          </p:nvSpPr>
          <p:spPr bwMode="auto">
            <a:xfrm rot="-1200454">
              <a:off x="0" y="0"/>
              <a:ext cx="1030189" cy="1092089"/>
            </a:xfrm>
            <a:custGeom>
              <a:avLst/>
              <a:gdLst>
                <a:gd name="T0" fmla="*/ 449271 w 493"/>
                <a:gd name="T1" fmla="*/ 973066 h 523"/>
                <a:gd name="T2" fmla="*/ 62689 w 493"/>
                <a:gd name="T3" fmla="*/ 689081 h 523"/>
                <a:gd name="T4" fmla="*/ 238218 w 493"/>
                <a:gd name="T5" fmla="*/ 770518 h 523"/>
                <a:gd name="T6" fmla="*/ 121199 w 493"/>
                <a:gd name="T7" fmla="*/ 231782 h 523"/>
                <a:gd name="T8" fmla="*/ 374044 w 493"/>
                <a:gd name="T9" fmla="*/ 494885 h 523"/>
                <a:gd name="T10" fmla="*/ 697937 w 493"/>
                <a:gd name="T11" fmla="*/ 0 h 523"/>
                <a:gd name="T12" fmla="*/ 672862 w 493"/>
                <a:gd name="T13" fmla="*/ 557529 h 523"/>
                <a:gd name="T14" fmla="*/ 1030189 w 493"/>
                <a:gd name="T15" fmla="*/ 390479 h 523"/>
                <a:gd name="T16" fmla="*/ 833764 w 493"/>
                <a:gd name="T17" fmla="*/ 772606 h 523"/>
                <a:gd name="T18" fmla="*/ 973769 w 493"/>
                <a:gd name="T19" fmla="*/ 741284 h 523"/>
                <a:gd name="T20" fmla="*/ 449271 w 493"/>
                <a:gd name="T21" fmla="*/ 973066 h 52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10" name="Freeform 29"/>
            <p:cNvSpPr>
              <a:spLocks noChangeArrowheads="1"/>
            </p:cNvSpPr>
            <p:nvPr/>
          </p:nvSpPr>
          <p:spPr bwMode="auto">
            <a:xfrm rot="-1200454">
              <a:off x="75286" y="65208"/>
              <a:ext cx="872786" cy="886051"/>
            </a:xfrm>
            <a:custGeom>
              <a:avLst/>
              <a:gdLst>
                <a:gd name="T0" fmla="*/ 465625 w 418"/>
                <a:gd name="T1" fmla="*/ 881872 h 424"/>
                <a:gd name="T2" fmla="*/ 803882 w 418"/>
                <a:gd name="T3" fmla="*/ 748128 h 424"/>
                <a:gd name="T4" fmla="*/ 634753 w 418"/>
                <a:gd name="T5" fmla="*/ 752307 h 424"/>
                <a:gd name="T6" fmla="*/ 870698 w 418"/>
                <a:gd name="T7" fmla="*/ 409590 h 424"/>
                <a:gd name="T8" fmla="*/ 532441 w 418"/>
                <a:gd name="T9" fmla="*/ 560051 h 424"/>
                <a:gd name="T10" fmla="*/ 567937 w 418"/>
                <a:gd name="T11" fmla="*/ 0 h 424"/>
                <a:gd name="T12" fmla="*/ 313201 w 418"/>
                <a:gd name="T13" fmla="*/ 505718 h 424"/>
                <a:gd name="T14" fmla="*/ 52200 w 418"/>
                <a:gd name="T15" fmla="*/ 263308 h 424"/>
                <a:gd name="T16" fmla="*/ 271441 w 418"/>
                <a:gd name="T17" fmla="*/ 762756 h 424"/>
                <a:gd name="T18" fmla="*/ 62640 w 418"/>
                <a:gd name="T19" fmla="*/ 708423 h 424"/>
                <a:gd name="T20" fmla="*/ 453097 w 418"/>
                <a:gd name="T21" fmla="*/ 886051 h 424"/>
                <a:gd name="T22" fmla="*/ 465625 w 418"/>
                <a:gd name="T23" fmla="*/ 881872 h 424"/>
                <a:gd name="T24" fmla="*/ 465625 w 418"/>
                <a:gd name="T25" fmla="*/ 881872 h 42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11" name="Freeform 30"/>
            <p:cNvSpPr>
              <a:spLocks noChangeArrowheads="1"/>
            </p:cNvSpPr>
            <p:nvPr/>
          </p:nvSpPr>
          <p:spPr bwMode="auto">
            <a:xfrm rot="-1200454">
              <a:off x="451212" y="301708"/>
              <a:ext cx="144138" cy="616345"/>
            </a:xfrm>
            <a:custGeom>
              <a:avLst/>
              <a:gdLst>
                <a:gd name="T0" fmla="*/ 110715 w 69"/>
                <a:gd name="T1" fmla="*/ 616345 h 295"/>
                <a:gd name="T2" fmla="*/ 144138 w 69"/>
                <a:gd name="T3" fmla="*/ 0 h 295"/>
                <a:gd name="T4" fmla="*/ 110715 w 69"/>
                <a:gd name="T5" fmla="*/ 616345 h 29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12" name="Freeform 31"/>
            <p:cNvSpPr>
              <a:spLocks noChangeArrowheads="1"/>
            </p:cNvSpPr>
            <p:nvPr/>
          </p:nvSpPr>
          <p:spPr bwMode="auto">
            <a:xfrm rot="-1200454">
              <a:off x="238807" y="537143"/>
              <a:ext cx="279433" cy="298887"/>
            </a:xfrm>
            <a:custGeom>
              <a:avLst/>
              <a:gdLst>
                <a:gd name="T0" fmla="*/ 279433 w 134"/>
                <a:gd name="T1" fmla="*/ 298887 h 143"/>
                <a:gd name="T2" fmla="*/ 0 w 134"/>
                <a:gd name="T3" fmla="*/ 0 h 143"/>
                <a:gd name="T4" fmla="*/ 279433 w 134"/>
                <a:gd name="T5" fmla="*/ 298887 h 14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13" name="Freeform 32"/>
            <p:cNvSpPr>
              <a:spLocks noChangeArrowheads="1"/>
            </p:cNvSpPr>
            <p:nvPr/>
          </p:nvSpPr>
          <p:spPr bwMode="auto">
            <a:xfrm rot="-1200454">
              <a:off x="372333" y="874846"/>
              <a:ext cx="244062" cy="84007"/>
            </a:xfrm>
            <a:custGeom>
              <a:avLst/>
              <a:gdLst>
                <a:gd name="T0" fmla="*/ 244062 w 117"/>
                <a:gd name="T1" fmla="*/ 46204 h 40"/>
                <a:gd name="T2" fmla="*/ 0 w 117"/>
                <a:gd name="T3" fmla="*/ 0 h 40"/>
                <a:gd name="T4" fmla="*/ 244062 w 117"/>
                <a:gd name="T5" fmla="*/ 46204 h 4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14" name="Freeform 33"/>
            <p:cNvSpPr>
              <a:spLocks noChangeArrowheads="1"/>
            </p:cNvSpPr>
            <p:nvPr/>
          </p:nvSpPr>
          <p:spPr bwMode="auto">
            <a:xfrm rot="-1200454">
              <a:off x="587508" y="492519"/>
              <a:ext cx="342217" cy="229913"/>
            </a:xfrm>
            <a:custGeom>
              <a:avLst/>
              <a:gdLst>
                <a:gd name="T0" fmla="*/ 0 w 164"/>
                <a:gd name="T1" fmla="*/ 219462 h 110"/>
                <a:gd name="T2" fmla="*/ 342217 w 164"/>
                <a:gd name="T3" fmla="*/ 0 h 110"/>
                <a:gd name="T4" fmla="*/ 0 w 164"/>
                <a:gd name="T5" fmla="*/ 219462 h 1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15" name="Freeform 34"/>
            <p:cNvSpPr>
              <a:spLocks noChangeArrowheads="1"/>
            </p:cNvSpPr>
            <p:nvPr/>
          </p:nvSpPr>
          <p:spPr bwMode="auto">
            <a:xfrm rot="-1200454">
              <a:off x="641378" y="753448"/>
              <a:ext cx="329837" cy="104345"/>
            </a:xfrm>
            <a:custGeom>
              <a:avLst/>
              <a:gdLst>
                <a:gd name="T0" fmla="*/ 0 w 158"/>
                <a:gd name="T1" fmla="*/ 54259 h 50"/>
                <a:gd name="T2" fmla="*/ 329837 w 158"/>
                <a:gd name="T3" fmla="*/ 0 h 50"/>
                <a:gd name="T4" fmla="*/ 0 w 158"/>
                <a:gd name="T5" fmla="*/ 54259 h 5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16" name="Freeform 35"/>
            <p:cNvSpPr>
              <a:spLocks noChangeArrowheads="1"/>
            </p:cNvSpPr>
            <p:nvPr/>
          </p:nvSpPr>
          <p:spPr bwMode="auto">
            <a:xfrm rot="-1200454">
              <a:off x="545960" y="958971"/>
              <a:ext cx="165361" cy="211344"/>
            </a:xfrm>
            <a:custGeom>
              <a:avLst/>
              <a:gdLst>
                <a:gd name="T0" fmla="*/ 123497 w 79"/>
                <a:gd name="T1" fmla="*/ 12555 h 101"/>
                <a:gd name="T2" fmla="*/ 23025 w 79"/>
                <a:gd name="T3" fmla="*/ 211344 h 101"/>
                <a:gd name="T4" fmla="*/ 0 w 79"/>
                <a:gd name="T5" fmla="*/ 192511 h 101"/>
                <a:gd name="T6" fmla="*/ 102566 w 79"/>
                <a:gd name="T7" fmla="*/ 121366 h 101"/>
                <a:gd name="T8" fmla="*/ 108845 w 79"/>
                <a:gd name="T9" fmla="*/ 0 h 101"/>
                <a:gd name="T10" fmla="*/ 123497 w 79"/>
                <a:gd name="T11" fmla="*/ 12555 h 101"/>
                <a:gd name="T12" fmla="*/ 123497 w 79"/>
                <a:gd name="T13" fmla="*/ 12555 h 10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77" name="Freeform 500"/>
          <p:cNvSpPr>
            <a:spLocks noChangeArrowheads="1"/>
          </p:cNvSpPr>
          <p:nvPr/>
        </p:nvSpPr>
        <p:spPr bwMode="auto">
          <a:xfrm>
            <a:off x="3284538" y="4664075"/>
            <a:ext cx="8902700" cy="2193925"/>
          </a:xfrm>
          <a:custGeom>
            <a:avLst/>
            <a:gdLst>
              <a:gd name="T0" fmla="*/ 5107485 w 8267700"/>
              <a:gd name="T1" fmla="*/ 352 h 2293105"/>
              <a:gd name="T2" fmla="*/ 8902700 w 8267700"/>
              <a:gd name="T3" fmla="*/ 536206 h 2293105"/>
              <a:gd name="T4" fmla="*/ 8902700 w 8267700"/>
              <a:gd name="T5" fmla="*/ 2193925 h 2293105"/>
              <a:gd name="T6" fmla="*/ 1256505 w 8267700"/>
              <a:gd name="T7" fmla="*/ 2193925 h 2293105"/>
              <a:gd name="T8" fmla="*/ 0 w 8267700"/>
              <a:gd name="T9" fmla="*/ 739283 h 2293105"/>
              <a:gd name="T10" fmla="*/ 5107485 w 8267700"/>
              <a:gd name="T11" fmla="*/ 352 h 229310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8267700" h="2293105">
                <a:moveTo>
                  <a:pt x="4743185" y="368"/>
                </a:moveTo>
                <a:cubicBezTo>
                  <a:pt x="6928973" y="16536"/>
                  <a:pt x="8267663" y="560431"/>
                  <a:pt x="8267700" y="560446"/>
                </a:cubicBezTo>
                <a:cubicBezTo>
                  <a:pt x="8267700" y="560446"/>
                  <a:pt x="8267700" y="560446"/>
                  <a:pt x="8267700" y="2293105"/>
                </a:cubicBezTo>
                <a:lnTo>
                  <a:pt x="1166883" y="2293105"/>
                </a:lnTo>
                <a:cubicBezTo>
                  <a:pt x="996616" y="2071254"/>
                  <a:pt x="661109" y="1634102"/>
                  <a:pt x="0" y="772704"/>
                </a:cubicBezTo>
                <a:cubicBezTo>
                  <a:pt x="1815239" y="170954"/>
                  <a:pt x="3431694" y="-9332"/>
                  <a:pt x="4743185" y="36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078" name="Group 48"/>
          <p:cNvGrpSpPr>
            <a:grpSpLocks/>
          </p:cNvGrpSpPr>
          <p:nvPr/>
        </p:nvGrpSpPr>
        <p:grpSpPr bwMode="auto">
          <a:xfrm>
            <a:off x="11434763" y="6350"/>
            <a:ext cx="677862" cy="712788"/>
            <a:chOff x="0" y="0"/>
            <a:chExt cx="679129" cy="712528"/>
          </a:xfrm>
        </p:grpSpPr>
        <p:sp>
          <p:nvSpPr>
            <p:cNvPr id="3201" name="Freeform 36"/>
            <p:cNvSpPr>
              <a:spLocks noChangeArrowheads="1"/>
            </p:cNvSpPr>
            <p:nvPr/>
          </p:nvSpPr>
          <p:spPr bwMode="auto">
            <a:xfrm rot="-1200454">
              <a:off x="443099" y="508259"/>
              <a:ext cx="133527" cy="204269"/>
            </a:xfrm>
            <a:custGeom>
              <a:avLst/>
              <a:gdLst>
                <a:gd name="T0" fmla="*/ 68850 w 64"/>
                <a:gd name="T1" fmla="*/ 8338 h 98"/>
                <a:gd name="T2" fmla="*/ 25036 w 64"/>
                <a:gd name="T3" fmla="*/ 202185 h 98"/>
                <a:gd name="T4" fmla="*/ 0 w 64"/>
                <a:gd name="T5" fmla="*/ 191763 h 98"/>
                <a:gd name="T6" fmla="*/ 73023 w 64"/>
                <a:gd name="T7" fmla="*/ 106303 h 98"/>
                <a:gd name="T8" fmla="*/ 50073 w 64"/>
                <a:gd name="T9" fmla="*/ 0 h 98"/>
                <a:gd name="T10" fmla="*/ 68850 w 64"/>
                <a:gd name="T11" fmla="*/ 8338 h 98"/>
                <a:gd name="T12" fmla="*/ 68850 w 64"/>
                <a:gd name="T13" fmla="*/ 8338 h 9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02" name="Freeform 37"/>
            <p:cNvSpPr>
              <a:spLocks noChangeArrowheads="1"/>
            </p:cNvSpPr>
            <p:nvPr/>
          </p:nvSpPr>
          <p:spPr bwMode="auto">
            <a:xfrm rot="-1200454">
              <a:off x="0" y="0"/>
              <a:ext cx="679129" cy="644642"/>
            </a:xfrm>
            <a:custGeom>
              <a:avLst/>
              <a:gdLst>
                <a:gd name="T0" fmla="*/ 338520 w 325"/>
                <a:gd name="T1" fmla="*/ 627952 h 309"/>
                <a:gd name="T2" fmla="*/ 608082 w 325"/>
                <a:gd name="T3" fmla="*/ 465227 h 309"/>
                <a:gd name="T4" fmla="*/ 635247 w 325"/>
                <a:gd name="T5" fmla="*/ 317105 h 309"/>
                <a:gd name="T6" fmla="*/ 520317 w 325"/>
                <a:gd name="T7" fmla="*/ 431848 h 309"/>
                <a:gd name="T8" fmla="*/ 560020 w 325"/>
                <a:gd name="T9" fmla="*/ 121001 h 309"/>
                <a:gd name="T10" fmla="*/ 507780 w 325"/>
                <a:gd name="T11" fmla="*/ 56328 h 309"/>
                <a:gd name="T12" fmla="*/ 411657 w 325"/>
                <a:gd name="T13" fmla="*/ 250346 h 309"/>
                <a:gd name="T14" fmla="*/ 225680 w 325"/>
                <a:gd name="T15" fmla="*/ 62587 h 309"/>
                <a:gd name="T16" fmla="*/ 87764 w 325"/>
                <a:gd name="T17" fmla="*/ 0 h 309"/>
                <a:gd name="T18" fmla="*/ 242397 w 325"/>
                <a:gd name="T19" fmla="*/ 360916 h 309"/>
                <a:gd name="T20" fmla="*/ 0 w 325"/>
                <a:gd name="T21" fmla="*/ 337968 h 309"/>
                <a:gd name="T22" fmla="*/ 181798 w 325"/>
                <a:gd name="T23" fmla="*/ 536159 h 309"/>
                <a:gd name="T24" fmla="*/ 96123 w 325"/>
                <a:gd name="T25" fmla="*/ 544503 h 309"/>
                <a:gd name="T26" fmla="*/ 196425 w 325"/>
                <a:gd name="T27" fmla="*/ 625866 h 309"/>
                <a:gd name="T28" fmla="*/ 328072 w 325"/>
                <a:gd name="T29" fmla="*/ 632125 h 309"/>
                <a:gd name="T30" fmla="*/ 338520 w 325"/>
                <a:gd name="T31" fmla="*/ 627952 h 309"/>
                <a:gd name="T32" fmla="*/ 338520 w 325"/>
                <a:gd name="T33" fmla="*/ 627952 h 30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03" name="Freeform 38"/>
            <p:cNvSpPr>
              <a:spLocks noChangeArrowheads="1"/>
            </p:cNvSpPr>
            <p:nvPr/>
          </p:nvSpPr>
          <p:spPr bwMode="auto">
            <a:xfrm rot="-1200454">
              <a:off x="44886" y="56890"/>
              <a:ext cx="573899" cy="599543"/>
            </a:xfrm>
            <a:custGeom>
              <a:avLst/>
              <a:gdLst>
                <a:gd name="T0" fmla="*/ 358948 w 275"/>
                <a:gd name="T1" fmla="*/ 530606 h 287"/>
                <a:gd name="T2" fmla="*/ 114780 w 275"/>
                <a:gd name="T3" fmla="*/ 520161 h 287"/>
                <a:gd name="T4" fmla="*/ 225386 w 275"/>
                <a:gd name="T5" fmla="*/ 484648 h 287"/>
                <a:gd name="T6" fmla="*/ 0 w 275"/>
                <a:gd name="T7" fmla="*/ 325884 h 287"/>
                <a:gd name="T8" fmla="*/ 244168 w 275"/>
                <a:gd name="T9" fmla="*/ 342596 h 287"/>
                <a:gd name="T10" fmla="*/ 102258 w 275"/>
                <a:gd name="T11" fmla="*/ 0 h 287"/>
                <a:gd name="T12" fmla="*/ 371469 w 275"/>
                <a:gd name="T13" fmla="*/ 261125 h 287"/>
                <a:gd name="T14" fmla="*/ 484162 w 275"/>
                <a:gd name="T15" fmla="*/ 52225 h 287"/>
                <a:gd name="T16" fmla="*/ 454945 w 275"/>
                <a:gd name="T17" fmla="*/ 411533 h 287"/>
                <a:gd name="T18" fmla="*/ 573899 w 275"/>
                <a:gd name="T19" fmla="*/ 334240 h 287"/>
                <a:gd name="T20" fmla="*/ 367295 w 275"/>
                <a:gd name="T21" fmla="*/ 530606 h 287"/>
                <a:gd name="T22" fmla="*/ 358948 w 275"/>
                <a:gd name="T23" fmla="*/ 530606 h 287"/>
                <a:gd name="T24" fmla="*/ 358948 w 275"/>
                <a:gd name="T25" fmla="*/ 530606 h 28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04" name="Freeform 39"/>
            <p:cNvSpPr>
              <a:spLocks noChangeArrowheads="1"/>
            </p:cNvSpPr>
            <p:nvPr/>
          </p:nvSpPr>
          <p:spPr bwMode="auto">
            <a:xfrm rot="-1200454">
              <a:off x="254512" y="179226"/>
              <a:ext cx="188352" cy="380241"/>
            </a:xfrm>
            <a:custGeom>
              <a:avLst/>
              <a:gdLst>
                <a:gd name="T0" fmla="*/ 156960 w 90"/>
                <a:gd name="T1" fmla="*/ 380241 h 182"/>
                <a:gd name="T2" fmla="*/ 0 w 90"/>
                <a:gd name="T3" fmla="*/ 0 h 182"/>
                <a:gd name="T4" fmla="*/ 156960 w 90"/>
                <a:gd name="T5" fmla="*/ 380241 h 18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05" name="Freeform 40"/>
            <p:cNvSpPr>
              <a:spLocks noChangeArrowheads="1"/>
            </p:cNvSpPr>
            <p:nvPr/>
          </p:nvSpPr>
          <p:spPr bwMode="auto">
            <a:xfrm rot="-1200454">
              <a:off x="401145" y="171209"/>
              <a:ext cx="112304" cy="248483"/>
            </a:xfrm>
            <a:custGeom>
              <a:avLst/>
              <a:gdLst>
                <a:gd name="T0" fmla="*/ 0 w 54"/>
                <a:gd name="T1" fmla="*/ 248483 h 119"/>
                <a:gd name="T2" fmla="*/ 108145 w 54"/>
                <a:gd name="T3" fmla="*/ 0 h 119"/>
                <a:gd name="T4" fmla="*/ 0 w 54"/>
                <a:gd name="T5" fmla="*/ 248483 h 11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06" name="Freeform 41"/>
            <p:cNvSpPr>
              <a:spLocks noChangeArrowheads="1"/>
            </p:cNvSpPr>
            <p:nvPr/>
          </p:nvSpPr>
          <p:spPr bwMode="auto">
            <a:xfrm rot="-1200454">
              <a:off x="478738" y="380522"/>
              <a:ext cx="144138" cy="90197"/>
            </a:xfrm>
            <a:custGeom>
              <a:avLst/>
              <a:gdLst>
                <a:gd name="T0" fmla="*/ 0 w 69"/>
                <a:gd name="T1" fmla="*/ 83904 h 43"/>
                <a:gd name="T2" fmla="*/ 144138 w 69"/>
                <a:gd name="T3" fmla="*/ 0 h 43"/>
                <a:gd name="T4" fmla="*/ 0 w 69"/>
                <a:gd name="T5" fmla="*/ 83904 h 4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07" name="Freeform 42"/>
            <p:cNvSpPr>
              <a:spLocks noChangeArrowheads="1"/>
            </p:cNvSpPr>
            <p:nvPr/>
          </p:nvSpPr>
          <p:spPr bwMode="auto">
            <a:xfrm rot="-1200454">
              <a:off x="306372" y="537520"/>
              <a:ext cx="157402" cy="52173"/>
            </a:xfrm>
            <a:custGeom>
              <a:avLst/>
              <a:gdLst>
                <a:gd name="T0" fmla="*/ 157402 w 75"/>
                <a:gd name="T1" fmla="*/ 0 h 25"/>
                <a:gd name="T2" fmla="*/ 0 w 75"/>
                <a:gd name="T3" fmla="*/ 47999 h 25"/>
                <a:gd name="T4" fmla="*/ 157402 w 75"/>
                <a:gd name="T5" fmla="*/ 0 h 2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08" name="Freeform 43"/>
            <p:cNvSpPr>
              <a:spLocks noChangeArrowheads="1"/>
            </p:cNvSpPr>
            <p:nvPr/>
          </p:nvSpPr>
          <p:spPr bwMode="auto">
            <a:xfrm rot="-1200454">
              <a:off x="153887" y="450656"/>
              <a:ext cx="265285" cy="98155"/>
            </a:xfrm>
            <a:custGeom>
              <a:avLst/>
              <a:gdLst>
                <a:gd name="T0" fmla="*/ 265285 w 127"/>
                <a:gd name="T1" fmla="*/ 62652 h 47"/>
                <a:gd name="T2" fmla="*/ 0 w 127"/>
                <a:gd name="T3" fmla="*/ 0 h 47"/>
                <a:gd name="T4" fmla="*/ 265285 w 127"/>
                <a:gd name="T5" fmla="*/ 62652 h 4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79" name="Freeform 413"/>
          <p:cNvSpPr>
            <a:spLocks noChangeArrowheads="1"/>
          </p:cNvSpPr>
          <p:nvPr/>
        </p:nvSpPr>
        <p:spPr bwMode="auto">
          <a:xfrm>
            <a:off x="-19050" y="3006725"/>
            <a:ext cx="12184063" cy="3851275"/>
          </a:xfrm>
          <a:custGeom>
            <a:avLst/>
            <a:gdLst>
              <a:gd name="T0" fmla="*/ 282745 w 12188952"/>
              <a:gd name="T1" fmla="*/ 953 h 3850488"/>
              <a:gd name="T2" fmla="*/ 2373354 w 12188952"/>
              <a:gd name="T3" fmla="*/ 434291 h 3850488"/>
              <a:gd name="T4" fmla="*/ 7424669 w 12188952"/>
              <a:gd name="T5" fmla="*/ 3008784 h 3850488"/>
              <a:gd name="T6" fmla="*/ 12184063 w 12188952"/>
              <a:gd name="T7" fmla="*/ 2150380 h 3850488"/>
              <a:gd name="T8" fmla="*/ 12184063 w 12188952"/>
              <a:gd name="T9" fmla="*/ 3851275 h 3850488"/>
              <a:gd name="T10" fmla="*/ 0 w 12188952"/>
              <a:gd name="T11" fmla="*/ 3851275 h 3850488"/>
              <a:gd name="T12" fmla="*/ 0 w 12188952"/>
              <a:gd name="T13" fmla="*/ 2369 h 3850488"/>
              <a:gd name="T14" fmla="*/ 282745 w 12188952"/>
              <a:gd name="T15" fmla="*/ 953 h 385048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2188952" h="3850488">
                <a:moveTo>
                  <a:pt x="282858" y="953"/>
                </a:moveTo>
                <a:cubicBezTo>
                  <a:pt x="949832" y="12603"/>
                  <a:pt x="1183508" y="-67001"/>
                  <a:pt x="2374306" y="434202"/>
                </a:cubicBezTo>
                <a:cubicBezTo>
                  <a:pt x="3565104" y="935405"/>
                  <a:pt x="5388766" y="2877142"/>
                  <a:pt x="7427648" y="3008169"/>
                </a:cubicBezTo>
                <a:cubicBezTo>
                  <a:pt x="9179895" y="3120776"/>
                  <a:pt x="10439965" y="2790445"/>
                  <a:pt x="12188952" y="2149941"/>
                </a:cubicBezTo>
                <a:lnTo>
                  <a:pt x="12188952" y="3850488"/>
                </a:lnTo>
                <a:lnTo>
                  <a:pt x="0" y="3850488"/>
                </a:lnTo>
                <a:lnTo>
                  <a:pt x="0" y="2369"/>
                </a:lnTo>
                <a:cubicBezTo>
                  <a:pt x="93242" y="-167"/>
                  <a:pt x="187576" y="-711"/>
                  <a:pt x="282858" y="953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80" name="Freeform 414"/>
          <p:cNvSpPr>
            <a:spLocks noChangeArrowheads="1"/>
          </p:cNvSpPr>
          <p:nvPr/>
        </p:nvSpPr>
        <p:spPr bwMode="auto">
          <a:xfrm>
            <a:off x="-19050" y="3324225"/>
            <a:ext cx="12184063" cy="3384550"/>
          </a:xfrm>
          <a:custGeom>
            <a:avLst/>
            <a:gdLst>
              <a:gd name="T0" fmla="*/ 0 w 12226444"/>
              <a:gd name="T1" fmla="*/ 0 h 3383191"/>
              <a:gd name="T2" fmla="*/ 12184063 w 12226444"/>
              <a:gd name="T3" fmla="*/ 1872312 h 3383191"/>
              <a:gd name="T4" fmla="*/ 12184063 w 12226444"/>
              <a:gd name="T5" fmla="*/ 2024635 h 3383191"/>
              <a:gd name="T6" fmla="*/ 3356470 w 12226444"/>
              <a:gd name="T7" fmla="*/ 1777359 h 3383191"/>
              <a:gd name="T8" fmla="*/ 0 w 12226444"/>
              <a:gd name="T9" fmla="*/ 477766 h 3383191"/>
              <a:gd name="T10" fmla="*/ 0 w 12226444"/>
              <a:gd name="T11" fmla="*/ 0 h 338319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226444" h="3383191">
                <a:moveTo>
                  <a:pt x="0" y="0"/>
                </a:moveTo>
                <a:cubicBezTo>
                  <a:pt x="4849618" y="341726"/>
                  <a:pt x="5060396" y="5340190"/>
                  <a:pt x="12226444" y="1871560"/>
                </a:cubicBezTo>
                <a:lnTo>
                  <a:pt x="12226444" y="2023822"/>
                </a:lnTo>
                <a:cubicBezTo>
                  <a:pt x="8197021" y="4374285"/>
                  <a:pt x="5724658" y="3266285"/>
                  <a:pt x="3368145" y="1776645"/>
                </a:cubicBezTo>
                <a:cubicBezTo>
                  <a:pt x="1574961" y="643106"/>
                  <a:pt x="605914" y="543871"/>
                  <a:pt x="0" y="477574"/>
                </a:cubicBezTo>
                <a:lnTo>
                  <a:pt x="0" y="0"/>
                </a:lnTo>
                <a:close/>
              </a:path>
            </a:pathLst>
          </a:custGeom>
          <a:solidFill>
            <a:srgbClr val="3F3F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081" name="Group 59"/>
          <p:cNvGrpSpPr>
            <a:grpSpLocks/>
          </p:cNvGrpSpPr>
          <p:nvPr/>
        </p:nvGrpSpPr>
        <p:grpSpPr bwMode="auto">
          <a:xfrm>
            <a:off x="0" y="854075"/>
            <a:ext cx="1879600" cy="2341563"/>
            <a:chOff x="0" y="0"/>
            <a:chExt cx="1680" cy="2091"/>
          </a:xfrm>
        </p:grpSpPr>
        <p:sp>
          <p:nvSpPr>
            <p:cNvPr id="3182" name="Freeform 6"/>
            <p:cNvSpPr>
              <a:spLocks noChangeArrowheads="1"/>
            </p:cNvSpPr>
            <p:nvPr/>
          </p:nvSpPr>
          <p:spPr bwMode="auto">
            <a:xfrm>
              <a:off x="19" y="1460"/>
              <a:ext cx="85" cy="93"/>
            </a:xfrm>
            <a:custGeom>
              <a:avLst/>
              <a:gdLst>
                <a:gd name="T0" fmla="*/ 0 w 36"/>
                <a:gd name="T1" fmla="*/ 76 h 39"/>
                <a:gd name="T2" fmla="*/ 5 w 36"/>
                <a:gd name="T3" fmla="*/ 93 h 39"/>
                <a:gd name="T4" fmla="*/ 61 w 36"/>
                <a:gd name="T5" fmla="*/ 0 h 39"/>
                <a:gd name="T6" fmla="*/ 0 w 36"/>
                <a:gd name="T7" fmla="*/ 76 h 3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" h="39">
                  <a:moveTo>
                    <a:pt x="0" y="32"/>
                  </a:moveTo>
                  <a:cubicBezTo>
                    <a:pt x="0" y="32"/>
                    <a:pt x="0" y="36"/>
                    <a:pt x="2" y="39"/>
                  </a:cubicBezTo>
                  <a:cubicBezTo>
                    <a:pt x="33" y="25"/>
                    <a:pt x="36" y="20"/>
                    <a:pt x="26" y="0"/>
                  </a:cubicBezTo>
                  <a:cubicBezTo>
                    <a:pt x="32" y="29"/>
                    <a:pt x="0" y="32"/>
                    <a:pt x="0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3" name="Freeform 7"/>
            <p:cNvSpPr>
              <a:spLocks noChangeArrowheads="1"/>
            </p:cNvSpPr>
            <p:nvPr/>
          </p:nvSpPr>
          <p:spPr bwMode="auto">
            <a:xfrm>
              <a:off x="57" y="1501"/>
              <a:ext cx="116" cy="73"/>
            </a:xfrm>
            <a:custGeom>
              <a:avLst/>
              <a:gdLst>
                <a:gd name="T0" fmla="*/ 88 w 49"/>
                <a:gd name="T1" fmla="*/ 40 h 31"/>
                <a:gd name="T2" fmla="*/ 31 w 49"/>
                <a:gd name="T3" fmla="*/ 54 h 31"/>
                <a:gd name="T4" fmla="*/ 12 w 49"/>
                <a:gd name="T5" fmla="*/ 31 h 31"/>
                <a:gd name="T6" fmla="*/ 0 w 49"/>
                <a:gd name="T7" fmla="*/ 47 h 31"/>
                <a:gd name="T8" fmla="*/ 33 w 49"/>
                <a:gd name="T9" fmla="*/ 73 h 31"/>
                <a:gd name="T10" fmla="*/ 102 w 49"/>
                <a:gd name="T11" fmla="*/ 47 h 31"/>
                <a:gd name="T12" fmla="*/ 116 w 49"/>
                <a:gd name="T13" fmla="*/ 0 h 31"/>
                <a:gd name="T14" fmla="*/ 88 w 49"/>
                <a:gd name="T15" fmla="*/ 40 h 3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9" h="31">
                  <a:moveTo>
                    <a:pt x="37" y="17"/>
                  </a:moveTo>
                  <a:cubicBezTo>
                    <a:pt x="34" y="18"/>
                    <a:pt x="21" y="23"/>
                    <a:pt x="13" y="23"/>
                  </a:cubicBezTo>
                  <a:cubicBezTo>
                    <a:pt x="6" y="22"/>
                    <a:pt x="5" y="13"/>
                    <a:pt x="5" y="1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5" y="31"/>
                    <a:pt x="14" y="31"/>
                  </a:cubicBezTo>
                  <a:cubicBezTo>
                    <a:pt x="24" y="31"/>
                    <a:pt x="37" y="27"/>
                    <a:pt x="43" y="20"/>
                  </a:cubicBezTo>
                  <a:cubicBezTo>
                    <a:pt x="49" y="14"/>
                    <a:pt x="49" y="0"/>
                    <a:pt x="49" y="0"/>
                  </a:cubicBezTo>
                  <a:cubicBezTo>
                    <a:pt x="49" y="0"/>
                    <a:pt x="39" y="16"/>
                    <a:pt x="3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4" name="Freeform 8"/>
            <p:cNvSpPr>
              <a:spLocks noChangeArrowheads="1"/>
            </p:cNvSpPr>
            <p:nvPr/>
          </p:nvSpPr>
          <p:spPr bwMode="auto">
            <a:xfrm>
              <a:off x="133" y="1560"/>
              <a:ext cx="71" cy="23"/>
            </a:xfrm>
            <a:custGeom>
              <a:avLst/>
              <a:gdLst>
                <a:gd name="T0" fmla="*/ 31 w 30"/>
                <a:gd name="T1" fmla="*/ 12 h 10"/>
                <a:gd name="T2" fmla="*/ 14 w 30"/>
                <a:gd name="T3" fmla="*/ 0 h 10"/>
                <a:gd name="T4" fmla="*/ 0 w 30"/>
                <a:gd name="T5" fmla="*/ 2 h 10"/>
                <a:gd name="T6" fmla="*/ 31 w 30"/>
                <a:gd name="T7" fmla="*/ 23 h 10"/>
                <a:gd name="T8" fmla="*/ 71 w 30"/>
                <a:gd name="T9" fmla="*/ 2 h 10"/>
                <a:gd name="T10" fmla="*/ 31 w 30"/>
                <a:gd name="T11" fmla="*/ 12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0" h="10">
                  <a:moveTo>
                    <a:pt x="13" y="5"/>
                  </a:moveTo>
                  <a:cubicBezTo>
                    <a:pt x="9" y="4"/>
                    <a:pt x="6" y="0"/>
                    <a:pt x="6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6" y="10"/>
                    <a:pt x="13" y="10"/>
                  </a:cubicBezTo>
                  <a:cubicBezTo>
                    <a:pt x="20" y="10"/>
                    <a:pt x="27" y="7"/>
                    <a:pt x="30" y="1"/>
                  </a:cubicBezTo>
                  <a:cubicBezTo>
                    <a:pt x="25" y="4"/>
                    <a:pt x="18" y="6"/>
                    <a:pt x="13" y="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5" name="Freeform 9"/>
            <p:cNvSpPr>
              <a:spLocks noChangeArrowheads="1"/>
            </p:cNvSpPr>
            <p:nvPr/>
          </p:nvSpPr>
          <p:spPr bwMode="auto">
            <a:xfrm>
              <a:off x="3" y="1626"/>
              <a:ext cx="234" cy="198"/>
            </a:xfrm>
            <a:custGeom>
              <a:avLst/>
              <a:gdLst>
                <a:gd name="T0" fmla="*/ 26 w 99"/>
                <a:gd name="T1" fmla="*/ 21 h 84"/>
                <a:gd name="T2" fmla="*/ 45 w 99"/>
                <a:gd name="T3" fmla="*/ 71 h 84"/>
                <a:gd name="T4" fmla="*/ 121 w 99"/>
                <a:gd name="T5" fmla="*/ 68 h 84"/>
                <a:gd name="T6" fmla="*/ 128 w 99"/>
                <a:gd name="T7" fmla="*/ 127 h 84"/>
                <a:gd name="T8" fmla="*/ 177 w 99"/>
                <a:gd name="T9" fmla="*/ 120 h 84"/>
                <a:gd name="T10" fmla="*/ 180 w 99"/>
                <a:gd name="T11" fmla="*/ 163 h 84"/>
                <a:gd name="T12" fmla="*/ 213 w 99"/>
                <a:gd name="T13" fmla="*/ 172 h 84"/>
                <a:gd name="T14" fmla="*/ 208 w 99"/>
                <a:gd name="T15" fmla="*/ 193 h 84"/>
                <a:gd name="T16" fmla="*/ 210 w 99"/>
                <a:gd name="T17" fmla="*/ 198 h 84"/>
                <a:gd name="T18" fmla="*/ 220 w 99"/>
                <a:gd name="T19" fmla="*/ 170 h 84"/>
                <a:gd name="T20" fmla="*/ 189 w 99"/>
                <a:gd name="T21" fmla="*/ 156 h 84"/>
                <a:gd name="T22" fmla="*/ 184 w 99"/>
                <a:gd name="T23" fmla="*/ 113 h 84"/>
                <a:gd name="T24" fmla="*/ 142 w 99"/>
                <a:gd name="T25" fmla="*/ 106 h 84"/>
                <a:gd name="T26" fmla="*/ 123 w 99"/>
                <a:gd name="T27" fmla="*/ 54 h 84"/>
                <a:gd name="T28" fmla="*/ 52 w 99"/>
                <a:gd name="T29" fmla="*/ 57 h 84"/>
                <a:gd name="T30" fmla="*/ 28 w 99"/>
                <a:gd name="T31" fmla="*/ 7 h 84"/>
                <a:gd name="T32" fmla="*/ 0 w 99"/>
                <a:gd name="T33" fmla="*/ 9 h 84"/>
                <a:gd name="T34" fmla="*/ 0 w 99"/>
                <a:gd name="T35" fmla="*/ 26 h 84"/>
                <a:gd name="T36" fmla="*/ 26 w 99"/>
                <a:gd name="T37" fmla="*/ 21 h 8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99" h="84">
                  <a:moveTo>
                    <a:pt x="11" y="9"/>
                  </a:moveTo>
                  <a:cubicBezTo>
                    <a:pt x="24" y="16"/>
                    <a:pt x="19" y="30"/>
                    <a:pt x="19" y="30"/>
                  </a:cubicBezTo>
                  <a:cubicBezTo>
                    <a:pt x="19" y="30"/>
                    <a:pt x="40" y="22"/>
                    <a:pt x="51" y="29"/>
                  </a:cubicBezTo>
                  <a:cubicBezTo>
                    <a:pt x="61" y="35"/>
                    <a:pt x="54" y="54"/>
                    <a:pt x="54" y="54"/>
                  </a:cubicBezTo>
                  <a:cubicBezTo>
                    <a:pt x="54" y="54"/>
                    <a:pt x="68" y="44"/>
                    <a:pt x="75" y="51"/>
                  </a:cubicBezTo>
                  <a:cubicBezTo>
                    <a:pt x="81" y="58"/>
                    <a:pt x="76" y="69"/>
                    <a:pt x="76" y="69"/>
                  </a:cubicBezTo>
                  <a:cubicBezTo>
                    <a:pt x="76" y="69"/>
                    <a:pt x="86" y="69"/>
                    <a:pt x="90" y="73"/>
                  </a:cubicBezTo>
                  <a:cubicBezTo>
                    <a:pt x="93" y="78"/>
                    <a:pt x="88" y="82"/>
                    <a:pt x="88" y="82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4"/>
                    <a:pt x="99" y="80"/>
                    <a:pt x="93" y="72"/>
                  </a:cubicBezTo>
                  <a:cubicBezTo>
                    <a:pt x="88" y="65"/>
                    <a:pt x="80" y="66"/>
                    <a:pt x="80" y="66"/>
                  </a:cubicBezTo>
                  <a:cubicBezTo>
                    <a:pt x="80" y="66"/>
                    <a:pt x="87" y="55"/>
                    <a:pt x="78" y="48"/>
                  </a:cubicBezTo>
                  <a:cubicBezTo>
                    <a:pt x="68" y="40"/>
                    <a:pt x="60" y="45"/>
                    <a:pt x="60" y="45"/>
                  </a:cubicBezTo>
                  <a:cubicBezTo>
                    <a:pt x="60" y="45"/>
                    <a:pt x="62" y="32"/>
                    <a:pt x="52" y="23"/>
                  </a:cubicBezTo>
                  <a:cubicBezTo>
                    <a:pt x="41" y="13"/>
                    <a:pt x="22" y="24"/>
                    <a:pt x="22" y="24"/>
                  </a:cubicBezTo>
                  <a:cubicBezTo>
                    <a:pt x="22" y="24"/>
                    <a:pt x="26" y="11"/>
                    <a:pt x="12" y="3"/>
                  </a:cubicBezTo>
                  <a:cubicBezTo>
                    <a:pt x="7" y="0"/>
                    <a:pt x="4" y="1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8"/>
                    <a:pt x="7" y="7"/>
                    <a:pt x="11" y="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6" name="Freeform 10"/>
            <p:cNvSpPr>
              <a:spLocks noChangeArrowheads="1"/>
            </p:cNvSpPr>
            <p:nvPr/>
          </p:nvSpPr>
          <p:spPr bwMode="auto">
            <a:xfrm>
              <a:off x="1590" y="952"/>
              <a:ext cx="90" cy="22"/>
            </a:xfrm>
            <a:custGeom>
              <a:avLst/>
              <a:gdLst>
                <a:gd name="T0" fmla="*/ 90 w 38"/>
                <a:gd name="T1" fmla="*/ 15 h 9"/>
                <a:gd name="T2" fmla="*/ 24 w 38"/>
                <a:gd name="T3" fmla="*/ 0 h 9"/>
                <a:gd name="T4" fmla="*/ 2 w 38"/>
                <a:gd name="T5" fmla="*/ 0 h 9"/>
                <a:gd name="T6" fmla="*/ 0 w 38"/>
                <a:gd name="T7" fmla="*/ 22 h 9"/>
                <a:gd name="T8" fmla="*/ 90 w 38"/>
                <a:gd name="T9" fmla="*/ 15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" h="9">
                  <a:moveTo>
                    <a:pt x="38" y="6"/>
                  </a:moveTo>
                  <a:cubicBezTo>
                    <a:pt x="38" y="6"/>
                    <a:pt x="23" y="0"/>
                    <a:pt x="10" y="0"/>
                  </a:cubicBezTo>
                  <a:cubicBezTo>
                    <a:pt x="9" y="0"/>
                    <a:pt x="6" y="0"/>
                    <a:pt x="1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0" y="7"/>
                    <a:pt x="38" y="6"/>
                    <a:pt x="38" y="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7" name="Freeform 11"/>
            <p:cNvSpPr>
              <a:spLocks noChangeArrowheads="1"/>
            </p:cNvSpPr>
            <p:nvPr/>
          </p:nvSpPr>
          <p:spPr bwMode="auto">
            <a:xfrm>
              <a:off x="0" y="515"/>
              <a:ext cx="1600" cy="1531"/>
            </a:xfrm>
            <a:custGeom>
              <a:avLst/>
              <a:gdLst>
                <a:gd name="T0" fmla="*/ 1581 w 677"/>
                <a:gd name="T1" fmla="*/ 413 h 648"/>
                <a:gd name="T2" fmla="*/ 1146 w 677"/>
                <a:gd name="T3" fmla="*/ 210 h 648"/>
                <a:gd name="T4" fmla="*/ 900 w 677"/>
                <a:gd name="T5" fmla="*/ 85 h 648"/>
                <a:gd name="T6" fmla="*/ 726 w 677"/>
                <a:gd name="T7" fmla="*/ 0 h 648"/>
                <a:gd name="T8" fmla="*/ 489 w 677"/>
                <a:gd name="T9" fmla="*/ 104 h 648"/>
                <a:gd name="T10" fmla="*/ 461 w 677"/>
                <a:gd name="T11" fmla="*/ 116 h 648"/>
                <a:gd name="T12" fmla="*/ 461 w 677"/>
                <a:gd name="T13" fmla="*/ 120 h 648"/>
                <a:gd name="T14" fmla="*/ 236 w 677"/>
                <a:gd name="T15" fmla="*/ 222 h 648"/>
                <a:gd name="T16" fmla="*/ 0 w 677"/>
                <a:gd name="T17" fmla="*/ 331 h 648"/>
                <a:gd name="T18" fmla="*/ 0 w 677"/>
                <a:gd name="T19" fmla="*/ 1517 h 648"/>
                <a:gd name="T20" fmla="*/ 194 w 677"/>
                <a:gd name="T21" fmla="*/ 1512 h 648"/>
                <a:gd name="T22" fmla="*/ 475 w 677"/>
                <a:gd name="T23" fmla="*/ 1522 h 648"/>
                <a:gd name="T24" fmla="*/ 558 w 677"/>
                <a:gd name="T25" fmla="*/ 1522 h 648"/>
                <a:gd name="T26" fmla="*/ 962 w 677"/>
                <a:gd name="T27" fmla="*/ 1522 h 648"/>
                <a:gd name="T28" fmla="*/ 1075 w 677"/>
                <a:gd name="T29" fmla="*/ 1531 h 648"/>
                <a:gd name="T30" fmla="*/ 1295 w 677"/>
                <a:gd name="T31" fmla="*/ 1507 h 648"/>
                <a:gd name="T32" fmla="*/ 1494 w 677"/>
                <a:gd name="T33" fmla="*/ 1519 h 648"/>
                <a:gd name="T34" fmla="*/ 1600 w 677"/>
                <a:gd name="T35" fmla="*/ 421 h 648"/>
                <a:gd name="T36" fmla="*/ 1581 w 677"/>
                <a:gd name="T37" fmla="*/ 413 h 648"/>
                <a:gd name="T38" fmla="*/ 1581 w 677"/>
                <a:gd name="T39" fmla="*/ 413 h 64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677" h="648">
                  <a:moveTo>
                    <a:pt x="669" y="175"/>
                  </a:moveTo>
                  <a:cubicBezTo>
                    <a:pt x="485" y="89"/>
                    <a:pt x="485" y="89"/>
                    <a:pt x="485" y="89"/>
                  </a:cubicBezTo>
                  <a:cubicBezTo>
                    <a:pt x="381" y="36"/>
                    <a:pt x="381" y="36"/>
                    <a:pt x="381" y="36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207" y="44"/>
                    <a:pt x="207" y="44"/>
                    <a:pt x="207" y="44"/>
                  </a:cubicBezTo>
                  <a:cubicBezTo>
                    <a:pt x="195" y="49"/>
                    <a:pt x="195" y="49"/>
                    <a:pt x="195" y="49"/>
                  </a:cubicBezTo>
                  <a:cubicBezTo>
                    <a:pt x="195" y="51"/>
                    <a:pt x="195" y="51"/>
                    <a:pt x="195" y="51"/>
                  </a:cubicBezTo>
                  <a:cubicBezTo>
                    <a:pt x="100" y="94"/>
                    <a:pt x="100" y="94"/>
                    <a:pt x="100" y="94"/>
                  </a:cubicBezTo>
                  <a:cubicBezTo>
                    <a:pt x="52" y="115"/>
                    <a:pt x="21" y="130"/>
                    <a:pt x="0" y="140"/>
                  </a:cubicBezTo>
                  <a:cubicBezTo>
                    <a:pt x="0" y="642"/>
                    <a:pt x="0" y="642"/>
                    <a:pt x="0" y="642"/>
                  </a:cubicBezTo>
                  <a:cubicBezTo>
                    <a:pt x="82" y="640"/>
                    <a:pt x="82" y="640"/>
                    <a:pt x="82" y="640"/>
                  </a:cubicBezTo>
                  <a:cubicBezTo>
                    <a:pt x="201" y="644"/>
                    <a:pt x="201" y="644"/>
                    <a:pt x="201" y="644"/>
                  </a:cubicBezTo>
                  <a:cubicBezTo>
                    <a:pt x="236" y="644"/>
                    <a:pt x="236" y="644"/>
                    <a:pt x="236" y="644"/>
                  </a:cubicBezTo>
                  <a:cubicBezTo>
                    <a:pt x="236" y="644"/>
                    <a:pt x="318" y="644"/>
                    <a:pt x="407" y="644"/>
                  </a:cubicBezTo>
                  <a:cubicBezTo>
                    <a:pt x="419" y="644"/>
                    <a:pt x="443" y="648"/>
                    <a:pt x="455" y="648"/>
                  </a:cubicBezTo>
                  <a:cubicBezTo>
                    <a:pt x="489" y="648"/>
                    <a:pt x="519" y="638"/>
                    <a:pt x="548" y="638"/>
                  </a:cubicBezTo>
                  <a:cubicBezTo>
                    <a:pt x="603" y="638"/>
                    <a:pt x="632" y="643"/>
                    <a:pt x="632" y="643"/>
                  </a:cubicBezTo>
                  <a:cubicBezTo>
                    <a:pt x="677" y="178"/>
                    <a:pt x="677" y="178"/>
                    <a:pt x="677" y="178"/>
                  </a:cubicBezTo>
                  <a:cubicBezTo>
                    <a:pt x="669" y="175"/>
                    <a:pt x="669" y="175"/>
                    <a:pt x="669" y="175"/>
                  </a:cubicBezTo>
                  <a:cubicBezTo>
                    <a:pt x="669" y="175"/>
                    <a:pt x="669" y="175"/>
                    <a:pt x="669" y="17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8" name="Freeform 12"/>
            <p:cNvSpPr>
              <a:spLocks noChangeArrowheads="1"/>
            </p:cNvSpPr>
            <p:nvPr/>
          </p:nvSpPr>
          <p:spPr bwMode="auto">
            <a:xfrm>
              <a:off x="433" y="624"/>
              <a:ext cx="560" cy="17"/>
            </a:xfrm>
            <a:custGeom>
              <a:avLst/>
              <a:gdLst>
                <a:gd name="T0" fmla="*/ 560 w 237"/>
                <a:gd name="T1" fmla="*/ 17 h 7"/>
                <a:gd name="T2" fmla="*/ 541 w 237"/>
                <a:gd name="T3" fmla="*/ 7 h 7"/>
                <a:gd name="T4" fmla="*/ 305 w 237"/>
                <a:gd name="T5" fmla="*/ 2 h 7"/>
                <a:gd name="T6" fmla="*/ 31 w 237"/>
                <a:gd name="T7" fmla="*/ 0 h 7"/>
                <a:gd name="T8" fmla="*/ 28 w 237"/>
                <a:gd name="T9" fmla="*/ 0 h 7"/>
                <a:gd name="T10" fmla="*/ 28 w 237"/>
                <a:gd name="T11" fmla="*/ 5 h 7"/>
                <a:gd name="T12" fmla="*/ 0 w 237"/>
                <a:gd name="T13" fmla="*/ 15 h 7"/>
                <a:gd name="T14" fmla="*/ 61 w 237"/>
                <a:gd name="T15" fmla="*/ 15 h 7"/>
                <a:gd name="T16" fmla="*/ 560 w 237"/>
                <a:gd name="T17" fmla="*/ 17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37" h="7">
                  <a:moveTo>
                    <a:pt x="237" y="7"/>
                  </a:moveTo>
                  <a:cubicBezTo>
                    <a:pt x="229" y="3"/>
                    <a:pt x="229" y="3"/>
                    <a:pt x="229" y="3"/>
                  </a:cubicBezTo>
                  <a:cubicBezTo>
                    <a:pt x="193" y="3"/>
                    <a:pt x="153" y="2"/>
                    <a:pt x="129" y="1"/>
                  </a:cubicBezTo>
                  <a:cubicBezTo>
                    <a:pt x="110" y="0"/>
                    <a:pt x="61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9" y="6"/>
                    <a:pt x="26" y="6"/>
                  </a:cubicBezTo>
                  <a:cubicBezTo>
                    <a:pt x="55" y="6"/>
                    <a:pt x="191" y="6"/>
                    <a:pt x="237" y="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9" name="Freeform 13"/>
            <p:cNvSpPr>
              <a:spLocks noEditPoints="1" noChangeArrowheads="1"/>
            </p:cNvSpPr>
            <p:nvPr/>
          </p:nvSpPr>
          <p:spPr bwMode="auto">
            <a:xfrm>
              <a:off x="0" y="641"/>
              <a:ext cx="1640" cy="1450"/>
            </a:xfrm>
            <a:custGeom>
              <a:avLst/>
              <a:gdLst>
                <a:gd name="T0" fmla="*/ 1571 w 694"/>
                <a:gd name="T1" fmla="*/ 538 h 614"/>
                <a:gd name="T2" fmla="*/ 1354 w 694"/>
                <a:gd name="T3" fmla="*/ 435 h 614"/>
                <a:gd name="T4" fmla="*/ 1359 w 694"/>
                <a:gd name="T5" fmla="*/ 281 h 614"/>
                <a:gd name="T6" fmla="*/ 1456 w 694"/>
                <a:gd name="T7" fmla="*/ 224 h 614"/>
                <a:gd name="T8" fmla="*/ 1196 w 694"/>
                <a:gd name="T9" fmla="*/ 104 h 614"/>
                <a:gd name="T10" fmla="*/ 683 w 694"/>
                <a:gd name="T11" fmla="*/ 94 h 614"/>
                <a:gd name="T12" fmla="*/ 699 w 694"/>
                <a:gd name="T13" fmla="*/ 109 h 614"/>
                <a:gd name="T14" fmla="*/ 430 w 694"/>
                <a:gd name="T15" fmla="*/ 210 h 614"/>
                <a:gd name="T16" fmla="*/ 0 w 694"/>
                <a:gd name="T17" fmla="*/ 227 h 614"/>
                <a:gd name="T18" fmla="*/ 794 w 694"/>
                <a:gd name="T19" fmla="*/ 229 h 614"/>
                <a:gd name="T20" fmla="*/ 66 w 694"/>
                <a:gd name="T21" fmla="*/ 286 h 614"/>
                <a:gd name="T22" fmla="*/ 0 w 694"/>
                <a:gd name="T23" fmla="*/ 432 h 614"/>
                <a:gd name="T24" fmla="*/ 69 w 694"/>
                <a:gd name="T25" fmla="*/ 555 h 614"/>
                <a:gd name="T26" fmla="*/ 71 w 694"/>
                <a:gd name="T27" fmla="*/ 708 h 614"/>
                <a:gd name="T28" fmla="*/ 1113 w 694"/>
                <a:gd name="T29" fmla="*/ 708 h 614"/>
                <a:gd name="T30" fmla="*/ 253 w 694"/>
                <a:gd name="T31" fmla="*/ 888 h 614"/>
                <a:gd name="T32" fmla="*/ 69 w 694"/>
                <a:gd name="T33" fmla="*/ 1001 h 614"/>
                <a:gd name="T34" fmla="*/ 0 w 694"/>
                <a:gd name="T35" fmla="*/ 1115 h 614"/>
                <a:gd name="T36" fmla="*/ 317 w 694"/>
                <a:gd name="T37" fmla="*/ 1219 h 614"/>
                <a:gd name="T38" fmla="*/ 454 w 694"/>
                <a:gd name="T39" fmla="*/ 1386 h 614"/>
                <a:gd name="T40" fmla="*/ 995 w 694"/>
                <a:gd name="T41" fmla="*/ 1424 h 614"/>
                <a:gd name="T42" fmla="*/ 704 w 694"/>
                <a:gd name="T43" fmla="*/ 449 h 614"/>
                <a:gd name="T44" fmla="*/ 468 w 694"/>
                <a:gd name="T45" fmla="*/ 444 h 614"/>
                <a:gd name="T46" fmla="*/ 645 w 694"/>
                <a:gd name="T47" fmla="*/ 657 h 614"/>
                <a:gd name="T48" fmla="*/ 846 w 694"/>
                <a:gd name="T49" fmla="*/ 553 h 614"/>
                <a:gd name="T50" fmla="*/ 846 w 694"/>
                <a:gd name="T51" fmla="*/ 451 h 614"/>
                <a:gd name="T52" fmla="*/ 463 w 694"/>
                <a:gd name="T53" fmla="*/ 331 h 614"/>
                <a:gd name="T54" fmla="*/ 785 w 694"/>
                <a:gd name="T55" fmla="*/ 331 h 614"/>
                <a:gd name="T56" fmla="*/ 943 w 694"/>
                <a:gd name="T57" fmla="*/ 437 h 614"/>
                <a:gd name="T58" fmla="*/ 260 w 694"/>
                <a:gd name="T59" fmla="*/ 982 h 614"/>
                <a:gd name="T60" fmla="*/ 451 w 694"/>
                <a:gd name="T61" fmla="*/ 1207 h 614"/>
                <a:gd name="T62" fmla="*/ 454 w 694"/>
                <a:gd name="T63" fmla="*/ 1322 h 614"/>
                <a:gd name="T64" fmla="*/ 735 w 694"/>
                <a:gd name="T65" fmla="*/ 985 h 614"/>
                <a:gd name="T66" fmla="*/ 943 w 694"/>
                <a:gd name="T67" fmla="*/ 881 h 614"/>
                <a:gd name="T68" fmla="*/ 480 w 694"/>
                <a:gd name="T69" fmla="*/ 1103 h 614"/>
                <a:gd name="T70" fmla="*/ 735 w 694"/>
                <a:gd name="T71" fmla="*/ 1207 h 614"/>
                <a:gd name="T72" fmla="*/ 948 w 694"/>
                <a:gd name="T73" fmla="*/ 1325 h 614"/>
                <a:gd name="T74" fmla="*/ 704 w 694"/>
                <a:gd name="T75" fmla="*/ 1339 h 614"/>
                <a:gd name="T76" fmla="*/ 1153 w 694"/>
                <a:gd name="T77" fmla="*/ 1001 h 614"/>
                <a:gd name="T78" fmla="*/ 978 w 694"/>
                <a:gd name="T79" fmla="*/ 999 h 614"/>
                <a:gd name="T80" fmla="*/ 1505 w 694"/>
                <a:gd name="T81" fmla="*/ 1207 h 614"/>
                <a:gd name="T82" fmla="*/ 1496 w 694"/>
                <a:gd name="T83" fmla="*/ 1337 h 614"/>
                <a:gd name="T84" fmla="*/ 1302 w 694"/>
                <a:gd name="T85" fmla="*/ 1339 h 614"/>
                <a:gd name="T86" fmla="*/ 1014 w 694"/>
                <a:gd name="T87" fmla="*/ 1223 h 614"/>
                <a:gd name="T88" fmla="*/ 981 w 694"/>
                <a:gd name="T89" fmla="*/ 1119 h 614"/>
                <a:gd name="T90" fmla="*/ 1156 w 694"/>
                <a:gd name="T91" fmla="*/ 1001 h 614"/>
                <a:gd name="T92" fmla="*/ 1550 w 694"/>
                <a:gd name="T93" fmla="*/ 758 h 614"/>
                <a:gd name="T94" fmla="*/ 1538 w 694"/>
                <a:gd name="T95" fmla="*/ 890 h 614"/>
                <a:gd name="T96" fmla="*/ 976 w 694"/>
                <a:gd name="T97" fmla="*/ 895 h 614"/>
                <a:gd name="T98" fmla="*/ 1538 w 694"/>
                <a:gd name="T99" fmla="*/ 888 h 614"/>
                <a:gd name="T100" fmla="*/ 1375 w 694"/>
                <a:gd name="T101" fmla="*/ 876 h 614"/>
                <a:gd name="T102" fmla="*/ 430 w 694"/>
                <a:gd name="T103" fmla="*/ 876 h 614"/>
                <a:gd name="T104" fmla="*/ 1503 w 694"/>
                <a:gd name="T105" fmla="*/ 779 h 614"/>
                <a:gd name="T106" fmla="*/ 1345 w 694"/>
                <a:gd name="T107" fmla="*/ 704 h 614"/>
                <a:gd name="T108" fmla="*/ 1562 w 694"/>
                <a:gd name="T109" fmla="*/ 652 h 614"/>
                <a:gd name="T110" fmla="*/ 1569 w 694"/>
                <a:gd name="T111" fmla="*/ 557 h 61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694" h="614">
                  <a:moveTo>
                    <a:pt x="669" y="180"/>
                  </a:moveTo>
                  <a:cubicBezTo>
                    <a:pt x="668" y="188"/>
                    <a:pt x="668" y="188"/>
                    <a:pt x="668" y="188"/>
                  </a:cubicBezTo>
                  <a:cubicBezTo>
                    <a:pt x="669" y="188"/>
                    <a:pt x="669" y="188"/>
                    <a:pt x="669" y="188"/>
                  </a:cubicBezTo>
                  <a:cubicBezTo>
                    <a:pt x="667" y="202"/>
                    <a:pt x="666" y="216"/>
                    <a:pt x="666" y="229"/>
                  </a:cubicBezTo>
                  <a:cubicBezTo>
                    <a:pt x="665" y="229"/>
                    <a:pt x="665" y="229"/>
                    <a:pt x="665" y="229"/>
                  </a:cubicBezTo>
                  <a:cubicBezTo>
                    <a:pt x="665" y="228"/>
                    <a:pt x="665" y="228"/>
                    <a:pt x="665" y="228"/>
                  </a:cubicBezTo>
                  <a:cubicBezTo>
                    <a:pt x="652" y="228"/>
                    <a:pt x="611" y="230"/>
                    <a:pt x="571" y="231"/>
                  </a:cubicBezTo>
                  <a:cubicBezTo>
                    <a:pt x="573" y="190"/>
                    <a:pt x="573" y="190"/>
                    <a:pt x="573" y="190"/>
                  </a:cubicBezTo>
                  <a:cubicBezTo>
                    <a:pt x="598" y="189"/>
                    <a:pt x="638" y="189"/>
                    <a:pt x="668" y="188"/>
                  </a:cubicBezTo>
                  <a:cubicBezTo>
                    <a:pt x="669" y="180"/>
                    <a:pt x="669" y="180"/>
                    <a:pt x="669" y="180"/>
                  </a:cubicBezTo>
                  <a:cubicBezTo>
                    <a:pt x="636" y="181"/>
                    <a:pt x="594" y="182"/>
                    <a:pt x="582" y="183"/>
                  </a:cubicBezTo>
                  <a:cubicBezTo>
                    <a:pt x="579" y="184"/>
                    <a:pt x="577" y="184"/>
                    <a:pt x="573" y="184"/>
                  </a:cubicBezTo>
                  <a:cubicBezTo>
                    <a:pt x="574" y="143"/>
                    <a:pt x="574" y="143"/>
                    <a:pt x="574" y="143"/>
                  </a:cubicBezTo>
                  <a:cubicBezTo>
                    <a:pt x="606" y="142"/>
                    <a:pt x="631" y="142"/>
                    <a:pt x="635" y="142"/>
                  </a:cubicBezTo>
                  <a:cubicBezTo>
                    <a:pt x="639" y="142"/>
                    <a:pt x="656" y="141"/>
                    <a:pt x="673" y="140"/>
                  </a:cubicBezTo>
                  <a:cubicBezTo>
                    <a:pt x="674" y="132"/>
                    <a:pt x="674" y="132"/>
                    <a:pt x="674" y="132"/>
                  </a:cubicBezTo>
                  <a:cubicBezTo>
                    <a:pt x="654" y="133"/>
                    <a:pt x="614" y="134"/>
                    <a:pt x="575" y="136"/>
                  </a:cubicBezTo>
                  <a:cubicBezTo>
                    <a:pt x="575" y="119"/>
                    <a:pt x="575" y="119"/>
                    <a:pt x="575" y="119"/>
                  </a:cubicBezTo>
                  <a:cubicBezTo>
                    <a:pt x="399" y="121"/>
                    <a:pt x="399" y="121"/>
                    <a:pt x="399" y="121"/>
                  </a:cubicBezTo>
                  <a:cubicBezTo>
                    <a:pt x="399" y="137"/>
                    <a:pt x="399" y="137"/>
                    <a:pt x="399" y="137"/>
                  </a:cubicBezTo>
                  <a:cubicBezTo>
                    <a:pt x="378" y="136"/>
                    <a:pt x="357" y="136"/>
                    <a:pt x="340" y="135"/>
                  </a:cubicBezTo>
                  <a:cubicBezTo>
                    <a:pt x="340" y="97"/>
                    <a:pt x="340" y="97"/>
                    <a:pt x="340" y="97"/>
                  </a:cubicBezTo>
                  <a:cubicBezTo>
                    <a:pt x="411" y="98"/>
                    <a:pt x="536" y="97"/>
                    <a:pt x="551" y="97"/>
                  </a:cubicBezTo>
                  <a:cubicBezTo>
                    <a:pt x="559" y="97"/>
                    <a:pt x="587" y="96"/>
                    <a:pt x="616" y="95"/>
                  </a:cubicBezTo>
                  <a:cubicBezTo>
                    <a:pt x="602" y="88"/>
                    <a:pt x="602" y="88"/>
                    <a:pt x="602" y="88"/>
                  </a:cubicBezTo>
                  <a:cubicBezTo>
                    <a:pt x="592" y="88"/>
                    <a:pt x="586" y="89"/>
                    <a:pt x="582" y="89"/>
                  </a:cubicBezTo>
                  <a:cubicBezTo>
                    <a:pt x="564" y="91"/>
                    <a:pt x="488" y="91"/>
                    <a:pt x="438" y="91"/>
                  </a:cubicBezTo>
                  <a:cubicBezTo>
                    <a:pt x="438" y="48"/>
                    <a:pt x="438" y="48"/>
                    <a:pt x="438" y="48"/>
                  </a:cubicBezTo>
                  <a:cubicBezTo>
                    <a:pt x="456" y="49"/>
                    <a:pt x="486" y="49"/>
                    <a:pt x="518" y="49"/>
                  </a:cubicBezTo>
                  <a:cubicBezTo>
                    <a:pt x="506" y="44"/>
                    <a:pt x="506" y="44"/>
                    <a:pt x="506" y="44"/>
                  </a:cubicBezTo>
                  <a:cubicBezTo>
                    <a:pt x="497" y="44"/>
                    <a:pt x="488" y="44"/>
                    <a:pt x="484" y="44"/>
                  </a:cubicBezTo>
                  <a:cubicBezTo>
                    <a:pt x="446" y="44"/>
                    <a:pt x="355" y="43"/>
                    <a:pt x="311" y="41"/>
                  </a:cubicBezTo>
                  <a:cubicBezTo>
                    <a:pt x="308" y="41"/>
                    <a:pt x="302" y="41"/>
                    <a:pt x="296" y="40"/>
                  </a:cubicBezTo>
                  <a:cubicBezTo>
                    <a:pt x="296" y="0"/>
                    <a:pt x="296" y="0"/>
                    <a:pt x="296" y="0"/>
                  </a:cubicBezTo>
                  <a:cubicBezTo>
                    <a:pt x="291" y="1"/>
                    <a:pt x="291" y="1"/>
                    <a:pt x="291" y="1"/>
                  </a:cubicBezTo>
                  <a:cubicBezTo>
                    <a:pt x="289" y="40"/>
                    <a:pt x="289" y="40"/>
                    <a:pt x="289" y="40"/>
                  </a:cubicBezTo>
                  <a:cubicBezTo>
                    <a:pt x="239" y="40"/>
                    <a:pt x="142" y="40"/>
                    <a:pt x="91" y="41"/>
                  </a:cubicBezTo>
                  <a:cubicBezTo>
                    <a:pt x="78" y="47"/>
                    <a:pt x="78" y="47"/>
                    <a:pt x="78" y="47"/>
                  </a:cubicBezTo>
                  <a:cubicBezTo>
                    <a:pt x="124" y="46"/>
                    <a:pt x="187" y="46"/>
                    <a:pt x="207" y="46"/>
                  </a:cubicBezTo>
                  <a:cubicBezTo>
                    <a:pt x="220" y="46"/>
                    <a:pt x="252" y="46"/>
                    <a:pt x="289" y="46"/>
                  </a:cubicBezTo>
                  <a:cubicBezTo>
                    <a:pt x="289" y="46"/>
                    <a:pt x="289" y="46"/>
                    <a:pt x="289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349" y="46"/>
                    <a:pt x="409" y="47"/>
                    <a:pt x="429" y="48"/>
                  </a:cubicBezTo>
                  <a:cubicBezTo>
                    <a:pt x="429" y="48"/>
                    <a:pt x="431" y="48"/>
                    <a:pt x="432" y="48"/>
                  </a:cubicBezTo>
                  <a:cubicBezTo>
                    <a:pt x="431" y="91"/>
                    <a:pt x="431" y="91"/>
                    <a:pt x="431" y="91"/>
                  </a:cubicBezTo>
                  <a:cubicBezTo>
                    <a:pt x="419" y="91"/>
                    <a:pt x="409" y="91"/>
                    <a:pt x="403" y="91"/>
                  </a:cubicBezTo>
                  <a:cubicBezTo>
                    <a:pt x="372" y="91"/>
                    <a:pt x="217" y="91"/>
                    <a:pt x="182" y="89"/>
                  </a:cubicBezTo>
                  <a:cubicBezTo>
                    <a:pt x="178" y="88"/>
                    <a:pt x="171" y="88"/>
                    <a:pt x="162" y="88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56" y="47"/>
                    <a:pt x="156" y="47"/>
                    <a:pt x="156" y="47"/>
                  </a:cubicBezTo>
                  <a:cubicBezTo>
                    <a:pt x="155" y="88"/>
                    <a:pt x="155" y="88"/>
                    <a:pt x="155" y="88"/>
                  </a:cubicBezTo>
                  <a:cubicBezTo>
                    <a:pt x="112" y="88"/>
                    <a:pt x="38" y="88"/>
                    <a:pt x="0" y="89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48" y="95"/>
                    <a:pt x="106" y="93"/>
                    <a:pt x="128" y="93"/>
                  </a:cubicBezTo>
                  <a:cubicBezTo>
                    <a:pt x="134" y="93"/>
                    <a:pt x="144" y="93"/>
                    <a:pt x="155" y="93"/>
                  </a:cubicBezTo>
                  <a:cubicBezTo>
                    <a:pt x="155" y="93"/>
                    <a:pt x="155" y="93"/>
                    <a:pt x="155" y="93"/>
                  </a:cubicBezTo>
                  <a:cubicBezTo>
                    <a:pt x="158" y="93"/>
                    <a:pt x="158" y="93"/>
                    <a:pt x="158" y="93"/>
                  </a:cubicBezTo>
                  <a:cubicBezTo>
                    <a:pt x="201" y="94"/>
                    <a:pt x="265" y="95"/>
                    <a:pt x="298" y="97"/>
                  </a:cubicBezTo>
                  <a:cubicBezTo>
                    <a:pt x="307" y="97"/>
                    <a:pt x="320" y="97"/>
                    <a:pt x="336" y="97"/>
                  </a:cubicBezTo>
                  <a:cubicBezTo>
                    <a:pt x="334" y="98"/>
                    <a:pt x="334" y="98"/>
                    <a:pt x="334" y="98"/>
                  </a:cubicBezTo>
                  <a:cubicBezTo>
                    <a:pt x="333" y="135"/>
                    <a:pt x="333" y="135"/>
                    <a:pt x="333" y="135"/>
                  </a:cubicBezTo>
                  <a:cubicBezTo>
                    <a:pt x="325" y="135"/>
                    <a:pt x="318" y="135"/>
                    <a:pt x="311" y="134"/>
                  </a:cubicBezTo>
                  <a:cubicBezTo>
                    <a:pt x="293" y="133"/>
                    <a:pt x="245" y="133"/>
                    <a:pt x="196" y="134"/>
                  </a:cubicBezTo>
                  <a:cubicBezTo>
                    <a:pt x="196" y="121"/>
                    <a:pt x="196" y="121"/>
                    <a:pt x="196" y="121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8" y="135"/>
                    <a:pt x="28" y="135"/>
                    <a:pt x="28" y="135"/>
                  </a:cubicBezTo>
                  <a:cubicBezTo>
                    <a:pt x="19" y="135"/>
                    <a:pt x="10" y="135"/>
                    <a:pt x="0" y="136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2" y="143"/>
                    <a:pt x="22" y="143"/>
                    <a:pt x="28" y="142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18" y="183"/>
                    <a:pt x="8" y="183"/>
                    <a:pt x="0" y="183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9" y="190"/>
                    <a:pt x="19" y="189"/>
                    <a:pt x="29" y="189"/>
                  </a:cubicBezTo>
                  <a:cubicBezTo>
                    <a:pt x="30" y="229"/>
                    <a:pt x="30" y="229"/>
                    <a:pt x="30" y="229"/>
                  </a:cubicBezTo>
                  <a:cubicBezTo>
                    <a:pt x="20" y="229"/>
                    <a:pt x="11" y="230"/>
                    <a:pt x="0" y="230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13" y="237"/>
                    <a:pt x="24" y="236"/>
                    <a:pt x="29" y="235"/>
                  </a:cubicBezTo>
                  <a:cubicBezTo>
                    <a:pt x="30" y="235"/>
                    <a:pt x="30" y="235"/>
                    <a:pt x="30" y="235"/>
                  </a:cubicBezTo>
                  <a:cubicBezTo>
                    <a:pt x="30" y="277"/>
                    <a:pt x="30" y="277"/>
                    <a:pt x="30" y="277"/>
                  </a:cubicBezTo>
                  <a:cubicBezTo>
                    <a:pt x="19" y="277"/>
                    <a:pt x="9" y="277"/>
                    <a:pt x="0" y="277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0" y="284"/>
                    <a:pt x="20" y="284"/>
                    <a:pt x="30" y="283"/>
                  </a:cubicBezTo>
                  <a:cubicBezTo>
                    <a:pt x="30" y="300"/>
                    <a:pt x="30" y="300"/>
                    <a:pt x="30" y="300"/>
                  </a:cubicBezTo>
                  <a:cubicBezTo>
                    <a:pt x="202" y="298"/>
                    <a:pt x="202" y="298"/>
                    <a:pt x="202" y="298"/>
                  </a:cubicBezTo>
                  <a:cubicBezTo>
                    <a:pt x="202" y="282"/>
                    <a:pt x="202" y="282"/>
                    <a:pt x="202" y="282"/>
                  </a:cubicBezTo>
                  <a:cubicBezTo>
                    <a:pt x="237" y="283"/>
                    <a:pt x="275" y="284"/>
                    <a:pt x="298" y="285"/>
                  </a:cubicBezTo>
                  <a:cubicBezTo>
                    <a:pt x="316" y="285"/>
                    <a:pt x="355" y="286"/>
                    <a:pt x="398" y="286"/>
                  </a:cubicBezTo>
                  <a:cubicBezTo>
                    <a:pt x="398" y="300"/>
                    <a:pt x="398" y="300"/>
                    <a:pt x="398" y="300"/>
                  </a:cubicBezTo>
                  <a:cubicBezTo>
                    <a:pt x="471" y="300"/>
                    <a:pt x="471" y="300"/>
                    <a:pt x="471" y="300"/>
                  </a:cubicBezTo>
                  <a:cubicBezTo>
                    <a:pt x="470" y="326"/>
                    <a:pt x="470" y="326"/>
                    <a:pt x="470" y="326"/>
                  </a:cubicBezTo>
                  <a:cubicBezTo>
                    <a:pt x="428" y="326"/>
                    <a:pt x="351" y="324"/>
                    <a:pt x="311" y="322"/>
                  </a:cubicBezTo>
                  <a:cubicBezTo>
                    <a:pt x="268" y="321"/>
                    <a:pt x="78" y="322"/>
                    <a:pt x="60" y="322"/>
                  </a:cubicBezTo>
                  <a:cubicBezTo>
                    <a:pt x="52" y="322"/>
                    <a:pt x="27" y="323"/>
                    <a:pt x="0" y="324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37" y="378"/>
                    <a:pt x="80" y="376"/>
                    <a:pt x="107" y="376"/>
                  </a:cubicBezTo>
                  <a:cubicBezTo>
                    <a:pt x="104" y="377"/>
                    <a:pt x="104" y="377"/>
                    <a:pt x="104" y="377"/>
                  </a:cubicBezTo>
                  <a:cubicBezTo>
                    <a:pt x="104" y="416"/>
                    <a:pt x="104" y="416"/>
                    <a:pt x="104" y="416"/>
                  </a:cubicBezTo>
                  <a:cubicBezTo>
                    <a:pt x="81" y="417"/>
                    <a:pt x="65" y="417"/>
                    <a:pt x="59" y="417"/>
                  </a:cubicBezTo>
                  <a:cubicBezTo>
                    <a:pt x="52" y="417"/>
                    <a:pt x="26" y="417"/>
                    <a:pt x="0" y="418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12" y="425"/>
                    <a:pt x="22" y="424"/>
                    <a:pt x="29" y="424"/>
                  </a:cubicBezTo>
                  <a:cubicBezTo>
                    <a:pt x="47" y="423"/>
                    <a:pt x="141" y="422"/>
                    <a:pt x="188" y="422"/>
                  </a:cubicBezTo>
                  <a:cubicBezTo>
                    <a:pt x="188" y="451"/>
                    <a:pt x="188" y="451"/>
                    <a:pt x="188" y="451"/>
                  </a:cubicBezTo>
                  <a:cubicBezTo>
                    <a:pt x="189" y="456"/>
                    <a:pt x="189" y="461"/>
                    <a:pt x="189" y="466"/>
                  </a:cubicBezTo>
                  <a:cubicBezTo>
                    <a:pt x="186" y="466"/>
                    <a:pt x="184" y="466"/>
                    <a:pt x="182" y="466"/>
                  </a:cubicBezTo>
                  <a:cubicBezTo>
                    <a:pt x="155" y="465"/>
                    <a:pt x="49" y="465"/>
                    <a:pt x="0" y="466"/>
                  </a:cubicBezTo>
                  <a:cubicBezTo>
                    <a:pt x="0" y="472"/>
                    <a:pt x="0" y="472"/>
                    <a:pt x="0" y="472"/>
                  </a:cubicBezTo>
                  <a:cubicBezTo>
                    <a:pt x="6" y="472"/>
                    <a:pt x="12" y="472"/>
                    <a:pt x="18" y="472"/>
                  </a:cubicBezTo>
                  <a:cubicBezTo>
                    <a:pt x="17" y="512"/>
                    <a:pt x="17" y="512"/>
                    <a:pt x="17" y="512"/>
                  </a:cubicBezTo>
                  <a:cubicBezTo>
                    <a:pt x="12" y="512"/>
                    <a:pt x="6" y="513"/>
                    <a:pt x="0" y="513"/>
                  </a:cubicBezTo>
                  <a:cubicBezTo>
                    <a:pt x="0" y="520"/>
                    <a:pt x="0" y="520"/>
                    <a:pt x="0" y="520"/>
                  </a:cubicBezTo>
                  <a:cubicBezTo>
                    <a:pt x="11" y="519"/>
                    <a:pt x="22" y="519"/>
                    <a:pt x="30" y="518"/>
                  </a:cubicBezTo>
                  <a:cubicBezTo>
                    <a:pt x="42" y="517"/>
                    <a:pt x="90" y="516"/>
                    <a:pt x="134" y="516"/>
                  </a:cubicBezTo>
                  <a:cubicBezTo>
                    <a:pt x="133" y="558"/>
                    <a:pt x="133" y="558"/>
                    <a:pt x="133" y="558"/>
                  </a:cubicBezTo>
                  <a:cubicBezTo>
                    <a:pt x="90" y="558"/>
                    <a:pt x="32" y="559"/>
                    <a:pt x="0" y="559"/>
                  </a:cubicBezTo>
                  <a:cubicBezTo>
                    <a:pt x="0" y="568"/>
                    <a:pt x="0" y="568"/>
                    <a:pt x="0" y="568"/>
                  </a:cubicBezTo>
                  <a:cubicBezTo>
                    <a:pt x="43" y="566"/>
                    <a:pt x="104" y="563"/>
                    <a:pt x="127" y="563"/>
                  </a:cubicBezTo>
                  <a:cubicBezTo>
                    <a:pt x="142" y="563"/>
                    <a:pt x="166" y="564"/>
                    <a:pt x="192" y="564"/>
                  </a:cubicBezTo>
                  <a:cubicBezTo>
                    <a:pt x="192" y="582"/>
                    <a:pt x="192" y="585"/>
                    <a:pt x="192" y="587"/>
                  </a:cubicBezTo>
                  <a:cubicBezTo>
                    <a:pt x="81" y="584"/>
                    <a:pt x="81" y="584"/>
                    <a:pt x="81" y="584"/>
                  </a:cubicBezTo>
                  <a:cubicBezTo>
                    <a:pt x="44" y="585"/>
                    <a:pt x="18" y="585"/>
                    <a:pt x="0" y="586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29" y="597"/>
                    <a:pt x="59" y="596"/>
                    <a:pt x="66" y="596"/>
                  </a:cubicBezTo>
                  <a:cubicBezTo>
                    <a:pt x="81" y="596"/>
                    <a:pt x="201" y="599"/>
                    <a:pt x="230" y="601"/>
                  </a:cubicBezTo>
                  <a:cubicBezTo>
                    <a:pt x="259" y="603"/>
                    <a:pt x="403" y="603"/>
                    <a:pt x="421" y="603"/>
                  </a:cubicBezTo>
                  <a:cubicBezTo>
                    <a:pt x="440" y="603"/>
                    <a:pt x="505" y="607"/>
                    <a:pt x="511" y="607"/>
                  </a:cubicBezTo>
                  <a:cubicBezTo>
                    <a:pt x="517" y="607"/>
                    <a:pt x="642" y="614"/>
                    <a:pt x="642" y="614"/>
                  </a:cubicBezTo>
                  <a:cubicBezTo>
                    <a:pt x="659" y="398"/>
                    <a:pt x="659" y="398"/>
                    <a:pt x="659" y="398"/>
                  </a:cubicBezTo>
                  <a:cubicBezTo>
                    <a:pt x="680" y="248"/>
                    <a:pt x="694" y="180"/>
                    <a:pt x="669" y="180"/>
                  </a:cubicBezTo>
                  <a:close/>
                  <a:moveTo>
                    <a:pt x="198" y="188"/>
                  </a:moveTo>
                  <a:cubicBezTo>
                    <a:pt x="235" y="189"/>
                    <a:pt x="274" y="189"/>
                    <a:pt x="298" y="190"/>
                  </a:cubicBezTo>
                  <a:cubicBezTo>
                    <a:pt x="310" y="191"/>
                    <a:pt x="329" y="191"/>
                    <a:pt x="354" y="191"/>
                  </a:cubicBezTo>
                  <a:cubicBezTo>
                    <a:pt x="352" y="230"/>
                    <a:pt x="352" y="230"/>
                    <a:pt x="352" y="230"/>
                  </a:cubicBezTo>
                  <a:cubicBezTo>
                    <a:pt x="337" y="230"/>
                    <a:pt x="323" y="229"/>
                    <a:pt x="311" y="229"/>
                  </a:cubicBezTo>
                  <a:cubicBezTo>
                    <a:pt x="293" y="228"/>
                    <a:pt x="247" y="228"/>
                    <a:pt x="200" y="228"/>
                  </a:cubicBezTo>
                  <a:cubicBezTo>
                    <a:pt x="198" y="188"/>
                    <a:pt x="198" y="188"/>
                    <a:pt x="198" y="188"/>
                  </a:cubicBezTo>
                  <a:cubicBezTo>
                    <a:pt x="198" y="188"/>
                    <a:pt x="198" y="188"/>
                    <a:pt x="198" y="188"/>
                  </a:cubicBezTo>
                  <a:close/>
                  <a:moveTo>
                    <a:pt x="398" y="279"/>
                  </a:moveTo>
                  <a:cubicBezTo>
                    <a:pt x="364" y="279"/>
                    <a:pt x="252" y="279"/>
                    <a:pt x="201" y="278"/>
                  </a:cubicBezTo>
                  <a:cubicBezTo>
                    <a:pt x="200" y="233"/>
                    <a:pt x="200" y="233"/>
                    <a:pt x="200" y="233"/>
                  </a:cubicBezTo>
                  <a:cubicBezTo>
                    <a:pt x="203" y="233"/>
                    <a:pt x="206" y="233"/>
                    <a:pt x="207" y="233"/>
                  </a:cubicBezTo>
                  <a:cubicBezTo>
                    <a:pt x="219" y="233"/>
                    <a:pt x="244" y="233"/>
                    <a:pt x="274" y="234"/>
                  </a:cubicBezTo>
                  <a:cubicBezTo>
                    <a:pt x="273" y="278"/>
                    <a:pt x="273" y="278"/>
                    <a:pt x="273" y="278"/>
                  </a:cubicBezTo>
                  <a:cubicBezTo>
                    <a:pt x="280" y="278"/>
                    <a:pt x="280" y="278"/>
                    <a:pt x="280" y="278"/>
                  </a:cubicBezTo>
                  <a:cubicBezTo>
                    <a:pt x="280" y="234"/>
                    <a:pt x="280" y="234"/>
                    <a:pt x="280" y="234"/>
                  </a:cubicBezTo>
                  <a:cubicBezTo>
                    <a:pt x="302" y="234"/>
                    <a:pt x="328" y="234"/>
                    <a:pt x="352" y="234"/>
                  </a:cubicBezTo>
                  <a:cubicBezTo>
                    <a:pt x="352" y="235"/>
                    <a:pt x="352" y="235"/>
                    <a:pt x="352" y="235"/>
                  </a:cubicBezTo>
                  <a:cubicBezTo>
                    <a:pt x="358" y="235"/>
                    <a:pt x="358" y="235"/>
                    <a:pt x="358" y="235"/>
                  </a:cubicBezTo>
                  <a:cubicBezTo>
                    <a:pt x="358" y="234"/>
                    <a:pt x="358" y="234"/>
                    <a:pt x="358" y="234"/>
                  </a:cubicBezTo>
                  <a:cubicBezTo>
                    <a:pt x="373" y="234"/>
                    <a:pt x="386" y="234"/>
                    <a:pt x="399" y="234"/>
                  </a:cubicBezTo>
                  <a:cubicBezTo>
                    <a:pt x="398" y="279"/>
                    <a:pt x="398" y="279"/>
                    <a:pt x="398" y="279"/>
                  </a:cubicBezTo>
                  <a:cubicBezTo>
                    <a:pt x="398" y="279"/>
                    <a:pt x="398" y="279"/>
                    <a:pt x="398" y="279"/>
                  </a:cubicBezTo>
                  <a:close/>
                  <a:moveTo>
                    <a:pt x="399" y="231"/>
                  </a:moveTo>
                  <a:cubicBezTo>
                    <a:pt x="385" y="231"/>
                    <a:pt x="371" y="231"/>
                    <a:pt x="358" y="230"/>
                  </a:cubicBezTo>
                  <a:cubicBezTo>
                    <a:pt x="358" y="191"/>
                    <a:pt x="358" y="191"/>
                    <a:pt x="358" y="191"/>
                  </a:cubicBezTo>
                  <a:cubicBezTo>
                    <a:pt x="371" y="191"/>
                    <a:pt x="385" y="191"/>
                    <a:pt x="399" y="191"/>
                  </a:cubicBezTo>
                  <a:cubicBezTo>
                    <a:pt x="399" y="231"/>
                    <a:pt x="399" y="231"/>
                    <a:pt x="399" y="231"/>
                  </a:cubicBezTo>
                  <a:cubicBezTo>
                    <a:pt x="399" y="231"/>
                    <a:pt x="399" y="231"/>
                    <a:pt x="399" y="231"/>
                  </a:cubicBezTo>
                  <a:close/>
                  <a:moveTo>
                    <a:pt x="399" y="185"/>
                  </a:moveTo>
                  <a:cubicBezTo>
                    <a:pt x="364" y="185"/>
                    <a:pt x="248" y="185"/>
                    <a:pt x="198" y="184"/>
                  </a:cubicBezTo>
                  <a:cubicBezTo>
                    <a:pt x="196" y="140"/>
                    <a:pt x="196" y="140"/>
                    <a:pt x="196" y="140"/>
                  </a:cubicBezTo>
                  <a:cubicBezTo>
                    <a:pt x="201" y="140"/>
                    <a:pt x="205" y="140"/>
                    <a:pt x="207" y="140"/>
                  </a:cubicBezTo>
                  <a:cubicBezTo>
                    <a:pt x="215" y="140"/>
                    <a:pt x="230" y="140"/>
                    <a:pt x="249" y="140"/>
                  </a:cubicBezTo>
                  <a:cubicBezTo>
                    <a:pt x="248" y="183"/>
                    <a:pt x="248" y="183"/>
                    <a:pt x="248" y="183"/>
                  </a:cubicBezTo>
                  <a:cubicBezTo>
                    <a:pt x="255" y="183"/>
                    <a:pt x="255" y="183"/>
                    <a:pt x="255" y="183"/>
                  </a:cubicBezTo>
                  <a:cubicBezTo>
                    <a:pt x="255" y="140"/>
                    <a:pt x="255" y="140"/>
                    <a:pt x="255" y="140"/>
                  </a:cubicBezTo>
                  <a:cubicBezTo>
                    <a:pt x="278" y="140"/>
                    <a:pt x="306" y="140"/>
                    <a:pt x="332" y="140"/>
                  </a:cubicBezTo>
                  <a:cubicBezTo>
                    <a:pt x="332" y="141"/>
                    <a:pt x="332" y="141"/>
                    <a:pt x="332" y="141"/>
                  </a:cubicBezTo>
                  <a:cubicBezTo>
                    <a:pt x="340" y="141"/>
                    <a:pt x="340" y="141"/>
                    <a:pt x="340" y="141"/>
                  </a:cubicBezTo>
                  <a:cubicBezTo>
                    <a:pt x="340" y="140"/>
                    <a:pt x="340" y="140"/>
                    <a:pt x="340" y="140"/>
                  </a:cubicBezTo>
                  <a:cubicBezTo>
                    <a:pt x="361" y="140"/>
                    <a:pt x="382" y="141"/>
                    <a:pt x="399" y="141"/>
                  </a:cubicBezTo>
                  <a:cubicBezTo>
                    <a:pt x="399" y="185"/>
                    <a:pt x="399" y="185"/>
                    <a:pt x="399" y="185"/>
                  </a:cubicBezTo>
                  <a:cubicBezTo>
                    <a:pt x="399" y="185"/>
                    <a:pt x="399" y="185"/>
                    <a:pt x="399" y="185"/>
                  </a:cubicBezTo>
                  <a:close/>
                  <a:moveTo>
                    <a:pt x="110" y="416"/>
                  </a:moveTo>
                  <a:cubicBezTo>
                    <a:pt x="110" y="376"/>
                    <a:pt x="110" y="376"/>
                    <a:pt x="110" y="376"/>
                  </a:cubicBezTo>
                  <a:cubicBezTo>
                    <a:pt x="117" y="376"/>
                    <a:pt x="123" y="376"/>
                    <a:pt x="127" y="376"/>
                  </a:cubicBezTo>
                  <a:cubicBezTo>
                    <a:pt x="141" y="376"/>
                    <a:pt x="163" y="376"/>
                    <a:pt x="186" y="376"/>
                  </a:cubicBezTo>
                  <a:cubicBezTo>
                    <a:pt x="187" y="393"/>
                    <a:pt x="187" y="406"/>
                    <a:pt x="188" y="416"/>
                  </a:cubicBezTo>
                  <a:cubicBezTo>
                    <a:pt x="160" y="416"/>
                    <a:pt x="133" y="416"/>
                    <a:pt x="110" y="416"/>
                  </a:cubicBezTo>
                  <a:close/>
                  <a:moveTo>
                    <a:pt x="60" y="511"/>
                  </a:moveTo>
                  <a:cubicBezTo>
                    <a:pt x="54" y="511"/>
                    <a:pt x="40" y="511"/>
                    <a:pt x="24" y="512"/>
                  </a:cubicBezTo>
                  <a:cubicBezTo>
                    <a:pt x="24" y="472"/>
                    <a:pt x="24" y="472"/>
                    <a:pt x="24" y="472"/>
                  </a:cubicBezTo>
                  <a:cubicBezTo>
                    <a:pt x="64" y="470"/>
                    <a:pt x="109" y="469"/>
                    <a:pt x="127" y="469"/>
                  </a:cubicBezTo>
                  <a:cubicBezTo>
                    <a:pt x="142" y="469"/>
                    <a:pt x="164" y="469"/>
                    <a:pt x="189" y="470"/>
                  </a:cubicBezTo>
                  <a:cubicBezTo>
                    <a:pt x="190" y="485"/>
                    <a:pt x="190" y="498"/>
                    <a:pt x="191" y="511"/>
                  </a:cubicBezTo>
                  <a:cubicBezTo>
                    <a:pt x="131" y="511"/>
                    <a:pt x="70" y="511"/>
                    <a:pt x="60" y="511"/>
                  </a:cubicBezTo>
                  <a:close/>
                  <a:moveTo>
                    <a:pt x="182" y="560"/>
                  </a:moveTo>
                  <a:cubicBezTo>
                    <a:pt x="174" y="559"/>
                    <a:pt x="159" y="559"/>
                    <a:pt x="140" y="559"/>
                  </a:cubicBezTo>
                  <a:cubicBezTo>
                    <a:pt x="140" y="516"/>
                    <a:pt x="140" y="516"/>
                    <a:pt x="140" y="516"/>
                  </a:cubicBezTo>
                  <a:cubicBezTo>
                    <a:pt x="159" y="516"/>
                    <a:pt x="177" y="516"/>
                    <a:pt x="191" y="516"/>
                  </a:cubicBezTo>
                  <a:cubicBezTo>
                    <a:pt x="192" y="536"/>
                    <a:pt x="192" y="550"/>
                    <a:pt x="192" y="560"/>
                  </a:cubicBezTo>
                  <a:cubicBezTo>
                    <a:pt x="188" y="560"/>
                    <a:pt x="185" y="560"/>
                    <a:pt x="182" y="560"/>
                  </a:cubicBezTo>
                  <a:close/>
                  <a:moveTo>
                    <a:pt x="201" y="376"/>
                  </a:moveTo>
                  <a:cubicBezTo>
                    <a:pt x="237" y="377"/>
                    <a:pt x="275" y="378"/>
                    <a:pt x="298" y="379"/>
                  </a:cubicBezTo>
                  <a:cubicBezTo>
                    <a:pt x="316" y="379"/>
                    <a:pt x="356" y="379"/>
                    <a:pt x="399" y="379"/>
                  </a:cubicBezTo>
                  <a:cubicBezTo>
                    <a:pt x="399" y="394"/>
                    <a:pt x="399" y="407"/>
                    <a:pt x="399" y="419"/>
                  </a:cubicBezTo>
                  <a:cubicBezTo>
                    <a:pt x="367" y="419"/>
                    <a:pt x="333" y="418"/>
                    <a:pt x="311" y="417"/>
                  </a:cubicBezTo>
                  <a:cubicBezTo>
                    <a:pt x="293" y="416"/>
                    <a:pt x="249" y="416"/>
                    <a:pt x="202" y="416"/>
                  </a:cubicBezTo>
                  <a:cubicBezTo>
                    <a:pt x="202" y="398"/>
                    <a:pt x="201" y="386"/>
                    <a:pt x="201" y="376"/>
                  </a:cubicBezTo>
                  <a:close/>
                  <a:moveTo>
                    <a:pt x="201" y="372"/>
                  </a:moveTo>
                  <a:cubicBezTo>
                    <a:pt x="201" y="349"/>
                    <a:pt x="201" y="349"/>
                    <a:pt x="201" y="349"/>
                  </a:cubicBezTo>
                  <a:cubicBezTo>
                    <a:pt x="399" y="353"/>
                    <a:pt x="399" y="353"/>
                    <a:pt x="399" y="353"/>
                  </a:cubicBezTo>
                  <a:cubicBezTo>
                    <a:pt x="399" y="361"/>
                    <a:pt x="399" y="366"/>
                    <a:pt x="399" y="373"/>
                  </a:cubicBezTo>
                  <a:cubicBezTo>
                    <a:pt x="367" y="373"/>
                    <a:pt x="252" y="373"/>
                    <a:pt x="201" y="372"/>
                  </a:cubicBezTo>
                  <a:close/>
                  <a:moveTo>
                    <a:pt x="202" y="422"/>
                  </a:moveTo>
                  <a:cubicBezTo>
                    <a:pt x="204" y="422"/>
                    <a:pt x="207" y="422"/>
                    <a:pt x="207" y="422"/>
                  </a:cubicBezTo>
                  <a:cubicBezTo>
                    <a:pt x="234" y="422"/>
                    <a:pt x="342" y="422"/>
                    <a:pt x="400" y="423"/>
                  </a:cubicBezTo>
                  <a:cubicBezTo>
                    <a:pt x="400" y="439"/>
                    <a:pt x="400" y="454"/>
                    <a:pt x="400" y="467"/>
                  </a:cubicBezTo>
                  <a:cubicBezTo>
                    <a:pt x="370" y="467"/>
                    <a:pt x="256" y="467"/>
                    <a:pt x="203" y="467"/>
                  </a:cubicBezTo>
                  <a:cubicBezTo>
                    <a:pt x="203" y="449"/>
                    <a:pt x="202" y="435"/>
                    <a:pt x="202" y="422"/>
                  </a:cubicBezTo>
                  <a:close/>
                  <a:moveTo>
                    <a:pt x="203" y="470"/>
                  </a:moveTo>
                  <a:cubicBezTo>
                    <a:pt x="237" y="471"/>
                    <a:pt x="275" y="472"/>
                    <a:pt x="298" y="473"/>
                  </a:cubicBezTo>
                  <a:cubicBezTo>
                    <a:pt x="316" y="474"/>
                    <a:pt x="356" y="474"/>
                    <a:pt x="400" y="474"/>
                  </a:cubicBezTo>
                  <a:cubicBezTo>
                    <a:pt x="400" y="489"/>
                    <a:pt x="400" y="502"/>
                    <a:pt x="400" y="513"/>
                  </a:cubicBezTo>
                  <a:cubicBezTo>
                    <a:pt x="368" y="513"/>
                    <a:pt x="334" y="512"/>
                    <a:pt x="311" y="511"/>
                  </a:cubicBezTo>
                  <a:cubicBezTo>
                    <a:pt x="294" y="511"/>
                    <a:pt x="250" y="510"/>
                    <a:pt x="204" y="511"/>
                  </a:cubicBezTo>
                  <a:cubicBezTo>
                    <a:pt x="204" y="496"/>
                    <a:pt x="203" y="482"/>
                    <a:pt x="203" y="470"/>
                  </a:cubicBezTo>
                  <a:close/>
                  <a:moveTo>
                    <a:pt x="204" y="516"/>
                  </a:moveTo>
                  <a:cubicBezTo>
                    <a:pt x="206" y="516"/>
                    <a:pt x="207" y="516"/>
                    <a:pt x="207" y="516"/>
                  </a:cubicBezTo>
                  <a:cubicBezTo>
                    <a:pt x="234" y="516"/>
                    <a:pt x="343" y="516"/>
                    <a:pt x="401" y="517"/>
                  </a:cubicBezTo>
                  <a:cubicBezTo>
                    <a:pt x="401" y="537"/>
                    <a:pt x="401" y="552"/>
                    <a:pt x="401" y="561"/>
                  </a:cubicBezTo>
                  <a:cubicBezTo>
                    <a:pt x="372" y="561"/>
                    <a:pt x="259" y="561"/>
                    <a:pt x="205" y="560"/>
                  </a:cubicBezTo>
                  <a:cubicBezTo>
                    <a:pt x="205" y="544"/>
                    <a:pt x="204" y="530"/>
                    <a:pt x="204" y="516"/>
                  </a:cubicBezTo>
                  <a:close/>
                  <a:moveTo>
                    <a:pt x="235" y="587"/>
                  </a:moveTo>
                  <a:cubicBezTo>
                    <a:pt x="219" y="587"/>
                    <a:pt x="210" y="587"/>
                    <a:pt x="205" y="587"/>
                  </a:cubicBezTo>
                  <a:cubicBezTo>
                    <a:pt x="205" y="579"/>
                    <a:pt x="205" y="571"/>
                    <a:pt x="205" y="564"/>
                  </a:cubicBezTo>
                  <a:cubicBezTo>
                    <a:pt x="239" y="565"/>
                    <a:pt x="276" y="566"/>
                    <a:pt x="298" y="567"/>
                  </a:cubicBezTo>
                  <a:cubicBezTo>
                    <a:pt x="316" y="568"/>
                    <a:pt x="357" y="568"/>
                    <a:pt x="401" y="568"/>
                  </a:cubicBezTo>
                  <a:cubicBezTo>
                    <a:pt x="401" y="583"/>
                    <a:pt x="401" y="586"/>
                    <a:pt x="401" y="587"/>
                  </a:cubicBezTo>
                  <a:cubicBezTo>
                    <a:pt x="313" y="587"/>
                    <a:pt x="235" y="587"/>
                    <a:pt x="235" y="587"/>
                  </a:cubicBezTo>
                  <a:close/>
                  <a:moveTo>
                    <a:pt x="414" y="423"/>
                  </a:moveTo>
                  <a:cubicBezTo>
                    <a:pt x="420" y="423"/>
                    <a:pt x="425" y="424"/>
                    <a:pt x="429" y="424"/>
                  </a:cubicBezTo>
                  <a:cubicBezTo>
                    <a:pt x="439" y="424"/>
                    <a:pt x="461" y="424"/>
                    <a:pt x="488" y="424"/>
                  </a:cubicBezTo>
                  <a:cubicBezTo>
                    <a:pt x="485" y="425"/>
                    <a:pt x="485" y="425"/>
                    <a:pt x="485" y="425"/>
                  </a:cubicBezTo>
                  <a:cubicBezTo>
                    <a:pt x="484" y="467"/>
                    <a:pt x="484" y="467"/>
                    <a:pt x="484" y="467"/>
                  </a:cubicBezTo>
                  <a:cubicBezTo>
                    <a:pt x="458" y="467"/>
                    <a:pt x="432" y="467"/>
                    <a:pt x="415" y="467"/>
                  </a:cubicBezTo>
                  <a:cubicBezTo>
                    <a:pt x="415" y="437"/>
                    <a:pt x="415" y="437"/>
                    <a:pt x="415" y="437"/>
                  </a:cubicBezTo>
                  <a:cubicBezTo>
                    <a:pt x="414" y="423"/>
                    <a:pt x="414" y="423"/>
                    <a:pt x="414" y="423"/>
                  </a:cubicBezTo>
                  <a:cubicBezTo>
                    <a:pt x="414" y="423"/>
                    <a:pt x="414" y="423"/>
                    <a:pt x="414" y="423"/>
                  </a:cubicBezTo>
                  <a:close/>
                  <a:moveTo>
                    <a:pt x="643" y="462"/>
                  </a:moveTo>
                  <a:cubicBezTo>
                    <a:pt x="643" y="462"/>
                    <a:pt x="643" y="462"/>
                    <a:pt x="643" y="462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1" y="485"/>
                    <a:pt x="639" y="499"/>
                    <a:pt x="638" y="511"/>
                  </a:cubicBezTo>
                  <a:cubicBezTo>
                    <a:pt x="638" y="511"/>
                    <a:pt x="638" y="511"/>
                    <a:pt x="637" y="511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6" y="536"/>
                    <a:pt x="635" y="549"/>
                    <a:pt x="634" y="558"/>
                  </a:cubicBezTo>
                  <a:cubicBezTo>
                    <a:pt x="634" y="558"/>
                    <a:pt x="634" y="558"/>
                    <a:pt x="634" y="558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1" y="587"/>
                    <a:pt x="631" y="587"/>
                    <a:pt x="631" y="587"/>
                  </a:cubicBezTo>
                  <a:cubicBezTo>
                    <a:pt x="631" y="587"/>
                    <a:pt x="602" y="583"/>
                    <a:pt x="547" y="583"/>
                  </a:cubicBezTo>
                  <a:cubicBezTo>
                    <a:pt x="518" y="583"/>
                    <a:pt x="488" y="591"/>
                    <a:pt x="453" y="591"/>
                  </a:cubicBezTo>
                  <a:cubicBezTo>
                    <a:pt x="444" y="591"/>
                    <a:pt x="428" y="589"/>
                    <a:pt x="415" y="587"/>
                  </a:cubicBezTo>
                  <a:cubicBezTo>
                    <a:pt x="415" y="581"/>
                    <a:pt x="415" y="574"/>
                    <a:pt x="415" y="568"/>
                  </a:cubicBezTo>
                  <a:cubicBezTo>
                    <a:pt x="477" y="568"/>
                    <a:pt x="541" y="567"/>
                    <a:pt x="551" y="567"/>
                  </a:cubicBezTo>
                  <a:cubicBezTo>
                    <a:pt x="567" y="567"/>
                    <a:pt x="620" y="566"/>
                    <a:pt x="633" y="565"/>
                  </a:cubicBezTo>
                  <a:cubicBezTo>
                    <a:pt x="633" y="558"/>
                    <a:pt x="633" y="558"/>
                    <a:pt x="633" y="558"/>
                  </a:cubicBezTo>
                  <a:cubicBezTo>
                    <a:pt x="622" y="558"/>
                    <a:pt x="598" y="558"/>
                    <a:pt x="582" y="560"/>
                  </a:cubicBezTo>
                  <a:cubicBezTo>
                    <a:pt x="562" y="561"/>
                    <a:pt x="459" y="561"/>
                    <a:pt x="415" y="561"/>
                  </a:cubicBezTo>
                  <a:cubicBezTo>
                    <a:pt x="415" y="544"/>
                    <a:pt x="415" y="530"/>
                    <a:pt x="415" y="518"/>
                  </a:cubicBezTo>
                  <a:cubicBezTo>
                    <a:pt x="421" y="518"/>
                    <a:pt x="426" y="518"/>
                    <a:pt x="429" y="518"/>
                  </a:cubicBezTo>
                  <a:cubicBezTo>
                    <a:pt x="463" y="520"/>
                    <a:pt x="623" y="518"/>
                    <a:pt x="635" y="518"/>
                  </a:cubicBezTo>
                  <a:cubicBezTo>
                    <a:pt x="636" y="518"/>
                    <a:pt x="636" y="518"/>
                    <a:pt x="637" y="518"/>
                  </a:cubicBezTo>
                  <a:cubicBezTo>
                    <a:pt x="637" y="511"/>
                    <a:pt x="637" y="511"/>
                    <a:pt x="637" y="511"/>
                  </a:cubicBezTo>
                  <a:cubicBezTo>
                    <a:pt x="606" y="511"/>
                    <a:pt x="515" y="514"/>
                    <a:pt x="484" y="514"/>
                  </a:cubicBezTo>
                  <a:cubicBezTo>
                    <a:pt x="468" y="514"/>
                    <a:pt x="443" y="514"/>
                    <a:pt x="415" y="513"/>
                  </a:cubicBezTo>
                  <a:cubicBezTo>
                    <a:pt x="415" y="497"/>
                    <a:pt x="415" y="484"/>
                    <a:pt x="415" y="474"/>
                  </a:cubicBezTo>
                  <a:cubicBezTo>
                    <a:pt x="477" y="473"/>
                    <a:pt x="541" y="473"/>
                    <a:pt x="551" y="473"/>
                  </a:cubicBezTo>
                  <a:cubicBezTo>
                    <a:pt x="565" y="473"/>
                    <a:pt x="622" y="471"/>
                    <a:pt x="642" y="470"/>
                  </a:cubicBezTo>
                  <a:cubicBezTo>
                    <a:pt x="643" y="462"/>
                    <a:pt x="643" y="462"/>
                    <a:pt x="643" y="462"/>
                  </a:cubicBezTo>
                  <a:cubicBezTo>
                    <a:pt x="630" y="463"/>
                    <a:pt x="599" y="464"/>
                    <a:pt x="582" y="466"/>
                  </a:cubicBezTo>
                  <a:cubicBezTo>
                    <a:pt x="570" y="467"/>
                    <a:pt x="530" y="467"/>
                    <a:pt x="489" y="467"/>
                  </a:cubicBezTo>
                  <a:cubicBezTo>
                    <a:pt x="489" y="424"/>
                    <a:pt x="489" y="424"/>
                    <a:pt x="489" y="424"/>
                  </a:cubicBezTo>
                  <a:cubicBezTo>
                    <a:pt x="549" y="424"/>
                    <a:pt x="627" y="423"/>
                    <a:pt x="635" y="423"/>
                  </a:cubicBezTo>
                  <a:cubicBezTo>
                    <a:pt x="639" y="423"/>
                    <a:pt x="644" y="423"/>
                    <a:pt x="647" y="422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6" y="437"/>
                    <a:pt x="644" y="450"/>
                    <a:pt x="643" y="462"/>
                  </a:cubicBezTo>
                  <a:close/>
                  <a:moveTo>
                    <a:pt x="656" y="321"/>
                  </a:moveTo>
                  <a:cubicBezTo>
                    <a:pt x="656" y="321"/>
                    <a:pt x="656" y="321"/>
                    <a:pt x="656" y="321"/>
                  </a:cubicBezTo>
                  <a:cubicBezTo>
                    <a:pt x="656" y="325"/>
                    <a:pt x="656" y="327"/>
                    <a:pt x="656" y="328"/>
                  </a:cubicBezTo>
                  <a:cubicBezTo>
                    <a:pt x="654" y="343"/>
                    <a:pt x="653" y="356"/>
                    <a:pt x="651" y="369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0" y="391"/>
                    <a:pt x="649" y="405"/>
                    <a:pt x="648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26" y="417"/>
                    <a:pt x="518" y="420"/>
                    <a:pt x="484" y="420"/>
                  </a:cubicBezTo>
                  <a:cubicBezTo>
                    <a:pt x="468" y="420"/>
                    <a:pt x="443" y="420"/>
                    <a:pt x="414" y="420"/>
                  </a:cubicBezTo>
                  <a:cubicBezTo>
                    <a:pt x="413" y="379"/>
                    <a:pt x="413" y="379"/>
                    <a:pt x="413" y="379"/>
                  </a:cubicBezTo>
                  <a:cubicBezTo>
                    <a:pt x="475" y="379"/>
                    <a:pt x="540" y="379"/>
                    <a:pt x="551" y="379"/>
                  </a:cubicBezTo>
                  <a:cubicBezTo>
                    <a:pt x="562" y="379"/>
                    <a:pt x="599" y="378"/>
                    <a:pt x="625" y="377"/>
                  </a:cubicBezTo>
                  <a:cubicBezTo>
                    <a:pt x="625" y="378"/>
                    <a:pt x="625" y="378"/>
                    <a:pt x="625" y="378"/>
                  </a:cubicBezTo>
                  <a:cubicBezTo>
                    <a:pt x="633" y="378"/>
                    <a:pt x="633" y="378"/>
                    <a:pt x="633" y="378"/>
                  </a:cubicBezTo>
                  <a:cubicBezTo>
                    <a:pt x="633" y="377"/>
                    <a:pt x="633" y="377"/>
                    <a:pt x="633" y="377"/>
                  </a:cubicBezTo>
                  <a:cubicBezTo>
                    <a:pt x="640" y="376"/>
                    <a:pt x="647" y="376"/>
                    <a:pt x="651" y="376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49" y="369"/>
                    <a:pt x="641" y="369"/>
                    <a:pt x="633" y="369"/>
                  </a:cubicBezTo>
                  <a:cubicBezTo>
                    <a:pt x="633" y="331"/>
                    <a:pt x="633" y="331"/>
                    <a:pt x="633" y="331"/>
                  </a:cubicBezTo>
                  <a:cubicBezTo>
                    <a:pt x="627" y="333"/>
                    <a:pt x="627" y="333"/>
                    <a:pt x="627" y="333"/>
                  </a:cubicBezTo>
                  <a:cubicBezTo>
                    <a:pt x="626" y="370"/>
                    <a:pt x="626" y="370"/>
                    <a:pt x="626" y="370"/>
                  </a:cubicBezTo>
                  <a:cubicBezTo>
                    <a:pt x="610" y="370"/>
                    <a:pt x="592" y="370"/>
                    <a:pt x="582" y="371"/>
                  </a:cubicBezTo>
                  <a:cubicBezTo>
                    <a:pt x="562" y="373"/>
                    <a:pt x="454" y="373"/>
                    <a:pt x="413" y="373"/>
                  </a:cubicBezTo>
                  <a:cubicBezTo>
                    <a:pt x="411" y="343"/>
                    <a:pt x="411" y="343"/>
                    <a:pt x="411" y="343"/>
                  </a:cubicBezTo>
                  <a:cubicBezTo>
                    <a:pt x="319" y="338"/>
                    <a:pt x="319" y="338"/>
                    <a:pt x="319" y="338"/>
                  </a:cubicBezTo>
                  <a:cubicBezTo>
                    <a:pt x="185" y="335"/>
                    <a:pt x="185" y="335"/>
                    <a:pt x="185" y="335"/>
                  </a:cubicBezTo>
                  <a:cubicBezTo>
                    <a:pt x="186" y="349"/>
                    <a:pt x="186" y="361"/>
                    <a:pt x="186" y="372"/>
                  </a:cubicBezTo>
                  <a:cubicBezTo>
                    <a:pt x="185" y="371"/>
                    <a:pt x="183" y="371"/>
                    <a:pt x="182" y="371"/>
                  </a:cubicBezTo>
                  <a:cubicBezTo>
                    <a:pt x="155" y="370"/>
                    <a:pt x="49" y="371"/>
                    <a:pt x="0" y="371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3" y="331"/>
                    <a:pt x="23" y="331"/>
                    <a:pt x="30" y="330"/>
                  </a:cubicBezTo>
                  <a:cubicBezTo>
                    <a:pt x="51" y="328"/>
                    <a:pt x="178" y="328"/>
                    <a:pt x="208" y="328"/>
                  </a:cubicBezTo>
                  <a:cubicBezTo>
                    <a:pt x="239" y="328"/>
                    <a:pt x="394" y="328"/>
                    <a:pt x="429" y="330"/>
                  </a:cubicBezTo>
                  <a:cubicBezTo>
                    <a:pt x="463" y="332"/>
                    <a:pt x="624" y="330"/>
                    <a:pt x="636" y="330"/>
                  </a:cubicBezTo>
                  <a:cubicBezTo>
                    <a:pt x="643" y="330"/>
                    <a:pt x="651" y="329"/>
                    <a:pt x="655" y="329"/>
                  </a:cubicBezTo>
                  <a:cubicBezTo>
                    <a:pt x="656" y="321"/>
                    <a:pt x="656" y="321"/>
                    <a:pt x="656" y="321"/>
                  </a:cubicBezTo>
                  <a:cubicBezTo>
                    <a:pt x="635" y="321"/>
                    <a:pt x="518" y="326"/>
                    <a:pt x="484" y="326"/>
                  </a:cubicBezTo>
                  <a:cubicBezTo>
                    <a:pt x="482" y="326"/>
                    <a:pt x="479" y="326"/>
                    <a:pt x="476" y="326"/>
                  </a:cubicBezTo>
                  <a:cubicBezTo>
                    <a:pt x="476" y="300"/>
                    <a:pt x="476" y="300"/>
                    <a:pt x="476" y="300"/>
                  </a:cubicBezTo>
                  <a:cubicBezTo>
                    <a:pt x="569" y="298"/>
                    <a:pt x="569" y="298"/>
                    <a:pt x="569" y="298"/>
                  </a:cubicBezTo>
                  <a:cubicBezTo>
                    <a:pt x="570" y="285"/>
                    <a:pt x="570" y="285"/>
                    <a:pt x="570" y="285"/>
                  </a:cubicBezTo>
                  <a:cubicBezTo>
                    <a:pt x="598" y="284"/>
                    <a:pt x="647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59" y="296"/>
                    <a:pt x="658" y="309"/>
                    <a:pt x="656" y="321"/>
                  </a:cubicBezTo>
                  <a:close/>
                  <a:moveTo>
                    <a:pt x="661" y="276"/>
                  </a:moveTo>
                  <a:cubicBezTo>
                    <a:pt x="661" y="276"/>
                    <a:pt x="661" y="276"/>
                    <a:pt x="661" y="276"/>
                  </a:cubicBezTo>
                  <a:cubicBezTo>
                    <a:pt x="649" y="276"/>
                    <a:pt x="601" y="276"/>
                    <a:pt x="582" y="277"/>
                  </a:cubicBezTo>
                  <a:cubicBezTo>
                    <a:pt x="579" y="277"/>
                    <a:pt x="575" y="278"/>
                    <a:pt x="570" y="278"/>
                  </a:cubicBezTo>
                  <a:cubicBezTo>
                    <a:pt x="571" y="236"/>
                    <a:pt x="571" y="236"/>
                    <a:pt x="571" y="236"/>
                  </a:cubicBezTo>
                  <a:cubicBezTo>
                    <a:pt x="604" y="236"/>
                    <a:pt x="631" y="235"/>
                    <a:pt x="635" y="235"/>
                  </a:cubicBezTo>
                  <a:cubicBezTo>
                    <a:pt x="644" y="235"/>
                    <a:pt x="659" y="236"/>
                    <a:pt x="664" y="236"/>
                  </a:cubicBezTo>
                  <a:cubicBezTo>
                    <a:pt x="664" y="236"/>
                    <a:pt x="664" y="236"/>
                    <a:pt x="664" y="236"/>
                  </a:cubicBezTo>
                  <a:cubicBezTo>
                    <a:pt x="665" y="236"/>
                    <a:pt x="665" y="236"/>
                    <a:pt x="665" y="236"/>
                  </a:cubicBezTo>
                  <a:cubicBezTo>
                    <a:pt x="664" y="249"/>
                    <a:pt x="662" y="262"/>
                    <a:pt x="661" y="27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90" name="Freeform 14"/>
            <p:cNvSpPr>
              <a:spLocks noChangeArrowheads="1"/>
            </p:cNvSpPr>
            <p:nvPr/>
          </p:nvSpPr>
          <p:spPr bwMode="auto">
            <a:xfrm>
              <a:off x="669" y="135"/>
              <a:ext cx="59" cy="57"/>
            </a:xfrm>
            <a:custGeom>
              <a:avLst/>
              <a:gdLst>
                <a:gd name="T0" fmla="*/ 47 w 25"/>
                <a:gd name="T1" fmla="*/ 38 h 24"/>
                <a:gd name="T2" fmla="*/ 35 w 25"/>
                <a:gd name="T3" fmla="*/ 0 h 24"/>
                <a:gd name="T4" fmla="*/ 0 w 25"/>
                <a:gd name="T5" fmla="*/ 21 h 24"/>
                <a:gd name="T6" fmla="*/ 14 w 25"/>
                <a:gd name="T7" fmla="*/ 57 h 24"/>
                <a:gd name="T8" fmla="*/ 47 w 25"/>
                <a:gd name="T9" fmla="*/ 38 h 24"/>
                <a:gd name="T10" fmla="*/ 47 w 25"/>
                <a:gd name="T11" fmla="*/ 38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24">
                  <a:moveTo>
                    <a:pt x="20" y="16"/>
                  </a:moveTo>
                  <a:cubicBezTo>
                    <a:pt x="20" y="16"/>
                    <a:pt x="25" y="0"/>
                    <a:pt x="15" y="0"/>
                  </a:cubicBezTo>
                  <a:cubicBezTo>
                    <a:pt x="6" y="0"/>
                    <a:pt x="0" y="5"/>
                    <a:pt x="0" y="9"/>
                  </a:cubicBezTo>
                  <a:cubicBezTo>
                    <a:pt x="0" y="14"/>
                    <a:pt x="6" y="24"/>
                    <a:pt x="6" y="24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91" name="Freeform 15"/>
            <p:cNvSpPr>
              <a:spLocks noChangeArrowheads="1"/>
            </p:cNvSpPr>
            <p:nvPr/>
          </p:nvSpPr>
          <p:spPr bwMode="auto">
            <a:xfrm>
              <a:off x="605" y="140"/>
              <a:ext cx="274" cy="302"/>
            </a:xfrm>
            <a:custGeom>
              <a:avLst/>
              <a:gdLst>
                <a:gd name="T0" fmla="*/ 203 w 116"/>
                <a:gd name="T1" fmla="*/ 85 h 128"/>
                <a:gd name="T2" fmla="*/ 83 w 116"/>
                <a:gd name="T3" fmla="*/ 26 h 128"/>
                <a:gd name="T4" fmla="*/ 17 w 116"/>
                <a:gd name="T5" fmla="*/ 139 h 128"/>
                <a:gd name="T6" fmla="*/ 73 w 116"/>
                <a:gd name="T7" fmla="*/ 219 h 128"/>
                <a:gd name="T8" fmla="*/ 24 w 116"/>
                <a:gd name="T9" fmla="*/ 283 h 128"/>
                <a:gd name="T10" fmla="*/ 274 w 116"/>
                <a:gd name="T11" fmla="*/ 198 h 128"/>
                <a:gd name="T12" fmla="*/ 203 w 116"/>
                <a:gd name="T13" fmla="*/ 179 h 128"/>
                <a:gd name="T14" fmla="*/ 203 w 116"/>
                <a:gd name="T15" fmla="*/ 85 h 12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6" h="128">
                  <a:moveTo>
                    <a:pt x="86" y="36"/>
                  </a:moveTo>
                  <a:cubicBezTo>
                    <a:pt x="84" y="22"/>
                    <a:pt x="76" y="0"/>
                    <a:pt x="35" y="11"/>
                  </a:cubicBezTo>
                  <a:cubicBezTo>
                    <a:pt x="0" y="20"/>
                    <a:pt x="2" y="44"/>
                    <a:pt x="7" y="59"/>
                  </a:cubicBezTo>
                  <a:cubicBezTo>
                    <a:pt x="13" y="78"/>
                    <a:pt x="35" y="80"/>
                    <a:pt x="31" y="93"/>
                  </a:cubicBezTo>
                  <a:cubicBezTo>
                    <a:pt x="30" y="101"/>
                    <a:pt x="9" y="113"/>
                    <a:pt x="10" y="120"/>
                  </a:cubicBezTo>
                  <a:cubicBezTo>
                    <a:pt x="52" y="128"/>
                    <a:pt x="97" y="118"/>
                    <a:pt x="116" y="84"/>
                  </a:cubicBezTo>
                  <a:cubicBezTo>
                    <a:pt x="101" y="83"/>
                    <a:pt x="91" y="81"/>
                    <a:pt x="86" y="76"/>
                  </a:cubicBezTo>
                  <a:cubicBezTo>
                    <a:pt x="78" y="71"/>
                    <a:pt x="90" y="56"/>
                    <a:pt x="86" y="3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92" name="Freeform 16"/>
            <p:cNvSpPr>
              <a:spLocks noChangeArrowheads="1"/>
            </p:cNvSpPr>
            <p:nvPr/>
          </p:nvSpPr>
          <p:spPr bwMode="auto">
            <a:xfrm>
              <a:off x="631" y="338"/>
              <a:ext cx="248" cy="109"/>
            </a:xfrm>
            <a:custGeom>
              <a:avLst/>
              <a:gdLst>
                <a:gd name="T0" fmla="*/ 248 w 105"/>
                <a:gd name="T1" fmla="*/ 0 h 46"/>
                <a:gd name="T2" fmla="*/ 116 w 105"/>
                <a:gd name="T3" fmla="*/ 26 h 46"/>
                <a:gd name="T4" fmla="*/ 0 w 105"/>
                <a:gd name="T5" fmla="*/ 78 h 46"/>
                <a:gd name="T6" fmla="*/ 132 w 105"/>
                <a:gd name="T7" fmla="*/ 85 h 46"/>
                <a:gd name="T8" fmla="*/ 248 w 105"/>
                <a:gd name="T9" fmla="*/ 0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" h="46">
                  <a:moveTo>
                    <a:pt x="105" y="0"/>
                  </a:moveTo>
                  <a:cubicBezTo>
                    <a:pt x="105" y="0"/>
                    <a:pt x="72" y="5"/>
                    <a:pt x="49" y="11"/>
                  </a:cubicBezTo>
                  <a:cubicBezTo>
                    <a:pt x="41" y="15"/>
                    <a:pt x="0" y="33"/>
                    <a:pt x="0" y="33"/>
                  </a:cubicBezTo>
                  <a:cubicBezTo>
                    <a:pt x="0" y="33"/>
                    <a:pt x="16" y="46"/>
                    <a:pt x="56" y="36"/>
                  </a:cubicBezTo>
                  <a:cubicBezTo>
                    <a:pt x="96" y="25"/>
                    <a:pt x="104" y="4"/>
                    <a:pt x="105" y="0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93" name="Freeform 17"/>
            <p:cNvSpPr>
              <a:spLocks noChangeArrowheads="1"/>
            </p:cNvSpPr>
            <p:nvPr/>
          </p:nvSpPr>
          <p:spPr bwMode="auto">
            <a:xfrm>
              <a:off x="733" y="367"/>
              <a:ext cx="68" cy="37"/>
            </a:xfrm>
            <a:custGeom>
              <a:avLst/>
              <a:gdLst>
                <a:gd name="T0" fmla="*/ 0 w 29"/>
                <a:gd name="T1" fmla="*/ 21 h 16"/>
                <a:gd name="T2" fmla="*/ 63 w 29"/>
                <a:gd name="T3" fmla="*/ 2 h 16"/>
                <a:gd name="T4" fmla="*/ 40 w 29"/>
                <a:gd name="T5" fmla="*/ 37 h 16"/>
                <a:gd name="T6" fmla="*/ 0 w 29"/>
                <a:gd name="T7" fmla="*/ 21 h 1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9" h="16">
                  <a:moveTo>
                    <a:pt x="0" y="9"/>
                  </a:moveTo>
                  <a:cubicBezTo>
                    <a:pt x="0" y="9"/>
                    <a:pt x="19" y="0"/>
                    <a:pt x="27" y="1"/>
                  </a:cubicBezTo>
                  <a:cubicBezTo>
                    <a:pt x="29" y="7"/>
                    <a:pt x="26" y="15"/>
                    <a:pt x="17" y="16"/>
                  </a:cubicBezTo>
                  <a:cubicBezTo>
                    <a:pt x="7" y="16"/>
                    <a:pt x="1" y="14"/>
                    <a:pt x="0" y="9"/>
                  </a:cubicBezTo>
                  <a:close/>
                </a:path>
              </a:pathLst>
            </a:custGeom>
            <a:solidFill>
              <a:srgbClr val="F2C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94" name="Freeform 18"/>
            <p:cNvSpPr>
              <a:spLocks noChangeArrowheads="1"/>
            </p:cNvSpPr>
            <p:nvPr/>
          </p:nvSpPr>
          <p:spPr bwMode="auto">
            <a:xfrm>
              <a:off x="414" y="0"/>
              <a:ext cx="605" cy="584"/>
            </a:xfrm>
            <a:custGeom>
              <a:avLst/>
              <a:gdLst>
                <a:gd name="T0" fmla="*/ 42 w 605"/>
                <a:gd name="T1" fmla="*/ 582 h 584"/>
                <a:gd name="T2" fmla="*/ 66 w 605"/>
                <a:gd name="T3" fmla="*/ 570 h 584"/>
                <a:gd name="T4" fmla="*/ 57 w 605"/>
                <a:gd name="T5" fmla="*/ 485 h 584"/>
                <a:gd name="T6" fmla="*/ 31 w 605"/>
                <a:gd name="T7" fmla="*/ 227 h 584"/>
                <a:gd name="T8" fmla="*/ 298 w 605"/>
                <a:gd name="T9" fmla="*/ 38 h 584"/>
                <a:gd name="T10" fmla="*/ 565 w 605"/>
                <a:gd name="T11" fmla="*/ 215 h 584"/>
                <a:gd name="T12" fmla="*/ 550 w 605"/>
                <a:gd name="T13" fmla="*/ 492 h 584"/>
                <a:gd name="T14" fmla="*/ 546 w 605"/>
                <a:gd name="T15" fmla="*/ 570 h 584"/>
                <a:gd name="T16" fmla="*/ 579 w 605"/>
                <a:gd name="T17" fmla="*/ 584 h 584"/>
                <a:gd name="T18" fmla="*/ 586 w 605"/>
                <a:gd name="T19" fmla="*/ 511 h 584"/>
                <a:gd name="T20" fmla="*/ 605 w 605"/>
                <a:gd name="T21" fmla="*/ 196 h 584"/>
                <a:gd name="T22" fmla="*/ 295 w 605"/>
                <a:gd name="T23" fmla="*/ 0 h 584"/>
                <a:gd name="T24" fmla="*/ 0 w 605"/>
                <a:gd name="T25" fmla="*/ 218 h 584"/>
                <a:gd name="T26" fmla="*/ 33 w 605"/>
                <a:gd name="T27" fmla="*/ 496 h 584"/>
                <a:gd name="T28" fmla="*/ 42 w 605"/>
                <a:gd name="T29" fmla="*/ 582 h 58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05" h="584">
                  <a:moveTo>
                    <a:pt x="42" y="582"/>
                  </a:moveTo>
                  <a:lnTo>
                    <a:pt x="66" y="570"/>
                  </a:lnTo>
                  <a:lnTo>
                    <a:pt x="57" y="485"/>
                  </a:lnTo>
                  <a:lnTo>
                    <a:pt x="31" y="227"/>
                  </a:lnTo>
                  <a:lnTo>
                    <a:pt x="298" y="38"/>
                  </a:lnTo>
                  <a:lnTo>
                    <a:pt x="565" y="215"/>
                  </a:lnTo>
                  <a:lnTo>
                    <a:pt x="550" y="492"/>
                  </a:lnTo>
                  <a:lnTo>
                    <a:pt x="546" y="570"/>
                  </a:lnTo>
                  <a:lnTo>
                    <a:pt x="579" y="584"/>
                  </a:lnTo>
                  <a:lnTo>
                    <a:pt x="586" y="511"/>
                  </a:lnTo>
                  <a:lnTo>
                    <a:pt x="605" y="196"/>
                  </a:lnTo>
                  <a:lnTo>
                    <a:pt x="295" y="0"/>
                  </a:lnTo>
                  <a:lnTo>
                    <a:pt x="0" y="218"/>
                  </a:lnTo>
                  <a:lnTo>
                    <a:pt x="33" y="496"/>
                  </a:lnTo>
                  <a:lnTo>
                    <a:pt x="42" y="582"/>
                  </a:lnTo>
                  <a:close/>
                </a:path>
              </a:pathLst>
            </a:custGeom>
            <a:solidFill>
              <a:srgbClr val="575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95" name="Freeform 19"/>
            <p:cNvSpPr>
              <a:spLocks noChangeArrowheads="1"/>
            </p:cNvSpPr>
            <p:nvPr/>
          </p:nvSpPr>
          <p:spPr bwMode="auto">
            <a:xfrm>
              <a:off x="461" y="1449"/>
              <a:ext cx="503" cy="578"/>
            </a:xfrm>
            <a:custGeom>
              <a:avLst/>
              <a:gdLst>
                <a:gd name="T0" fmla="*/ 0 w 213"/>
                <a:gd name="T1" fmla="*/ 0 h 245"/>
                <a:gd name="T2" fmla="*/ 14 w 213"/>
                <a:gd name="T3" fmla="*/ 578 h 245"/>
                <a:gd name="T4" fmla="*/ 94 w 213"/>
                <a:gd name="T5" fmla="*/ 578 h 245"/>
                <a:gd name="T6" fmla="*/ 496 w 213"/>
                <a:gd name="T7" fmla="*/ 578 h 245"/>
                <a:gd name="T8" fmla="*/ 503 w 213"/>
                <a:gd name="T9" fmla="*/ 578 h 245"/>
                <a:gd name="T10" fmla="*/ 491 w 213"/>
                <a:gd name="T11" fmla="*/ 17 h 245"/>
                <a:gd name="T12" fmla="*/ 0 w 213"/>
                <a:gd name="T13" fmla="*/ 0 h 245"/>
                <a:gd name="T14" fmla="*/ 0 w 213"/>
                <a:gd name="T15" fmla="*/ 0 h 24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13" h="245">
                  <a:moveTo>
                    <a:pt x="0" y="0"/>
                  </a:moveTo>
                  <a:cubicBezTo>
                    <a:pt x="6" y="245"/>
                    <a:pt x="6" y="245"/>
                    <a:pt x="6" y="245"/>
                  </a:cubicBezTo>
                  <a:cubicBezTo>
                    <a:pt x="40" y="245"/>
                    <a:pt x="40" y="245"/>
                    <a:pt x="40" y="245"/>
                  </a:cubicBezTo>
                  <a:cubicBezTo>
                    <a:pt x="40" y="245"/>
                    <a:pt x="121" y="245"/>
                    <a:pt x="210" y="245"/>
                  </a:cubicBezTo>
                  <a:cubicBezTo>
                    <a:pt x="212" y="245"/>
                    <a:pt x="213" y="245"/>
                    <a:pt x="213" y="245"/>
                  </a:cubicBezTo>
                  <a:cubicBezTo>
                    <a:pt x="208" y="7"/>
                    <a:pt x="208" y="7"/>
                    <a:pt x="208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5214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96" name="Freeform 20"/>
            <p:cNvSpPr>
              <a:spLocks noChangeArrowheads="1"/>
            </p:cNvSpPr>
            <p:nvPr/>
          </p:nvSpPr>
          <p:spPr bwMode="auto">
            <a:xfrm>
              <a:off x="695" y="1451"/>
              <a:ext cx="33" cy="576"/>
            </a:xfrm>
            <a:custGeom>
              <a:avLst/>
              <a:gdLst>
                <a:gd name="T0" fmla="*/ 0 w 14"/>
                <a:gd name="T1" fmla="*/ 0 h 244"/>
                <a:gd name="T2" fmla="*/ 14 w 14"/>
                <a:gd name="T3" fmla="*/ 576 h 244"/>
                <a:gd name="T4" fmla="*/ 33 w 14"/>
                <a:gd name="T5" fmla="*/ 576 h 244"/>
                <a:gd name="T6" fmla="*/ 26 w 14"/>
                <a:gd name="T7" fmla="*/ 2 h 244"/>
                <a:gd name="T8" fmla="*/ 0 w 14"/>
                <a:gd name="T9" fmla="*/ 0 h 2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244">
                  <a:moveTo>
                    <a:pt x="0" y="0"/>
                  </a:moveTo>
                  <a:cubicBezTo>
                    <a:pt x="6" y="244"/>
                    <a:pt x="6" y="244"/>
                    <a:pt x="6" y="244"/>
                  </a:cubicBezTo>
                  <a:cubicBezTo>
                    <a:pt x="8" y="244"/>
                    <a:pt x="11" y="244"/>
                    <a:pt x="14" y="244"/>
                  </a:cubicBezTo>
                  <a:cubicBezTo>
                    <a:pt x="11" y="1"/>
                    <a:pt x="11" y="1"/>
                    <a:pt x="11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70D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97" name="Freeform 21"/>
            <p:cNvSpPr>
              <a:spLocks noChangeArrowheads="1"/>
            </p:cNvSpPr>
            <p:nvPr/>
          </p:nvSpPr>
          <p:spPr bwMode="auto">
            <a:xfrm>
              <a:off x="95" y="960"/>
              <a:ext cx="357" cy="356"/>
            </a:xfrm>
            <a:custGeom>
              <a:avLst/>
              <a:gdLst>
                <a:gd name="T0" fmla="*/ 0 w 357"/>
                <a:gd name="T1" fmla="*/ 0 h 356"/>
                <a:gd name="T2" fmla="*/ 21 w 357"/>
                <a:gd name="T3" fmla="*/ 356 h 356"/>
                <a:gd name="T4" fmla="*/ 357 w 357"/>
                <a:gd name="T5" fmla="*/ 356 h 356"/>
                <a:gd name="T6" fmla="*/ 343 w 357"/>
                <a:gd name="T7" fmla="*/ 11 h 356"/>
                <a:gd name="T8" fmla="*/ 0 w 357"/>
                <a:gd name="T9" fmla="*/ 0 h 3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7" h="356">
                  <a:moveTo>
                    <a:pt x="0" y="0"/>
                  </a:moveTo>
                  <a:lnTo>
                    <a:pt x="21" y="356"/>
                  </a:lnTo>
                  <a:lnTo>
                    <a:pt x="357" y="356"/>
                  </a:lnTo>
                  <a:lnTo>
                    <a:pt x="343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98" name="Freeform 22"/>
            <p:cNvSpPr>
              <a:spLocks noChangeArrowheads="1"/>
            </p:cNvSpPr>
            <p:nvPr/>
          </p:nvSpPr>
          <p:spPr bwMode="auto">
            <a:xfrm>
              <a:off x="969" y="960"/>
              <a:ext cx="355" cy="356"/>
            </a:xfrm>
            <a:custGeom>
              <a:avLst/>
              <a:gdLst>
                <a:gd name="T0" fmla="*/ 0 w 355"/>
                <a:gd name="T1" fmla="*/ 0 h 356"/>
                <a:gd name="T2" fmla="*/ 12 w 355"/>
                <a:gd name="T3" fmla="*/ 356 h 356"/>
                <a:gd name="T4" fmla="*/ 355 w 355"/>
                <a:gd name="T5" fmla="*/ 356 h 356"/>
                <a:gd name="T6" fmla="*/ 347 w 355"/>
                <a:gd name="T7" fmla="*/ 0 h 356"/>
                <a:gd name="T8" fmla="*/ 0 w 355"/>
                <a:gd name="T9" fmla="*/ 0 h 3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5" h="356">
                  <a:moveTo>
                    <a:pt x="0" y="0"/>
                  </a:moveTo>
                  <a:lnTo>
                    <a:pt x="12" y="356"/>
                  </a:lnTo>
                  <a:lnTo>
                    <a:pt x="355" y="356"/>
                  </a:lnTo>
                  <a:lnTo>
                    <a:pt x="34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99" name="Freeform 23"/>
            <p:cNvSpPr>
              <a:spLocks noEditPoints="1" noChangeArrowheads="1"/>
            </p:cNvSpPr>
            <p:nvPr/>
          </p:nvSpPr>
          <p:spPr bwMode="auto">
            <a:xfrm>
              <a:off x="0" y="492"/>
              <a:ext cx="1635" cy="479"/>
            </a:xfrm>
            <a:custGeom>
              <a:avLst/>
              <a:gdLst>
                <a:gd name="T0" fmla="*/ 732 w 692"/>
                <a:gd name="T1" fmla="*/ 0 h 203"/>
                <a:gd name="T2" fmla="*/ 732 w 692"/>
                <a:gd name="T3" fmla="*/ 0 h 203"/>
                <a:gd name="T4" fmla="*/ 732 w 692"/>
                <a:gd name="T5" fmla="*/ 0 h 203"/>
                <a:gd name="T6" fmla="*/ 732 w 692"/>
                <a:gd name="T7" fmla="*/ 0 h 203"/>
                <a:gd name="T8" fmla="*/ 732 w 692"/>
                <a:gd name="T9" fmla="*/ 0 h 203"/>
                <a:gd name="T10" fmla="*/ 593 w 692"/>
                <a:gd name="T11" fmla="*/ 59 h 203"/>
                <a:gd name="T12" fmla="*/ 35 w 692"/>
                <a:gd name="T13" fmla="*/ 309 h 203"/>
                <a:gd name="T14" fmla="*/ 0 w 692"/>
                <a:gd name="T15" fmla="*/ 326 h 203"/>
                <a:gd name="T16" fmla="*/ 0 w 692"/>
                <a:gd name="T17" fmla="*/ 370 h 203"/>
                <a:gd name="T18" fmla="*/ 272 w 692"/>
                <a:gd name="T19" fmla="*/ 248 h 203"/>
                <a:gd name="T20" fmla="*/ 728 w 692"/>
                <a:gd name="T21" fmla="*/ 38 h 203"/>
                <a:gd name="T22" fmla="*/ 730 w 692"/>
                <a:gd name="T23" fmla="*/ 21 h 203"/>
                <a:gd name="T24" fmla="*/ 730 w 692"/>
                <a:gd name="T25" fmla="*/ 17 h 203"/>
                <a:gd name="T26" fmla="*/ 730 w 692"/>
                <a:gd name="T27" fmla="*/ 21 h 203"/>
                <a:gd name="T28" fmla="*/ 730 w 692"/>
                <a:gd name="T29" fmla="*/ 21 h 203"/>
                <a:gd name="T30" fmla="*/ 728 w 692"/>
                <a:gd name="T31" fmla="*/ 38 h 203"/>
                <a:gd name="T32" fmla="*/ 758 w 692"/>
                <a:gd name="T33" fmla="*/ 50 h 203"/>
                <a:gd name="T34" fmla="*/ 1271 w 692"/>
                <a:gd name="T35" fmla="*/ 309 h 203"/>
                <a:gd name="T36" fmla="*/ 1592 w 692"/>
                <a:gd name="T37" fmla="*/ 458 h 203"/>
                <a:gd name="T38" fmla="*/ 1592 w 692"/>
                <a:gd name="T39" fmla="*/ 458 h 203"/>
                <a:gd name="T40" fmla="*/ 1635 w 692"/>
                <a:gd name="T41" fmla="*/ 479 h 203"/>
                <a:gd name="T42" fmla="*/ 1635 w 692"/>
                <a:gd name="T43" fmla="*/ 434 h 203"/>
                <a:gd name="T44" fmla="*/ 732 w 692"/>
                <a:gd name="T45" fmla="*/ 0 h 203"/>
                <a:gd name="T46" fmla="*/ 456 w 692"/>
                <a:gd name="T47" fmla="*/ 132 h 203"/>
                <a:gd name="T48" fmla="*/ 456 w 692"/>
                <a:gd name="T49" fmla="*/ 134 h 203"/>
                <a:gd name="T50" fmla="*/ 456 w 692"/>
                <a:gd name="T51" fmla="*/ 134 h 203"/>
                <a:gd name="T52" fmla="*/ 456 w 692"/>
                <a:gd name="T53" fmla="*/ 132 h 203"/>
                <a:gd name="T54" fmla="*/ 468 w 692"/>
                <a:gd name="T55" fmla="*/ 127 h 203"/>
                <a:gd name="T56" fmla="*/ 456 w 692"/>
                <a:gd name="T57" fmla="*/ 132 h 203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692" h="203">
                  <a:moveTo>
                    <a:pt x="310" y="0"/>
                  </a:move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251" y="25"/>
                    <a:pt x="251" y="25"/>
                    <a:pt x="251" y="25"/>
                  </a:cubicBezTo>
                  <a:cubicBezTo>
                    <a:pt x="15" y="131"/>
                    <a:pt x="15" y="131"/>
                    <a:pt x="15" y="131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48" y="134"/>
                    <a:pt x="98" y="111"/>
                    <a:pt x="115" y="105"/>
                  </a:cubicBezTo>
                  <a:cubicBezTo>
                    <a:pt x="153" y="92"/>
                    <a:pt x="308" y="16"/>
                    <a:pt x="308" y="16"/>
                  </a:cubicBezTo>
                  <a:cubicBezTo>
                    <a:pt x="309" y="11"/>
                    <a:pt x="309" y="9"/>
                    <a:pt x="309" y="9"/>
                  </a:cubicBezTo>
                  <a:cubicBezTo>
                    <a:pt x="309" y="7"/>
                    <a:pt x="309" y="7"/>
                    <a:pt x="309" y="7"/>
                  </a:cubicBezTo>
                  <a:cubicBezTo>
                    <a:pt x="309" y="8"/>
                    <a:pt x="309" y="9"/>
                    <a:pt x="309" y="9"/>
                  </a:cubicBezTo>
                  <a:cubicBezTo>
                    <a:pt x="309" y="9"/>
                    <a:pt x="309" y="9"/>
                    <a:pt x="309" y="9"/>
                  </a:cubicBezTo>
                  <a:cubicBezTo>
                    <a:pt x="308" y="16"/>
                    <a:pt x="308" y="16"/>
                    <a:pt x="308" y="16"/>
                  </a:cubicBezTo>
                  <a:cubicBezTo>
                    <a:pt x="321" y="21"/>
                    <a:pt x="321" y="21"/>
                    <a:pt x="321" y="21"/>
                  </a:cubicBezTo>
                  <a:cubicBezTo>
                    <a:pt x="538" y="131"/>
                    <a:pt x="538" y="131"/>
                    <a:pt x="538" y="131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92" y="203"/>
                    <a:pt x="692" y="203"/>
                    <a:pt x="692" y="203"/>
                  </a:cubicBezTo>
                  <a:cubicBezTo>
                    <a:pt x="692" y="203"/>
                    <a:pt x="692" y="195"/>
                    <a:pt x="692" y="184"/>
                  </a:cubicBezTo>
                  <a:cubicBezTo>
                    <a:pt x="688" y="182"/>
                    <a:pt x="316" y="2"/>
                    <a:pt x="310" y="0"/>
                  </a:cubicBezTo>
                  <a:close/>
                  <a:moveTo>
                    <a:pt x="193" y="56"/>
                  </a:moveTo>
                  <a:cubicBezTo>
                    <a:pt x="193" y="57"/>
                    <a:pt x="193" y="57"/>
                    <a:pt x="193" y="57"/>
                  </a:cubicBezTo>
                  <a:cubicBezTo>
                    <a:pt x="193" y="57"/>
                    <a:pt x="193" y="57"/>
                    <a:pt x="193" y="57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8" y="54"/>
                    <a:pt x="198" y="54"/>
                    <a:pt x="198" y="54"/>
                  </a:cubicBezTo>
                  <a:cubicBezTo>
                    <a:pt x="193" y="56"/>
                    <a:pt x="193" y="56"/>
                    <a:pt x="193" y="56"/>
                  </a:cubicBezTo>
                  <a:close/>
                </a:path>
              </a:pathLst>
            </a:custGeom>
            <a:solidFill>
              <a:srgbClr val="575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00" name="Freeform 24"/>
            <p:cNvSpPr>
              <a:spLocks noChangeArrowheads="1"/>
            </p:cNvSpPr>
            <p:nvPr/>
          </p:nvSpPr>
          <p:spPr bwMode="auto">
            <a:xfrm>
              <a:off x="473" y="2027"/>
              <a:ext cx="491" cy="12"/>
            </a:xfrm>
            <a:custGeom>
              <a:avLst/>
              <a:gdLst>
                <a:gd name="T0" fmla="*/ 80 w 208"/>
                <a:gd name="T1" fmla="*/ 0 h 5"/>
                <a:gd name="T2" fmla="*/ 0 w 208"/>
                <a:gd name="T3" fmla="*/ 0 h 5"/>
                <a:gd name="T4" fmla="*/ 0 w 208"/>
                <a:gd name="T5" fmla="*/ 12 h 5"/>
                <a:gd name="T6" fmla="*/ 85 w 208"/>
                <a:gd name="T7" fmla="*/ 12 h 5"/>
                <a:gd name="T8" fmla="*/ 491 w 208"/>
                <a:gd name="T9" fmla="*/ 10 h 5"/>
                <a:gd name="T10" fmla="*/ 491 w 208"/>
                <a:gd name="T11" fmla="*/ 0 h 5"/>
                <a:gd name="T12" fmla="*/ 484 w 208"/>
                <a:gd name="T13" fmla="*/ 0 h 5"/>
                <a:gd name="T14" fmla="*/ 80 w 208"/>
                <a:gd name="T15" fmla="*/ 0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8" h="5">
                  <a:moveTo>
                    <a:pt x="3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7" y="0"/>
                    <a:pt x="207" y="0"/>
                    <a:pt x="205" y="0"/>
                  </a:cubicBezTo>
                  <a:cubicBezTo>
                    <a:pt x="115" y="0"/>
                    <a:pt x="34" y="0"/>
                    <a:pt x="34" y="0"/>
                  </a:cubicBezTo>
                  <a:close/>
                </a:path>
              </a:pathLst>
            </a:custGeom>
            <a:solidFill>
              <a:srgbClr val="42A9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082" name="Group 79"/>
          <p:cNvGrpSpPr>
            <a:grpSpLocks/>
          </p:cNvGrpSpPr>
          <p:nvPr/>
        </p:nvGrpSpPr>
        <p:grpSpPr bwMode="auto">
          <a:xfrm>
            <a:off x="1714500" y="4543425"/>
            <a:ext cx="1873250" cy="2324100"/>
            <a:chOff x="0" y="0"/>
            <a:chExt cx="943" cy="1170"/>
          </a:xfrm>
        </p:grpSpPr>
        <p:sp>
          <p:nvSpPr>
            <p:cNvPr id="3177" name="Freeform 34"/>
            <p:cNvSpPr>
              <a:spLocks noChangeArrowheads="1"/>
            </p:cNvSpPr>
            <p:nvPr/>
          </p:nvSpPr>
          <p:spPr bwMode="auto">
            <a:xfrm>
              <a:off x="0" y="0"/>
              <a:ext cx="943" cy="922"/>
            </a:xfrm>
            <a:custGeom>
              <a:avLst/>
              <a:gdLst>
                <a:gd name="T0" fmla="*/ 503 w 399"/>
                <a:gd name="T1" fmla="*/ 910 h 390"/>
                <a:gd name="T2" fmla="*/ 872 w 399"/>
                <a:gd name="T3" fmla="*/ 468 h 390"/>
                <a:gd name="T4" fmla="*/ 149 w 399"/>
                <a:gd name="T5" fmla="*/ 277 h 390"/>
                <a:gd name="T6" fmla="*/ 503 w 399"/>
                <a:gd name="T7" fmla="*/ 910 h 39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99" h="390">
                  <a:moveTo>
                    <a:pt x="213" y="385"/>
                  </a:moveTo>
                  <a:cubicBezTo>
                    <a:pt x="276" y="390"/>
                    <a:pt x="399" y="354"/>
                    <a:pt x="369" y="198"/>
                  </a:cubicBezTo>
                  <a:cubicBezTo>
                    <a:pt x="328" y="0"/>
                    <a:pt x="101" y="49"/>
                    <a:pt x="63" y="117"/>
                  </a:cubicBezTo>
                  <a:cubicBezTo>
                    <a:pt x="0" y="229"/>
                    <a:pt x="19" y="370"/>
                    <a:pt x="213" y="385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8" name="Freeform 35"/>
            <p:cNvSpPr>
              <a:spLocks noChangeArrowheads="1"/>
            </p:cNvSpPr>
            <p:nvPr/>
          </p:nvSpPr>
          <p:spPr bwMode="auto">
            <a:xfrm>
              <a:off x="206" y="381"/>
              <a:ext cx="562" cy="789"/>
            </a:xfrm>
            <a:custGeom>
              <a:avLst/>
              <a:gdLst>
                <a:gd name="T0" fmla="*/ 324 w 238"/>
                <a:gd name="T1" fmla="*/ 324 h 334"/>
                <a:gd name="T2" fmla="*/ 562 w 238"/>
                <a:gd name="T3" fmla="*/ 286 h 334"/>
                <a:gd name="T4" fmla="*/ 319 w 238"/>
                <a:gd name="T5" fmla="*/ 269 h 334"/>
                <a:gd name="T6" fmla="*/ 562 w 238"/>
                <a:gd name="T7" fmla="*/ 128 h 334"/>
                <a:gd name="T8" fmla="*/ 309 w 238"/>
                <a:gd name="T9" fmla="*/ 198 h 334"/>
                <a:gd name="T10" fmla="*/ 309 w 238"/>
                <a:gd name="T11" fmla="*/ 198 h 334"/>
                <a:gd name="T12" fmla="*/ 420 w 238"/>
                <a:gd name="T13" fmla="*/ 14 h 334"/>
                <a:gd name="T14" fmla="*/ 298 w 238"/>
                <a:gd name="T15" fmla="*/ 146 h 334"/>
                <a:gd name="T16" fmla="*/ 217 w 238"/>
                <a:gd name="T17" fmla="*/ 0 h 334"/>
                <a:gd name="T18" fmla="*/ 279 w 238"/>
                <a:gd name="T19" fmla="*/ 201 h 334"/>
                <a:gd name="T20" fmla="*/ 281 w 238"/>
                <a:gd name="T21" fmla="*/ 210 h 334"/>
                <a:gd name="T22" fmla="*/ 52 w 238"/>
                <a:gd name="T23" fmla="*/ 66 h 334"/>
                <a:gd name="T24" fmla="*/ 257 w 238"/>
                <a:gd name="T25" fmla="*/ 276 h 334"/>
                <a:gd name="T26" fmla="*/ 0 w 238"/>
                <a:gd name="T27" fmla="*/ 239 h 334"/>
                <a:gd name="T28" fmla="*/ 262 w 238"/>
                <a:gd name="T29" fmla="*/ 333 h 334"/>
                <a:gd name="T30" fmla="*/ 253 w 238"/>
                <a:gd name="T31" fmla="*/ 789 h 334"/>
                <a:gd name="T32" fmla="*/ 309 w 238"/>
                <a:gd name="T33" fmla="*/ 789 h 334"/>
                <a:gd name="T34" fmla="*/ 324 w 238"/>
                <a:gd name="T35" fmla="*/ 324 h 33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9" name="Freeform 36"/>
            <p:cNvSpPr>
              <a:spLocks noChangeArrowheads="1"/>
            </p:cNvSpPr>
            <p:nvPr/>
          </p:nvSpPr>
          <p:spPr bwMode="auto">
            <a:xfrm>
              <a:off x="194" y="97"/>
              <a:ext cx="596" cy="192"/>
            </a:xfrm>
            <a:custGeom>
              <a:avLst/>
              <a:gdLst>
                <a:gd name="T0" fmla="*/ 348 w 252"/>
                <a:gd name="T1" fmla="*/ 40 h 81"/>
                <a:gd name="T2" fmla="*/ 400 w 252"/>
                <a:gd name="T3" fmla="*/ 178 h 81"/>
                <a:gd name="T4" fmla="*/ 513 w 252"/>
                <a:gd name="T5" fmla="*/ 81 h 81"/>
                <a:gd name="T6" fmla="*/ 544 w 252"/>
                <a:gd name="T7" fmla="*/ 187 h 81"/>
                <a:gd name="T8" fmla="*/ 551 w 252"/>
                <a:gd name="T9" fmla="*/ 73 h 81"/>
                <a:gd name="T10" fmla="*/ 407 w 252"/>
                <a:gd name="T11" fmla="*/ 142 h 81"/>
                <a:gd name="T12" fmla="*/ 333 w 252"/>
                <a:gd name="T13" fmla="*/ 9 h 81"/>
                <a:gd name="T14" fmla="*/ 272 w 252"/>
                <a:gd name="T15" fmla="*/ 76 h 81"/>
                <a:gd name="T16" fmla="*/ 201 w 252"/>
                <a:gd name="T17" fmla="*/ 5 h 81"/>
                <a:gd name="T18" fmla="*/ 116 w 252"/>
                <a:gd name="T19" fmla="*/ 152 h 81"/>
                <a:gd name="T20" fmla="*/ 0 w 252"/>
                <a:gd name="T21" fmla="*/ 119 h 81"/>
                <a:gd name="T22" fmla="*/ 132 w 252"/>
                <a:gd name="T23" fmla="*/ 183 h 81"/>
                <a:gd name="T24" fmla="*/ 194 w 252"/>
                <a:gd name="T25" fmla="*/ 26 h 81"/>
                <a:gd name="T26" fmla="*/ 270 w 252"/>
                <a:gd name="T27" fmla="*/ 109 h 81"/>
                <a:gd name="T28" fmla="*/ 348 w 252"/>
                <a:gd name="T29" fmla="*/ 40 h 8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0" name="Freeform 37"/>
            <p:cNvSpPr>
              <a:spLocks noChangeArrowheads="1"/>
            </p:cNvSpPr>
            <p:nvPr/>
          </p:nvSpPr>
          <p:spPr bwMode="auto">
            <a:xfrm>
              <a:off x="48" y="265"/>
              <a:ext cx="305" cy="661"/>
            </a:xfrm>
            <a:custGeom>
              <a:avLst/>
              <a:gdLst>
                <a:gd name="T0" fmla="*/ 218 w 129"/>
                <a:gd name="T1" fmla="*/ 607 h 280"/>
                <a:gd name="T2" fmla="*/ 210 w 129"/>
                <a:gd name="T3" fmla="*/ 519 h 280"/>
                <a:gd name="T4" fmla="*/ 118 w 129"/>
                <a:gd name="T5" fmla="*/ 552 h 280"/>
                <a:gd name="T6" fmla="*/ 151 w 129"/>
                <a:gd name="T7" fmla="*/ 439 h 280"/>
                <a:gd name="T8" fmla="*/ 71 w 129"/>
                <a:gd name="T9" fmla="*/ 434 h 280"/>
                <a:gd name="T10" fmla="*/ 106 w 129"/>
                <a:gd name="T11" fmla="*/ 345 h 280"/>
                <a:gd name="T12" fmla="*/ 26 w 129"/>
                <a:gd name="T13" fmla="*/ 314 h 280"/>
                <a:gd name="T14" fmla="*/ 113 w 129"/>
                <a:gd name="T15" fmla="*/ 246 h 280"/>
                <a:gd name="T16" fmla="*/ 38 w 129"/>
                <a:gd name="T17" fmla="*/ 194 h 280"/>
                <a:gd name="T18" fmla="*/ 106 w 129"/>
                <a:gd name="T19" fmla="*/ 151 h 280"/>
                <a:gd name="T20" fmla="*/ 66 w 129"/>
                <a:gd name="T21" fmla="*/ 83 h 280"/>
                <a:gd name="T22" fmla="*/ 111 w 129"/>
                <a:gd name="T23" fmla="*/ 35 h 280"/>
                <a:gd name="T24" fmla="*/ 170 w 129"/>
                <a:gd name="T25" fmla="*/ 19 h 280"/>
                <a:gd name="T26" fmla="*/ 54 w 129"/>
                <a:gd name="T27" fmla="*/ 59 h 280"/>
                <a:gd name="T28" fmla="*/ 83 w 129"/>
                <a:gd name="T29" fmla="*/ 146 h 280"/>
                <a:gd name="T30" fmla="*/ 19 w 129"/>
                <a:gd name="T31" fmla="*/ 198 h 280"/>
                <a:gd name="T32" fmla="*/ 80 w 129"/>
                <a:gd name="T33" fmla="*/ 250 h 280"/>
                <a:gd name="T34" fmla="*/ 2 w 129"/>
                <a:gd name="T35" fmla="*/ 331 h 280"/>
                <a:gd name="T36" fmla="*/ 80 w 129"/>
                <a:gd name="T37" fmla="*/ 364 h 280"/>
                <a:gd name="T38" fmla="*/ 52 w 129"/>
                <a:gd name="T39" fmla="*/ 441 h 280"/>
                <a:gd name="T40" fmla="*/ 125 w 129"/>
                <a:gd name="T41" fmla="*/ 449 h 280"/>
                <a:gd name="T42" fmla="*/ 97 w 129"/>
                <a:gd name="T43" fmla="*/ 559 h 280"/>
                <a:gd name="T44" fmla="*/ 189 w 129"/>
                <a:gd name="T45" fmla="*/ 545 h 280"/>
                <a:gd name="T46" fmla="*/ 236 w 129"/>
                <a:gd name="T47" fmla="*/ 644 h 280"/>
                <a:gd name="T48" fmla="*/ 305 w 129"/>
                <a:gd name="T49" fmla="*/ 588 h 280"/>
                <a:gd name="T50" fmla="*/ 218 w 129"/>
                <a:gd name="T51" fmla="*/ 607 h 28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29" h="280">
                  <a:moveTo>
                    <a:pt x="92" y="257"/>
                  </a:moveTo>
                  <a:cubicBezTo>
                    <a:pt x="84" y="249"/>
                    <a:pt x="89" y="220"/>
                    <a:pt x="89" y="220"/>
                  </a:cubicBezTo>
                  <a:cubicBezTo>
                    <a:pt x="89" y="220"/>
                    <a:pt x="58" y="239"/>
                    <a:pt x="50" y="234"/>
                  </a:cubicBezTo>
                  <a:cubicBezTo>
                    <a:pt x="29" y="220"/>
                    <a:pt x="64" y="186"/>
                    <a:pt x="64" y="186"/>
                  </a:cubicBezTo>
                  <a:cubicBezTo>
                    <a:pt x="64" y="186"/>
                    <a:pt x="35" y="192"/>
                    <a:pt x="30" y="184"/>
                  </a:cubicBezTo>
                  <a:cubicBezTo>
                    <a:pt x="24" y="174"/>
                    <a:pt x="45" y="146"/>
                    <a:pt x="45" y="146"/>
                  </a:cubicBezTo>
                  <a:cubicBezTo>
                    <a:pt x="45" y="146"/>
                    <a:pt x="10" y="158"/>
                    <a:pt x="11" y="133"/>
                  </a:cubicBezTo>
                  <a:cubicBezTo>
                    <a:pt x="11" y="109"/>
                    <a:pt x="48" y="104"/>
                    <a:pt x="48" y="104"/>
                  </a:cubicBezTo>
                  <a:cubicBezTo>
                    <a:pt x="48" y="104"/>
                    <a:pt x="14" y="91"/>
                    <a:pt x="16" y="82"/>
                  </a:cubicBezTo>
                  <a:cubicBezTo>
                    <a:pt x="18" y="67"/>
                    <a:pt x="29" y="66"/>
                    <a:pt x="45" y="64"/>
                  </a:cubicBezTo>
                  <a:cubicBezTo>
                    <a:pt x="41" y="62"/>
                    <a:pt x="28" y="41"/>
                    <a:pt x="28" y="35"/>
                  </a:cubicBezTo>
                  <a:cubicBezTo>
                    <a:pt x="28" y="28"/>
                    <a:pt x="36" y="17"/>
                    <a:pt x="47" y="15"/>
                  </a:cubicBezTo>
                  <a:cubicBezTo>
                    <a:pt x="52" y="13"/>
                    <a:pt x="61" y="11"/>
                    <a:pt x="72" y="8"/>
                  </a:cubicBezTo>
                  <a:cubicBezTo>
                    <a:pt x="54" y="0"/>
                    <a:pt x="30" y="8"/>
                    <a:pt x="23" y="25"/>
                  </a:cubicBezTo>
                  <a:cubicBezTo>
                    <a:pt x="12" y="46"/>
                    <a:pt x="35" y="62"/>
                    <a:pt x="35" y="62"/>
                  </a:cubicBezTo>
                  <a:cubicBezTo>
                    <a:pt x="35" y="62"/>
                    <a:pt x="11" y="53"/>
                    <a:pt x="8" y="84"/>
                  </a:cubicBezTo>
                  <a:cubicBezTo>
                    <a:pt x="6" y="98"/>
                    <a:pt x="16" y="99"/>
                    <a:pt x="34" y="106"/>
                  </a:cubicBezTo>
                  <a:cubicBezTo>
                    <a:pt x="16" y="103"/>
                    <a:pt x="0" y="117"/>
                    <a:pt x="1" y="140"/>
                  </a:cubicBezTo>
                  <a:cubicBezTo>
                    <a:pt x="3" y="163"/>
                    <a:pt x="34" y="154"/>
                    <a:pt x="34" y="154"/>
                  </a:cubicBezTo>
                  <a:cubicBezTo>
                    <a:pt x="34" y="154"/>
                    <a:pt x="14" y="171"/>
                    <a:pt x="22" y="187"/>
                  </a:cubicBezTo>
                  <a:cubicBezTo>
                    <a:pt x="29" y="202"/>
                    <a:pt x="53" y="190"/>
                    <a:pt x="53" y="190"/>
                  </a:cubicBezTo>
                  <a:cubicBezTo>
                    <a:pt x="53" y="190"/>
                    <a:pt x="17" y="222"/>
                    <a:pt x="41" y="237"/>
                  </a:cubicBezTo>
                  <a:cubicBezTo>
                    <a:pt x="62" y="251"/>
                    <a:pt x="69" y="242"/>
                    <a:pt x="80" y="231"/>
                  </a:cubicBezTo>
                  <a:cubicBezTo>
                    <a:pt x="75" y="244"/>
                    <a:pt x="79" y="269"/>
                    <a:pt x="100" y="273"/>
                  </a:cubicBezTo>
                  <a:cubicBezTo>
                    <a:pt x="127" y="280"/>
                    <a:pt x="129" y="249"/>
                    <a:pt x="129" y="249"/>
                  </a:cubicBezTo>
                  <a:cubicBezTo>
                    <a:pt x="129" y="249"/>
                    <a:pt x="111" y="277"/>
                    <a:pt x="92" y="25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1" name="Freeform 38"/>
            <p:cNvSpPr>
              <a:spLocks noChangeArrowheads="1"/>
            </p:cNvSpPr>
            <p:nvPr/>
          </p:nvSpPr>
          <p:spPr bwMode="auto">
            <a:xfrm>
              <a:off x="525" y="256"/>
              <a:ext cx="392" cy="666"/>
            </a:xfrm>
            <a:custGeom>
              <a:avLst/>
              <a:gdLst>
                <a:gd name="T0" fmla="*/ 385 w 166"/>
                <a:gd name="T1" fmla="*/ 265 h 282"/>
                <a:gd name="T2" fmla="*/ 326 w 166"/>
                <a:gd name="T3" fmla="*/ 196 h 282"/>
                <a:gd name="T4" fmla="*/ 366 w 166"/>
                <a:gd name="T5" fmla="*/ 132 h 282"/>
                <a:gd name="T6" fmla="*/ 309 w 166"/>
                <a:gd name="T7" fmla="*/ 87 h 282"/>
                <a:gd name="T8" fmla="*/ 321 w 166"/>
                <a:gd name="T9" fmla="*/ 31 h 282"/>
                <a:gd name="T10" fmla="*/ 269 w 166"/>
                <a:gd name="T11" fmla="*/ 26 h 282"/>
                <a:gd name="T12" fmla="*/ 276 w 166"/>
                <a:gd name="T13" fmla="*/ 33 h 282"/>
                <a:gd name="T14" fmla="*/ 309 w 166"/>
                <a:gd name="T15" fmla="*/ 40 h 282"/>
                <a:gd name="T16" fmla="*/ 288 w 166"/>
                <a:gd name="T17" fmla="*/ 99 h 282"/>
                <a:gd name="T18" fmla="*/ 345 w 166"/>
                <a:gd name="T19" fmla="*/ 135 h 282"/>
                <a:gd name="T20" fmla="*/ 286 w 166"/>
                <a:gd name="T21" fmla="*/ 203 h 282"/>
                <a:gd name="T22" fmla="*/ 364 w 166"/>
                <a:gd name="T23" fmla="*/ 257 h 282"/>
                <a:gd name="T24" fmla="*/ 276 w 166"/>
                <a:gd name="T25" fmla="*/ 364 h 282"/>
                <a:gd name="T26" fmla="*/ 328 w 166"/>
                <a:gd name="T27" fmla="*/ 430 h 282"/>
                <a:gd name="T28" fmla="*/ 208 w 166"/>
                <a:gd name="T29" fmla="*/ 463 h 282"/>
                <a:gd name="T30" fmla="*/ 248 w 166"/>
                <a:gd name="T31" fmla="*/ 557 h 282"/>
                <a:gd name="T32" fmla="*/ 187 w 166"/>
                <a:gd name="T33" fmla="*/ 531 h 282"/>
                <a:gd name="T34" fmla="*/ 165 w 166"/>
                <a:gd name="T35" fmla="*/ 600 h 282"/>
                <a:gd name="T36" fmla="*/ 85 w 166"/>
                <a:gd name="T37" fmla="*/ 538 h 282"/>
                <a:gd name="T38" fmla="*/ 59 w 166"/>
                <a:gd name="T39" fmla="*/ 640 h 282"/>
                <a:gd name="T40" fmla="*/ 0 w 166"/>
                <a:gd name="T41" fmla="*/ 588 h 282"/>
                <a:gd name="T42" fmla="*/ 57 w 166"/>
                <a:gd name="T43" fmla="*/ 657 h 282"/>
                <a:gd name="T44" fmla="*/ 99 w 166"/>
                <a:gd name="T45" fmla="*/ 569 h 282"/>
                <a:gd name="T46" fmla="*/ 175 w 166"/>
                <a:gd name="T47" fmla="*/ 626 h 282"/>
                <a:gd name="T48" fmla="*/ 205 w 166"/>
                <a:gd name="T49" fmla="*/ 569 h 282"/>
                <a:gd name="T50" fmla="*/ 272 w 166"/>
                <a:gd name="T51" fmla="*/ 567 h 282"/>
                <a:gd name="T52" fmla="*/ 234 w 166"/>
                <a:gd name="T53" fmla="*/ 482 h 282"/>
                <a:gd name="T54" fmla="*/ 352 w 166"/>
                <a:gd name="T55" fmla="*/ 439 h 282"/>
                <a:gd name="T56" fmla="*/ 309 w 166"/>
                <a:gd name="T57" fmla="*/ 364 h 282"/>
                <a:gd name="T58" fmla="*/ 385 w 166"/>
                <a:gd name="T59" fmla="*/ 265 h 28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083" name="Group 85"/>
          <p:cNvGrpSpPr>
            <a:grpSpLocks/>
          </p:cNvGrpSpPr>
          <p:nvPr/>
        </p:nvGrpSpPr>
        <p:grpSpPr bwMode="auto">
          <a:xfrm>
            <a:off x="1168400" y="5010150"/>
            <a:ext cx="1497013" cy="1857375"/>
            <a:chOff x="0" y="0"/>
            <a:chExt cx="943" cy="1170"/>
          </a:xfrm>
        </p:grpSpPr>
        <p:sp>
          <p:nvSpPr>
            <p:cNvPr id="3171" name="Freeform 44"/>
            <p:cNvSpPr>
              <a:spLocks noChangeArrowheads="1"/>
            </p:cNvSpPr>
            <p:nvPr/>
          </p:nvSpPr>
          <p:spPr bwMode="auto">
            <a:xfrm>
              <a:off x="390" y="685"/>
              <a:ext cx="236" cy="88"/>
            </a:xfrm>
            <a:custGeom>
              <a:avLst/>
              <a:gdLst>
                <a:gd name="T0" fmla="*/ 0 w 100"/>
                <a:gd name="T1" fmla="*/ 29 h 37"/>
                <a:gd name="T2" fmla="*/ 231 w 100"/>
                <a:gd name="T3" fmla="*/ 88 h 37"/>
                <a:gd name="T4" fmla="*/ 236 w 100"/>
                <a:gd name="T5" fmla="*/ 59 h 37"/>
                <a:gd name="T6" fmla="*/ 9 w 100"/>
                <a:gd name="T7" fmla="*/ 0 h 37"/>
                <a:gd name="T8" fmla="*/ 0 w 100"/>
                <a:gd name="T9" fmla="*/ 29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2" name="Freeform 45"/>
            <p:cNvSpPr>
              <a:spLocks noChangeArrowheads="1"/>
            </p:cNvSpPr>
            <p:nvPr/>
          </p:nvSpPr>
          <p:spPr bwMode="auto">
            <a:xfrm>
              <a:off x="0" y="0"/>
              <a:ext cx="943" cy="922"/>
            </a:xfrm>
            <a:custGeom>
              <a:avLst/>
              <a:gdLst>
                <a:gd name="T0" fmla="*/ 501 w 399"/>
                <a:gd name="T1" fmla="*/ 910 h 390"/>
                <a:gd name="T2" fmla="*/ 870 w 399"/>
                <a:gd name="T3" fmla="*/ 468 h 390"/>
                <a:gd name="T4" fmla="*/ 147 w 399"/>
                <a:gd name="T5" fmla="*/ 277 h 390"/>
                <a:gd name="T6" fmla="*/ 501 w 399"/>
                <a:gd name="T7" fmla="*/ 910 h 39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3" name="Freeform 46"/>
            <p:cNvSpPr>
              <a:spLocks noChangeArrowheads="1"/>
            </p:cNvSpPr>
            <p:nvPr/>
          </p:nvSpPr>
          <p:spPr bwMode="auto">
            <a:xfrm>
              <a:off x="204" y="381"/>
              <a:ext cx="564" cy="789"/>
            </a:xfrm>
            <a:custGeom>
              <a:avLst/>
              <a:gdLst>
                <a:gd name="T0" fmla="*/ 321 w 239"/>
                <a:gd name="T1" fmla="*/ 324 h 334"/>
                <a:gd name="T2" fmla="*/ 562 w 239"/>
                <a:gd name="T3" fmla="*/ 286 h 334"/>
                <a:gd name="T4" fmla="*/ 321 w 239"/>
                <a:gd name="T5" fmla="*/ 269 h 334"/>
                <a:gd name="T6" fmla="*/ 564 w 239"/>
                <a:gd name="T7" fmla="*/ 128 h 334"/>
                <a:gd name="T8" fmla="*/ 314 w 239"/>
                <a:gd name="T9" fmla="*/ 198 h 334"/>
                <a:gd name="T10" fmla="*/ 314 w 239"/>
                <a:gd name="T11" fmla="*/ 198 h 334"/>
                <a:gd name="T12" fmla="*/ 420 w 239"/>
                <a:gd name="T13" fmla="*/ 14 h 334"/>
                <a:gd name="T14" fmla="*/ 300 w 239"/>
                <a:gd name="T15" fmla="*/ 146 h 334"/>
                <a:gd name="T16" fmla="*/ 217 w 239"/>
                <a:gd name="T17" fmla="*/ 0 h 334"/>
                <a:gd name="T18" fmla="*/ 281 w 239"/>
                <a:gd name="T19" fmla="*/ 201 h 334"/>
                <a:gd name="T20" fmla="*/ 281 w 239"/>
                <a:gd name="T21" fmla="*/ 210 h 334"/>
                <a:gd name="T22" fmla="*/ 50 w 239"/>
                <a:gd name="T23" fmla="*/ 66 h 334"/>
                <a:gd name="T24" fmla="*/ 255 w 239"/>
                <a:gd name="T25" fmla="*/ 276 h 334"/>
                <a:gd name="T26" fmla="*/ 0 w 239"/>
                <a:gd name="T27" fmla="*/ 239 h 334"/>
                <a:gd name="T28" fmla="*/ 260 w 239"/>
                <a:gd name="T29" fmla="*/ 333 h 334"/>
                <a:gd name="T30" fmla="*/ 250 w 239"/>
                <a:gd name="T31" fmla="*/ 789 h 334"/>
                <a:gd name="T32" fmla="*/ 307 w 239"/>
                <a:gd name="T33" fmla="*/ 789 h 334"/>
                <a:gd name="T34" fmla="*/ 321 w 239"/>
                <a:gd name="T35" fmla="*/ 324 h 33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4" name="Freeform 47"/>
            <p:cNvSpPr>
              <a:spLocks noChangeArrowheads="1"/>
            </p:cNvSpPr>
            <p:nvPr/>
          </p:nvSpPr>
          <p:spPr bwMode="auto">
            <a:xfrm>
              <a:off x="161" y="97"/>
              <a:ext cx="593" cy="192"/>
            </a:xfrm>
            <a:custGeom>
              <a:avLst/>
              <a:gdLst>
                <a:gd name="T0" fmla="*/ 463 w 251"/>
                <a:gd name="T1" fmla="*/ 183 h 81"/>
                <a:gd name="T2" fmla="*/ 593 w 251"/>
                <a:gd name="T3" fmla="*/ 119 h 81"/>
                <a:gd name="T4" fmla="*/ 480 w 251"/>
                <a:gd name="T5" fmla="*/ 152 h 81"/>
                <a:gd name="T6" fmla="*/ 397 w 251"/>
                <a:gd name="T7" fmla="*/ 5 h 81"/>
                <a:gd name="T8" fmla="*/ 321 w 251"/>
                <a:gd name="T9" fmla="*/ 76 h 81"/>
                <a:gd name="T10" fmla="*/ 262 w 251"/>
                <a:gd name="T11" fmla="*/ 9 h 81"/>
                <a:gd name="T12" fmla="*/ 187 w 251"/>
                <a:gd name="T13" fmla="*/ 142 h 81"/>
                <a:gd name="T14" fmla="*/ 45 w 251"/>
                <a:gd name="T15" fmla="*/ 73 h 81"/>
                <a:gd name="T16" fmla="*/ 52 w 251"/>
                <a:gd name="T17" fmla="*/ 187 h 81"/>
                <a:gd name="T18" fmla="*/ 80 w 251"/>
                <a:gd name="T19" fmla="*/ 81 h 81"/>
                <a:gd name="T20" fmla="*/ 196 w 251"/>
                <a:gd name="T21" fmla="*/ 178 h 81"/>
                <a:gd name="T22" fmla="*/ 250 w 251"/>
                <a:gd name="T23" fmla="*/ 40 h 81"/>
                <a:gd name="T24" fmla="*/ 326 w 251"/>
                <a:gd name="T25" fmla="*/ 109 h 81"/>
                <a:gd name="T26" fmla="*/ 404 w 251"/>
                <a:gd name="T27" fmla="*/ 26 h 81"/>
                <a:gd name="T28" fmla="*/ 463 w 251"/>
                <a:gd name="T29" fmla="*/ 183 h 8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5" name="Freeform 48"/>
            <p:cNvSpPr>
              <a:spLocks noChangeArrowheads="1"/>
            </p:cNvSpPr>
            <p:nvPr/>
          </p:nvSpPr>
          <p:spPr bwMode="auto">
            <a:xfrm>
              <a:off x="598" y="265"/>
              <a:ext cx="307" cy="661"/>
            </a:xfrm>
            <a:custGeom>
              <a:avLst/>
              <a:gdLst>
                <a:gd name="T0" fmla="*/ 224 w 130"/>
                <a:gd name="T1" fmla="*/ 250 h 280"/>
                <a:gd name="T2" fmla="*/ 288 w 130"/>
                <a:gd name="T3" fmla="*/ 198 h 280"/>
                <a:gd name="T4" fmla="*/ 222 w 130"/>
                <a:gd name="T5" fmla="*/ 146 h 280"/>
                <a:gd name="T6" fmla="*/ 253 w 130"/>
                <a:gd name="T7" fmla="*/ 59 h 280"/>
                <a:gd name="T8" fmla="*/ 132 w 130"/>
                <a:gd name="T9" fmla="*/ 19 h 280"/>
                <a:gd name="T10" fmla="*/ 191 w 130"/>
                <a:gd name="T11" fmla="*/ 35 h 280"/>
                <a:gd name="T12" fmla="*/ 239 w 130"/>
                <a:gd name="T13" fmla="*/ 83 h 280"/>
                <a:gd name="T14" fmla="*/ 196 w 130"/>
                <a:gd name="T15" fmla="*/ 151 h 280"/>
                <a:gd name="T16" fmla="*/ 267 w 130"/>
                <a:gd name="T17" fmla="*/ 194 h 280"/>
                <a:gd name="T18" fmla="*/ 189 w 130"/>
                <a:gd name="T19" fmla="*/ 246 h 280"/>
                <a:gd name="T20" fmla="*/ 281 w 130"/>
                <a:gd name="T21" fmla="*/ 314 h 280"/>
                <a:gd name="T22" fmla="*/ 198 w 130"/>
                <a:gd name="T23" fmla="*/ 345 h 280"/>
                <a:gd name="T24" fmla="*/ 234 w 130"/>
                <a:gd name="T25" fmla="*/ 434 h 280"/>
                <a:gd name="T26" fmla="*/ 154 w 130"/>
                <a:gd name="T27" fmla="*/ 439 h 280"/>
                <a:gd name="T28" fmla="*/ 187 w 130"/>
                <a:gd name="T29" fmla="*/ 552 h 280"/>
                <a:gd name="T30" fmla="*/ 97 w 130"/>
                <a:gd name="T31" fmla="*/ 519 h 280"/>
                <a:gd name="T32" fmla="*/ 87 w 130"/>
                <a:gd name="T33" fmla="*/ 607 h 280"/>
                <a:gd name="T34" fmla="*/ 0 w 130"/>
                <a:gd name="T35" fmla="*/ 588 h 280"/>
                <a:gd name="T36" fmla="*/ 68 w 130"/>
                <a:gd name="T37" fmla="*/ 644 h 280"/>
                <a:gd name="T38" fmla="*/ 116 w 130"/>
                <a:gd name="T39" fmla="*/ 545 h 280"/>
                <a:gd name="T40" fmla="*/ 210 w 130"/>
                <a:gd name="T41" fmla="*/ 559 h 280"/>
                <a:gd name="T42" fmla="*/ 179 w 130"/>
                <a:gd name="T43" fmla="*/ 449 h 280"/>
                <a:gd name="T44" fmla="*/ 253 w 130"/>
                <a:gd name="T45" fmla="*/ 441 h 280"/>
                <a:gd name="T46" fmla="*/ 224 w 130"/>
                <a:gd name="T47" fmla="*/ 364 h 280"/>
                <a:gd name="T48" fmla="*/ 302 w 130"/>
                <a:gd name="T49" fmla="*/ 331 h 280"/>
                <a:gd name="T50" fmla="*/ 224 w 130"/>
                <a:gd name="T51" fmla="*/ 250 h 28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6" name="Freeform 49"/>
            <p:cNvSpPr>
              <a:spLocks noChangeArrowheads="1"/>
            </p:cNvSpPr>
            <p:nvPr/>
          </p:nvSpPr>
          <p:spPr bwMode="auto">
            <a:xfrm>
              <a:off x="36" y="256"/>
              <a:ext cx="389" cy="666"/>
            </a:xfrm>
            <a:custGeom>
              <a:avLst/>
              <a:gdLst>
                <a:gd name="T0" fmla="*/ 332 w 165"/>
                <a:gd name="T1" fmla="*/ 640 h 282"/>
                <a:gd name="T2" fmla="*/ 306 w 165"/>
                <a:gd name="T3" fmla="*/ 538 h 282"/>
                <a:gd name="T4" fmla="*/ 226 w 165"/>
                <a:gd name="T5" fmla="*/ 600 h 282"/>
                <a:gd name="T6" fmla="*/ 205 w 165"/>
                <a:gd name="T7" fmla="*/ 531 h 282"/>
                <a:gd name="T8" fmla="*/ 141 w 165"/>
                <a:gd name="T9" fmla="*/ 557 h 282"/>
                <a:gd name="T10" fmla="*/ 186 w 165"/>
                <a:gd name="T11" fmla="*/ 463 h 282"/>
                <a:gd name="T12" fmla="*/ 64 w 165"/>
                <a:gd name="T13" fmla="*/ 430 h 282"/>
                <a:gd name="T14" fmla="*/ 116 w 165"/>
                <a:gd name="T15" fmla="*/ 364 h 282"/>
                <a:gd name="T16" fmla="*/ 28 w 165"/>
                <a:gd name="T17" fmla="*/ 257 h 282"/>
                <a:gd name="T18" fmla="*/ 106 w 165"/>
                <a:gd name="T19" fmla="*/ 203 h 282"/>
                <a:gd name="T20" fmla="*/ 45 w 165"/>
                <a:gd name="T21" fmla="*/ 135 h 282"/>
                <a:gd name="T22" fmla="*/ 104 w 165"/>
                <a:gd name="T23" fmla="*/ 99 h 282"/>
                <a:gd name="T24" fmla="*/ 83 w 165"/>
                <a:gd name="T25" fmla="*/ 40 h 282"/>
                <a:gd name="T26" fmla="*/ 116 w 165"/>
                <a:gd name="T27" fmla="*/ 33 h 282"/>
                <a:gd name="T28" fmla="*/ 120 w 165"/>
                <a:gd name="T29" fmla="*/ 26 h 282"/>
                <a:gd name="T30" fmla="*/ 68 w 165"/>
                <a:gd name="T31" fmla="*/ 31 h 282"/>
                <a:gd name="T32" fmla="*/ 83 w 165"/>
                <a:gd name="T33" fmla="*/ 87 h 282"/>
                <a:gd name="T34" fmla="*/ 26 w 165"/>
                <a:gd name="T35" fmla="*/ 132 h 282"/>
                <a:gd name="T36" fmla="*/ 64 w 165"/>
                <a:gd name="T37" fmla="*/ 196 h 282"/>
                <a:gd name="T38" fmla="*/ 7 w 165"/>
                <a:gd name="T39" fmla="*/ 265 h 282"/>
                <a:gd name="T40" fmla="*/ 83 w 165"/>
                <a:gd name="T41" fmla="*/ 364 h 282"/>
                <a:gd name="T42" fmla="*/ 40 w 165"/>
                <a:gd name="T43" fmla="*/ 439 h 282"/>
                <a:gd name="T44" fmla="*/ 158 w 165"/>
                <a:gd name="T45" fmla="*/ 482 h 282"/>
                <a:gd name="T46" fmla="*/ 118 w 165"/>
                <a:gd name="T47" fmla="*/ 567 h 282"/>
                <a:gd name="T48" fmla="*/ 186 w 165"/>
                <a:gd name="T49" fmla="*/ 569 h 282"/>
                <a:gd name="T50" fmla="*/ 217 w 165"/>
                <a:gd name="T51" fmla="*/ 626 h 282"/>
                <a:gd name="T52" fmla="*/ 292 w 165"/>
                <a:gd name="T53" fmla="*/ 569 h 282"/>
                <a:gd name="T54" fmla="*/ 335 w 165"/>
                <a:gd name="T55" fmla="*/ 657 h 282"/>
                <a:gd name="T56" fmla="*/ 389 w 165"/>
                <a:gd name="T57" fmla="*/ 588 h 282"/>
                <a:gd name="T58" fmla="*/ 332 w 165"/>
                <a:gd name="T59" fmla="*/ 640 h 28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084" name="Group 92"/>
          <p:cNvGrpSpPr>
            <a:grpSpLocks/>
          </p:cNvGrpSpPr>
          <p:nvPr/>
        </p:nvGrpSpPr>
        <p:grpSpPr bwMode="auto">
          <a:xfrm>
            <a:off x="-19050" y="4349750"/>
            <a:ext cx="1693863" cy="2519363"/>
            <a:chOff x="0" y="0"/>
            <a:chExt cx="1696783" cy="2518186"/>
          </a:xfrm>
        </p:grpSpPr>
        <p:sp>
          <p:nvSpPr>
            <p:cNvPr id="3167" name="Freeform 34"/>
            <p:cNvSpPr>
              <a:spLocks noChangeArrowheads="1"/>
            </p:cNvSpPr>
            <p:nvPr/>
          </p:nvSpPr>
          <p:spPr bwMode="auto">
            <a:xfrm>
              <a:off x="1908" y="90726"/>
              <a:ext cx="1615212" cy="1820141"/>
            </a:xfrm>
            <a:custGeom>
              <a:avLst/>
              <a:gdLst>
                <a:gd name="T0" fmla="*/ 734626 w 1615212"/>
                <a:gd name="T1" fmla="*/ 2038 h 1820141"/>
                <a:gd name="T2" fmla="*/ 1589496 w 1615212"/>
                <a:gd name="T3" fmla="*/ 780177 h 1820141"/>
                <a:gd name="T4" fmla="*/ 724226 w 1615212"/>
                <a:gd name="T5" fmla="*/ 1817696 h 1820141"/>
                <a:gd name="T6" fmla="*/ 0 w 1615212"/>
                <a:gd name="T7" fmla="*/ 1572499 h 1820141"/>
                <a:gd name="T8" fmla="*/ 0 w 1615212"/>
                <a:gd name="T9" fmla="*/ 211270 h 1820141"/>
                <a:gd name="T10" fmla="*/ 734626 w 1615212"/>
                <a:gd name="T11" fmla="*/ 2038 h 18201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15212" h="1820141">
                  <a:moveTo>
                    <a:pt x="734626" y="2038"/>
                  </a:moveTo>
                  <a:cubicBezTo>
                    <a:pt x="1104168" y="24231"/>
                    <a:pt x="1475791" y="230903"/>
                    <a:pt x="1589496" y="780177"/>
                  </a:cubicBezTo>
                  <a:cubicBezTo>
                    <a:pt x="1755894" y="1645701"/>
                    <a:pt x="1073662" y="1845437"/>
                    <a:pt x="724226" y="1817696"/>
                  </a:cubicBezTo>
                  <a:cubicBezTo>
                    <a:pt x="398251" y="1792485"/>
                    <a:pt x="161356" y="1703117"/>
                    <a:pt x="0" y="1572499"/>
                  </a:cubicBezTo>
                  <a:lnTo>
                    <a:pt x="0" y="211270"/>
                  </a:lnTo>
                  <a:cubicBezTo>
                    <a:pt x="161774" y="78872"/>
                    <a:pt x="447573" y="-15201"/>
                    <a:pt x="734626" y="2038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68" name="Freeform 35"/>
            <p:cNvSpPr>
              <a:spLocks noChangeArrowheads="1"/>
            </p:cNvSpPr>
            <p:nvPr/>
          </p:nvSpPr>
          <p:spPr bwMode="auto">
            <a:xfrm>
              <a:off x="28162" y="666510"/>
              <a:ext cx="1318938" cy="1851676"/>
            </a:xfrm>
            <a:custGeom>
              <a:avLst/>
              <a:gdLst>
                <a:gd name="T0" fmla="*/ 759221 w 238"/>
                <a:gd name="T1" fmla="*/ 759520 h 334"/>
                <a:gd name="T2" fmla="*/ 1318938 w 238"/>
                <a:gd name="T3" fmla="*/ 670817 h 334"/>
                <a:gd name="T4" fmla="*/ 748137 w 238"/>
                <a:gd name="T5" fmla="*/ 632009 h 334"/>
                <a:gd name="T6" fmla="*/ 1318938 w 238"/>
                <a:gd name="T7" fmla="*/ 299373 h 334"/>
                <a:gd name="T8" fmla="*/ 725970 w 238"/>
                <a:gd name="T9" fmla="*/ 465691 h 334"/>
                <a:gd name="T10" fmla="*/ 725970 w 238"/>
                <a:gd name="T11" fmla="*/ 465691 h 334"/>
                <a:gd name="T12" fmla="*/ 986433 w 238"/>
                <a:gd name="T13" fmla="*/ 33264 h 334"/>
                <a:gd name="T14" fmla="*/ 698261 w 238"/>
                <a:gd name="T15" fmla="*/ 343724 h 334"/>
                <a:gd name="T16" fmla="*/ 509842 w 238"/>
                <a:gd name="T17" fmla="*/ 0 h 334"/>
                <a:gd name="T18" fmla="*/ 653927 w 238"/>
                <a:gd name="T19" fmla="*/ 471235 h 334"/>
                <a:gd name="T20" fmla="*/ 659469 w 238"/>
                <a:gd name="T21" fmla="*/ 493411 h 334"/>
                <a:gd name="T22" fmla="*/ 121919 w 238"/>
                <a:gd name="T23" fmla="*/ 155230 h 334"/>
                <a:gd name="T24" fmla="*/ 604051 w 238"/>
                <a:gd name="T25" fmla="*/ 648641 h 334"/>
                <a:gd name="T26" fmla="*/ 0 w 238"/>
                <a:gd name="T27" fmla="*/ 559938 h 334"/>
                <a:gd name="T28" fmla="*/ 615135 w 238"/>
                <a:gd name="T29" fmla="*/ 781696 h 334"/>
                <a:gd name="T30" fmla="*/ 592968 w 238"/>
                <a:gd name="T31" fmla="*/ 1851676 h 334"/>
                <a:gd name="T32" fmla="*/ 725970 w 238"/>
                <a:gd name="T33" fmla="*/ 1851676 h 334"/>
                <a:gd name="T34" fmla="*/ 759221 w 238"/>
                <a:gd name="T35" fmla="*/ 759520 h 33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69" name="Freeform 36"/>
            <p:cNvSpPr>
              <a:spLocks noChangeArrowheads="1"/>
            </p:cNvSpPr>
            <p:nvPr/>
          </p:nvSpPr>
          <p:spPr bwMode="auto">
            <a:xfrm>
              <a:off x="0" y="0"/>
              <a:ext cx="1398732" cy="450598"/>
            </a:xfrm>
            <a:custGeom>
              <a:avLst/>
              <a:gdLst>
                <a:gd name="T0" fmla="*/ 815927 w 252"/>
                <a:gd name="T1" fmla="*/ 94570 h 81"/>
                <a:gd name="T2" fmla="*/ 938039 w 252"/>
                <a:gd name="T3" fmla="*/ 417220 h 81"/>
                <a:gd name="T4" fmla="*/ 1204464 w 252"/>
                <a:gd name="T5" fmla="*/ 189140 h 81"/>
                <a:gd name="T6" fmla="*/ 1276620 w 252"/>
                <a:gd name="T7" fmla="*/ 439472 h 81"/>
                <a:gd name="T8" fmla="*/ 1293272 w 252"/>
                <a:gd name="T9" fmla="*/ 172451 h 81"/>
                <a:gd name="T10" fmla="*/ 954690 w 252"/>
                <a:gd name="T11" fmla="*/ 333776 h 81"/>
                <a:gd name="T12" fmla="*/ 782624 w 252"/>
                <a:gd name="T13" fmla="*/ 22252 h 81"/>
                <a:gd name="T14" fmla="*/ 638310 w 252"/>
                <a:gd name="T15" fmla="*/ 178014 h 81"/>
                <a:gd name="T16" fmla="*/ 471795 w 252"/>
                <a:gd name="T17" fmla="*/ 11126 h 81"/>
                <a:gd name="T18" fmla="*/ 271976 w 252"/>
                <a:gd name="T19" fmla="*/ 356028 h 81"/>
                <a:gd name="T20" fmla="*/ 0 w 252"/>
                <a:gd name="T21" fmla="*/ 278147 h 81"/>
                <a:gd name="T22" fmla="*/ 310829 w 252"/>
                <a:gd name="T23" fmla="*/ 428346 h 81"/>
                <a:gd name="T24" fmla="*/ 455143 w 252"/>
                <a:gd name="T25" fmla="*/ 61192 h 81"/>
                <a:gd name="T26" fmla="*/ 632760 w 252"/>
                <a:gd name="T27" fmla="*/ 255895 h 81"/>
                <a:gd name="T28" fmla="*/ 815927 w 252"/>
                <a:gd name="T29" fmla="*/ 94570 h 8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0" name="Freeform 38"/>
            <p:cNvSpPr>
              <a:spLocks noChangeArrowheads="1"/>
            </p:cNvSpPr>
            <p:nvPr/>
          </p:nvSpPr>
          <p:spPr bwMode="auto">
            <a:xfrm>
              <a:off x="776812" y="373151"/>
              <a:ext cx="919971" cy="1563012"/>
            </a:xfrm>
            <a:custGeom>
              <a:avLst/>
              <a:gdLst>
                <a:gd name="T0" fmla="*/ 903345 w 166"/>
                <a:gd name="T1" fmla="*/ 620771 h 282"/>
                <a:gd name="T2" fmla="*/ 764795 w 166"/>
                <a:gd name="T3" fmla="*/ 460035 h 282"/>
                <a:gd name="T4" fmla="*/ 859009 w 166"/>
                <a:gd name="T5" fmla="*/ 310385 h 282"/>
                <a:gd name="T6" fmla="*/ 726001 w 166"/>
                <a:gd name="T7" fmla="*/ 205076 h 282"/>
                <a:gd name="T8" fmla="*/ 753711 w 166"/>
                <a:gd name="T9" fmla="*/ 72054 h 282"/>
                <a:gd name="T10" fmla="*/ 631787 w 166"/>
                <a:gd name="T11" fmla="*/ 60969 h 282"/>
                <a:gd name="T12" fmla="*/ 648413 w 166"/>
                <a:gd name="T13" fmla="*/ 77596 h 282"/>
                <a:gd name="T14" fmla="*/ 726001 w 166"/>
                <a:gd name="T15" fmla="*/ 94224 h 282"/>
                <a:gd name="T16" fmla="*/ 676123 w 166"/>
                <a:gd name="T17" fmla="*/ 232789 h 282"/>
                <a:gd name="T18" fmla="*/ 809131 w 166"/>
                <a:gd name="T19" fmla="*/ 315928 h 282"/>
                <a:gd name="T20" fmla="*/ 670581 w 166"/>
                <a:gd name="T21" fmla="*/ 476663 h 282"/>
                <a:gd name="T22" fmla="*/ 853467 w 166"/>
                <a:gd name="T23" fmla="*/ 604143 h 282"/>
                <a:gd name="T24" fmla="*/ 648413 w 166"/>
                <a:gd name="T25" fmla="*/ 853560 h 282"/>
                <a:gd name="T26" fmla="*/ 770337 w 166"/>
                <a:gd name="T27" fmla="*/ 1008752 h 282"/>
                <a:gd name="T28" fmla="*/ 487695 w 166"/>
                <a:gd name="T29" fmla="*/ 1086349 h 282"/>
                <a:gd name="T30" fmla="*/ 581909 w 166"/>
                <a:gd name="T31" fmla="*/ 1308053 h 282"/>
                <a:gd name="T32" fmla="*/ 437818 w 166"/>
                <a:gd name="T33" fmla="*/ 1247084 h 282"/>
                <a:gd name="T34" fmla="*/ 387940 w 166"/>
                <a:gd name="T35" fmla="*/ 1407819 h 282"/>
                <a:gd name="T36" fmla="*/ 199512 w 166"/>
                <a:gd name="T37" fmla="*/ 1263712 h 282"/>
                <a:gd name="T38" fmla="*/ 138550 w 166"/>
                <a:gd name="T39" fmla="*/ 1502043 h 282"/>
                <a:gd name="T40" fmla="*/ 0 w 166"/>
                <a:gd name="T41" fmla="*/ 1380106 h 282"/>
                <a:gd name="T42" fmla="*/ 133008 w 166"/>
                <a:gd name="T43" fmla="*/ 1540842 h 282"/>
                <a:gd name="T44" fmla="*/ 232764 w 166"/>
                <a:gd name="T45" fmla="*/ 1335766 h 282"/>
                <a:gd name="T46" fmla="*/ 410108 w 166"/>
                <a:gd name="T47" fmla="*/ 1468788 h 282"/>
                <a:gd name="T48" fmla="*/ 482153 w 166"/>
                <a:gd name="T49" fmla="*/ 1335766 h 282"/>
                <a:gd name="T50" fmla="*/ 637329 w 166"/>
                <a:gd name="T51" fmla="*/ 1330223 h 282"/>
                <a:gd name="T52" fmla="*/ 548657 w 166"/>
                <a:gd name="T53" fmla="*/ 1130690 h 282"/>
                <a:gd name="T54" fmla="*/ 825757 w 166"/>
                <a:gd name="T55" fmla="*/ 1030923 h 282"/>
                <a:gd name="T56" fmla="*/ 726001 w 166"/>
                <a:gd name="T57" fmla="*/ 853560 h 282"/>
                <a:gd name="T58" fmla="*/ 903345 w 166"/>
                <a:gd name="T59" fmla="*/ 620771 h 28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085" name="Group 97"/>
          <p:cNvGrpSpPr>
            <a:grpSpLocks/>
          </p:cNvGrpSpPr>
          <p:nvPr/>
        </p:nvGrpSpPr>
        <p:grpSpPr bwMode="auto">
          <a:xfrm>
            <a:off x="2911475" y="4572000"/>
            <a:ext cx="1851025" cy="2297113"/>
            <a:chOff x="0" y="0"/>
            <a:chExt cx="943" cy="1170"/>
          </a:xfrm>
        </p:grpSpPr>
        <p:sp>
          <p:nvSpPr>
            <p:cNvPr id="3161" name="Freeform 44"/>
            <p:cNvSpPr>
              <a:spLocks noChangeArrowheads="1"/>
            </p:cNvSpPr>
            <p:nvPr/>
          </p:nvSpPr>
          <p:spPr bwMode="auto">
            <a:xfrm>
              <a:off x="390" y="685"/>
              <a:ext cx="236" cy="88"/>
            </a:xfrm>
            <a:custGeom>
              <a:avLst/>
              <a:gdLst>
                <a:gd name="T0" fmla="*/ 0 w 100"/>
                <a:gd name="T1" fmla="*/ 29 h 37"/>
                <a:gd name="T2" fmla="*/ 231 w 100"/>
                <a:gd name="T3" fmla="*/ 88 h 37"/>
                <a:gd name="T4" fmla="*/ 236 w 100"/>
                <a:gd name="T5" fmla="*/ 59 h 37"/>
                <a:gd name="T6" fmla="*/ 9 w 100"/>
                <a:gd name="T7" fmla="*/ 0 h 37"/>
                <a:gd name="T8" fmla="*/ 0 w 100"/>
                <a:gd name="T9" fmla="*/ 29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62" name="Freeform 45"/>
            <p:cNvSpPr>
              <a:spLocks noChangeArrowheads="1"/>
            </p:cNvSpPr>
            <p:nvPr/>
          </p:nvSpPr>
          <p:spPr bwMode="auto">
            <a:xfrm>
              <a:off x="0" y="0"/>
              <a:ext cx="943" cy="922"/>
            </a:xfrm>
            <a:custGeom>
              <a:avLst/>
              <a:gdLst>
                <a:gd name="T0" fmla="*/ 501 w 399"/>
                <a:gd name="T1" fmla="*/ 910 h 390"/>
                <a:gd name="T2" fmla="*/ 870 w 399"/>
                <a:gd name="T3" fmla="*/ 468 h 390"/>
                <a:gd name="T4" fmla="*/ 147 w 399"/>
                <a:gd name="T5" fmla="*/ 277 h 390"/>
                <a:gd name="T6" fmla="*/ 501 w 399"/>
                <a:gd name="T7" fmla="*/ 910 h 39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7D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63" name="Freeform 46"/>
            <p:cNvSpPr>
              <a:spLocks noChangeArrowheads="1"/>
            </p:cNvSpPr>
            <p:nvPr/>
          </p:nvSpPr>
          <p:spPr bwMode="auto">
            <a:xfrm>
              <a:off x="204" y="381"/>
              <a:ext cx="564" cy="789"/>
            </a:xfrm>
            <a:custGeom>
              <a:avLst/>
              <a:gdLst>
                <a:gd name="T0" fmla="*/ 321 w 239"/>
                <a:gd name="T1" fmla="*/ 324 h 334"/>
                <a:gd name="T2" fmla="*/ 562 w 239"/>
                <a:gd name="T3" fmla="*/ 286 h 334"/>
                <a:gd name="T4" fmla="*/ 321 w 239"/>
                <a:gd name="T5" fmla="*/ 269 h 334"/>
                <a:gd name="T6" fmla="*/ 564 w 239"/>
                <a:gd name="T7" fmla="*/ 128 h 334"/>
                <a:gd name="T8" fmla="*/ 314 w 239"/>
                <a:gd name="T9" fmla="*/ 198 h 334"/>
                <a:gd name="T10" fmla="*/ 314 w 239"/>
                <a:gd name="T11" fmla="*/ 198 h 334"/>
                <a:gd name="T12" fmla="*/ 420 w 239"/>
                <a:gd name="T13" fmla="*/ 14 h 334"/>
                <a:gd name="T14" fmla="*/ 300 w 239"/>
                <a:gd name="T15" fmla="*/ 146 h 334"/>
                <a:gd name="T16" fmla="*/ 217 w 239"/>
                <a:gd name="T17" fmla="*/ 0 h 334"/>
                <a:gd name="T18" fmla="*/ 281 w 239"/>
                <a:gd name="T19" fmla="*/ 201 h 334"/>
                <a:gd name="T20" fmla="*/ 281 w 239"/>
                <a:gd name="T21" fmla="*/ 210 h 334"/>
                <a:gd name="T22" fmla="*/ 50 w 239"/>
                <a:gd name="T23" fmla="*/ 66 h 334"/>
                <a:gd name="T24" fmla="*/ 255 w 239"/>
                <a:gd name="T25" fmla="*/ 276 h 334"/>
                <a:gd name="T26" fmla="*/ 0 w 239"/>
                <a:gd name="T27" fmla="*/ 239 h 334"/>
                <a:gd name="T28" fmla="*/ 260 w 239"/>
                <a:gd name="T29" fmla="*/ 333 h 334"/>
                <a:gd name="T30" fmla="*/ 250 w 239"/>
                <a:gd name="T31" fmla="*/ 789 h 334"/>
                <a:gd name="T32" fmla="*/ 307 w 239"/>
                <a:gd name="T33" fmla="*/ 789 h 334"/>
                <a:gd name="T34" fmla="*/ 321 w 239"/>
                <a:gd name="T35" fmla="*/ 324 h 33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64" name="Freeform 47"/>
            <p:cNvSpPr>
              <a:spLocks noChangeArrowheads="1"/>
            </p:cNvSpPr>
            <p:nvPr/>
          </p:nvSpPr>
          <p:spPr bwMode="auto">
            <a:xfrm>
              <a:off x="161" y="97"/>
              <a:ext cx="593" cy="192"/>
            </a:xfrm>
            <a:custGeom>
              <a:avLst/>
              <a:gdLst>
                <a:gd name="T0" fmla="*/ 463 w 251"/>
                <a:gd name="T1" fmla="*/ 183 h 81"/>
                <a:gd name="T2" fmla="*/ 593 w 251"/>
                <a:gd name="T3" fmla="*/ 119 h 81"/>
                <a:gd name="T4" fmla="*/ 480 w 251"/>
                <a:gd name="T5" fmla="*/ 152 h 81"/>
                <a:gd name="T6" fmla="*/ 397 w 251"/>
                <a:gd name="T7" fmla="*/ 5 h 81"/>
                <a:gd name="T8" fmla="*/ 321 w 251"/>
                <a:gd name="T9" fmla="*/ 76 h 81"/>
                <a:gd name="T10" fmla="*/ 262 w 251"/>
                <a:gd name="T11" fmla="*/ 9 h 81"/>
                <a:gd name="T12" fmla="*/ 187 w 251"/>
                <a:gd name="T13" fmla="*/ 142 h 81"/>
                <a:gd name="T14" fmla="*/ 45 w 251"/>
                <a:gd name="T15" fmla="*/ 73 h 81"/>
                <a:gd name="T16" fmla="*/ 52 w 251"/>
                <a:gd name="T17" fmla="*/ 187 h 81"/>
                <a:gd name="T18" fmla="*/ 80 w 251"/>
                <a:gd name="T19" fmla="*/ 81 h 81"/>
                <a:gd name="T20" fmla="*/ 196 w 251"/>
                <a:gd name="T21" fmla="*/ 178 h 81"/>
                <a:gd name="T22" fmla="*/ 250 w 251"/>
                <a:gd name="T23" fmla="*/ 40 h 81"/>
                <a:gd name="T24" fmla="*/ 326 w 251"/>
                <a:gd name="T25" fmla="*/ 109 h 81"/>
                <a:gd name="T26" fmla="*/ 404 w 251"/>
                <a:gd name="T27" fmla="*/ 26 h 81"/>
                <a:gd name="T28" fmla="*/ 463 w 251"/>
                <a:gd name="T29" fmla="*/ 183 h 8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65" name="Freeform 48"/>
            <p:cNvSpPr>
              <a:spLocks noChangeArrowheads="1"/>
            </p:cNvSpPr>
            <p:nvPr/>
          </p:nvSpPr>
          <p:spPr bwMode="auto">
            <a:xfrm>
              <a:off x="598" y="265"/>
              <a:ext cx="307" cy="661"/>
            </a:xfrm>
            <a:custGeom>
              <a:avLst/>
              <a:gdLst>
                <a:gd name="T0" fmla="*/ 224 w 130"/>
                <a:gd name="T1" fmla="*/ 250 h 280"/>
                <a:gd name="T2" fmla="*/ 288 w 130"/>
                <a:gd name="T3" fmla="*/ 198 h 280"/>
                <a:gd name="T4" fmla="*/ 222 w 130"/>
                <a:gd name="T5" fmla="*/ 146 h 280"/>
                <a:gd name="T6" fmla="*/ 253 w 130"/>
                <a:gd name="T7" fmla="*/ 59 h 280"/>
                <a:gd name="T8" fmla="*/ 132 w 130"/>
                <a:gd name="T9" fmla="*/ 19 h 280"/>
                <a:gd name="T10" fmla="*/ 191 w 130"/>
                <a:gd name="T11" fmla="*/ 35 h 280"/>
                <a:gd name="T12" fmla="*/ 239 w 130"/>
                <a:gd name="T13" fmla="*/ 83 h 280"/>
                <a:gd name="T14" fmla="*/ 196 w 130"/>
                <a:gd name="T15" fmla="*/ 151 h 280"/>
                <a:gd name="T16" fmla="*/ 267 w 130"/>
                <a:gd name="T17" fmla="*/ 194 h 280"/>
                <a:gd name="T18" fmla="*/ 189 w 130"/>
                <a:gd name="T19" fmla="*/ 246 h 280"/>
                <a:gd name="T20" fmla="*/ 281 w 130"/>
                <a:gd name="T21" fmla="*/ 314 h 280"/>
                <a:gd name="T22" fmla="*/ 198 w 130"/>
                <a:gd name="T23" fmla="*/ 345 h 280"/>
                <a:gd name="T24" fmla="*/ 234 w 130"/>
                <a:gd name="T25" fmla="*/ 434 h 280"/>
                <a:gd name="T26" fmla="*/ 154 w 130"/>
                <a:gd name="T27" fmla="*/ 439 h 280"/>
                <a:gd name="T28" fmla="*/ 187 w 130"/>
                <a:gd name="T29" fmla="*/ 552 h 280"/>
                <a:gd name="T30" fmla="*/ 97 w 130"/>
                <a:gd name="T31" fmla="*/ 519 h 280"/>
                <a:gd name="T32" fmla="*/ 87 w 130"/>
                <a:gd name="T33" fmla="*/ 607 h 280"/>
                <a:gd name="T34" fmla="*/ 0 w 130"/>
                <a:gd name="T35" fmla="*/ 588 h 280"/>
                <a:gd name="T36" fmla="*/ 68 w 130"/>
                <a:gd name="T37" fmla="*/ 644 h 280"/>
                <a:gd name="T38" fmla="*/ 116 w 130"/>
                <a:gd name="T39" fmla="*/ 545 h 280"/>
                <a:gd name="T40" fmla="*/ 210 w 130"/>
                <a:gd name="T41" fmla="*/ 559 h 280"/>
                <a:gd name="T42" fmla="*/ 179 w 130"/>
                <a:gd name="T43" fmla="*/ 449 h 280"/>
                <a:gd name="T44" fmla="*/ 253 w 130"/>
                <a:gd name="T45" fmla="*/ 441 h 280"/>
                <a:gd name="T46" fmla="*/ 224 w 130"/>
                <a:gd name="T47" fmla="*/ 364 h 280"/>
                <a:gd name="T48" fmla="*/ 302 w 130"/>
                <a:gd name="T49" fmla="*/ 331 h 280"/>
                <a:gd name="T50" fmla="*/ 224 w 130"/>
                <a:gd name="T51" fmla="*/ 250 h 28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66" name="Freeform 49"/>
            <p:cNvSpPr>
              <a:spLocks noChangeArrowheads="1"/>
            </p:cNvSpPr>
            <p:nvPr/>
          </p:nvSpPr>
          <p:spPr bwMode="auto">
            <a:xfrm>
              <a:off x="36" y="256"/>
              <a:ext cx="389" cy="666"/>
            </a:xfrm>
            <a:custGeom>
              <a:avLst/>
              <a:gdLst>
                <a:gd name="T0" fmla="*/ 332 w 165"/>
                <a:gd name="T1" fmla="*/ 640 h 282"/>
                <a:gd name="T2" fmla="*/ 306 w 165"/>
                <a:gd name="T3" fmla="*/ 538 h 282"/>
                <a:gd name="T4" fmla="*/ 226 w 165"/>
                <a:gd name="T5" fmla="*/ 600 h 282"/>
                <a:gd name="T6" fmla="*/ 205 w 165"/>
                <a:gd name="T7" fmla="*/ 531 h 282"/>
                <a:gd name="T8" fmla="*/ 141 w 165"/>
                <a:gd name="T9" fmla="*/ 557 h 282"/>
                <a:gd name="T10" fmla="*/ 186 w 165"/>
                <a:gd name="T11" fmla="*/ 463 h 282"/>
                <a:gd name="T12" fmla="*/ 64 w 165"/>
                <a:gd name="T13" fmla="*/ 430 h 282"/>
                <a:gd name="T14" fmla="*/ 116 w 165"/>
                <a:gd name="T15" fmla="*/ 364 h 282"/>
                <a:gd name="T16" fmla="*/ 28 w 165"/>
                <a:gd name="T17" fmla="*/ 257 h 282"/>
                <a:gd name="T18" fmla="*/ 106 w 165"/>
                <a:gd name="T19" fmla="*/ 203 h 282"/>
                <a:gd name="T20" fmla="*/ 45 w 165"/>
                <a:gd name="T21" fmla="*/ 135 h 282"/>
                <a:gd name="T22" fmla="*/ 104 w 165"/>
                <a:gd name="T23" fmla="*/ 99 h 282"/>
                <a:gd name="T24" fmla="*/ 83 w 165"/>
                <a:gd name="T25" fmla="*/ 40 h 282"/>
                <a:gd name="T26" fmla="*/ 116 w 165"/>
                <a:gd name="T27" fmla="*/ 33 h 282"/>
                <a:gd name="T28" fmla="*/ 120 w 165"/>
                <a:gd name="T29" fmla="*/ 26 h 282"/>
                <a:gd name="T30" fmla="*/ 68 w 165"/>
                <a:gd name="T31" fmla="*/ 31 h 282"/>
                <a:gd name="T32" fmla="*/ 83 w 165"/>
                <a:gd name="T33" fmla="*/ 87 h 282"/>
                <a:gd name="T34" fmla="*/ 26 w 165"/>
                <a:gd name="T35" fmla="*/ 132 h 282"/>
                <a:gd name="T36" fmla="*/ 64 w 165"/>
                <a:gd name="T37" fmla="*/ 196 h 282"/>
                <a:gd name="T38" fmla="*/ 7 w 165"/>
                <a:gd name="T39" fmla="*/ 265 h 282"/>
                <a:gd name="T40" fmla="*/ 83 w 165"/>
                <a:gd name="T41" fmla="*/ 364 h 282"/>
                <a:gd name="T42" fmla="*/ 40 w 165"/>
                <a:gd name="T43" fmla="*/ 439 h 282"/>
                <a:gd name="T44" fmla="*/ 158 w 165"/>
                <a:gd name="T45" fmla="*/ 482 h 282"/>
                <a:gd name="T46" fmla="*/ 118 w 165"/>
                <a:gd name="T47" fmla="*/ 567 h 282"/>
                <a:gd name="T48" fmla="*/ 186 w 165"/>
                <a:gd name="T49" fmla="*/ 569 h 282"/>
                <a:gd name="T50" fmla="*/ 217 w 165"/>
                <a:gd name="T51" fmla="*/ 626 h 282"/>
                <a:gd name="T52" fmla="*/ 292 w 165"/>
                <a:gd name="T53" fmla="*/ 569 h 282"/>
                <a:gd name="T54" fmla="*/ 335 w 165"/>
                <a:gd name="T55" fmla="*/ 657 h 282"/>
                <a:gd name="T56" fmla="*/ 389 w 165"/>
                <a:gd name="T57" fmla="*/ 588 h 282"/>
                <a:gd name="T58" fmla="*/ 332 w 165"/>
                <a:gd name="T59" fmla="*/ 640 h 28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086" name="Group 104"/>
          <p:cNvGrpSpPr>
            <a:grpSpLocks/>
          </p:cNvGrpSpPr>
          <p:nvPr/>
        </p:nvGrpSpPr>
        <p:grpSpPr bwMode="auto">
          <a:xfrm rot="1576354">
            <a:off x="11125200" y="2895600"/>
            <a:ext cx="1030288" cy="1171575"/>
            <a:chOff x="0" y="0"/>
            <a:chExt cx="1030189" cy="1170315"/>
          </a:xfrm>
        </p:grpSpPr>
        <p:sp>
          <p:nvSpPr>
            <p:cNvPr id="3153" name="Freeform 28"/>
            <p:cNvSpPr>
              <a:spLocks noChangeArrowheads="1"/>
            </p:cNvSpPr>
            <p:nvPr/>
          </p:nvSpPr>
          <p:spPr bwMode="auto">
            <a:xfrm rot="-1200454">
              <a:off x="0" y="0"/>
              <a:ext cx="1030189" cy="1092089"/>
            </a:xfrm>
            <a:custGeom>
              <a:avLst/>
              <a:gdLst>
                <a:gd name="T0" fmla="*/ 449271 w 493"/>
                <a:gd name="T1" fmla="*/ 973066 h 523"/>
                <a:gd name="T2" fmla="*/ 62689 w 493"/>
                <a:gd name="T3" fmla="*/ 689081 h 523"/>
                <a:gd name="T4" fmla="*/ 238218 w 493"/>
                <a:gd name="T5" fmla="*/ 770518 h 523"/>
                <a:gd name="T6" fmla="*/ 121199 w 493"/>
                <a:gd name="T7" fmla="*/ 231782 h 523"/>
                <a:gd name="T8" fmla="*/ 374044 w 493"/>
                <a:gd name="T9" fmla="*/ 494885 h 523"/>
                <a:gd name="T10" fmla="*/ 697937 w 493"/>
                <a:gd name="T11" fmla="*/ 0 h 523"/>
                <a:gd name="T12" fmla="*/ 672862 w 493"/>
                <a:gd name="T13" fmla="*/ 557529 h 523"/>
                <a:gd name="T14" fmla="*/ 1030189 w 493"/>
                <a:gd name="T15" fmla="*/ 390479 h 523"/>
                <a:gd name="T16" fmla="*/ 833764 w 493"/>
                <a:gd name="T17" fmla="*/ 772606 h 523"/>
                <a:gd name="T18" fmla="*/ 973769 w 493"/>
                <a:gd name="T19" fmla="*/ 741284 h 523"/>
                <a:gd name="T20" fmla="*/ 449271 w 493"/>
                <a:gd name="T21" fmla="*/ 973066 h 52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54" name="Freeform 29"/>
            <p:cNvSpPr>
              <a:spLocks noChangeArrowheads="1"/>
            </p:cNvSpPr>
            <p:nvPr/>
          </p:nvSpPr>
          <p:spPr bwMode="auto">
            <a:xfrm rot="-1200454">
              <a:off x="75286" y="65208"/>
              <a:ext cx="872786" cy="886051"/>
            </a:xfrm>
            <a:custGeom>
              <a:avLst/>
              <a:gdLst>
                <a:gd name="T0" fmla="*/ 465625 w 418"/>
                <a:gd name="T1" fmla="*/ 881872 h 424"/>
                <a:gd name="T2" fmla="*/ 803882 w 418"/>
                <a:gd name="T3" fmla="*/ 748128 h 424"/>
                <a:gd name="T4" fmla="*/ 634753 w 418"/>
                <a:gd name="T5" fmla="*/ 752307 h 424"/>
                <a:gd name="T6" fmla="*/ 870698 w 418"/>
                <a:gd name="T7" fmla="*/ 409590 h 424"/>
                <a:gd name="T8" fmla="*/ 532441 w 418"/>
                <a:gd name="T9" fmla="*/ 560051 h 424"/>
                <a:gd name="T10" fmla="*/ 567937 w 418"/>
                <a:gd name="T11" fmla="*/ 0 h 424"/>
                <a:gd name="T12" fmla="*/ 313201 w 418"/>
                <a:gd name="T13" fmla="*/ 505718 h 424"/>
                <a:gd name="T14" fmla="*/ 52200 w 418"/>
                <a:gd name="T15" fmla="*/ 263308 h 424"/>
                <a:gd name="T16" fmla="*/ 271441 w 418"/>
                <a:gd name="T17" fmla="*/ 762756 h 424"/>
                <a:gd name="T18" fmla="*/ 62640 w 418"/>
                <a:gd name="T19" fmla="*/ 708423 h 424"/>
                <a:gd name="T20" fmla="*/ 453097 w 418"/>
                <a:gd name="T21" fmla="*/ 886051 h 424"/>
                <a:gd name="T22" fmla="*/ 465625 w 418"/>
                <a:gd name="T23" fmla="*/ 881872 h 424"/>
                <a:gd name="T24" fmla="*/ 465625 w 418"/>
                <a:gd name="T25" fmla="*/ 881872 h 42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55" name="Freeform 30"/>
            <p:cNvSpPr>
              <a:spLocks noChangeArrowheads="1"/>
            </p:cNvSpPr>
            <p:nvPr/>
          </p:nvSpPr>
          <p:spPr bwMode="auto">
            <a:xfrm rot="-1200454">
              <a:off x="451212" y="301708"/>
              <a:ext cx="144138" cy="616345"/>
            </a:xfrm>
            <a:custGeom>
              <a:avLst/>
              <a:gdLst>
                <a:gd name="T0" fmla="*/ 110715 w 69"/>
                <a:gd name="T1" fmla="*/ 616345 h 295"/>
                <a:gd name="T2" fmla="*/ 144138 w 69"/>
                <a:gd name="T3" fmla="*/ 0 h 295"/>
                <a:gd name="T4" fmla="*/ 110715 w 69"/>
                <a:gd name="T5" fmla="*/ 616345 h 29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56" name="Freeform 31"/>
            <p:cNvSpPr>
              <a:spLocks noChangeArrowheads="1"/>
            </p:cNvSpPr>
            <p:nvPr/>
          </p:nvSpPr>
          <p:spPr bwMode="auto">
            <a:xfrm rot="-1200454">
              <a:off x="238807" y="537143"/>
              <a:ext cx="279433" cy="298887"/>
            </a:xfrm>
            <a:custGeom>
              <a:avLst/>
              <a:gdLst>
                <a:gd name="T0" fmla="*/ 279433 w 134"/>
                <a:gd name="T1" fmla="*/ 298887 h 143"/>
                <a:gd name="T2" fmla="*/ 0 w 134"/>
                <a:gd name="T3" fmla="*/ 0 h 143"/>
                <a:gd name="T4" fmla="*/ 279433 w 134"/>
                <a:gd name="T5" fmla="*/ 298887 h 14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57" name="Freeform 32"/>
            <p:cNvSpPr>
              <a:spLocks noChangeArrowheads="1"/>
            </p:cNvSpPr>
            <p:nvPr/>
          </p:nvSpPr>
          <p:spPr bwMode="auto">
            <a:xfrm rot="-1200454">
              <a:off x="372333" y="874846"/>
              <a:ext cx="244062" cy="84007"/>
            </a:xfrm>
            <a:custGeom>
              <a:avLst/>
              <a:gdLst>
                <a:gd name="T0" fmla="*/ 244062 w 117"/>
                <a:gd name="T1" fmla="*/ 46204 h 40"/>
                <a:gd name="T2" fmla="*/ 0 w 117"/>
                <a:gd name="T3" fmla="*/ 0 h 40"/>
                <a:gd name="T4" fmla="*/ 244062 w 117"/>
                <a:gd name="T5" fmla="*/ 46204 h 4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58" name="Freeform 33"/>
            <p:cNvSpPr>
              <a:spLocks noChangeArrowheads="1"/>
            </p:cNvSpPr>
            <p:nvPr/>
          </p:nvSpPr>
          <p:spPr bwMode="auto">
            <a:xfrm rot="-1200454">
              <a:off x="587508" y="492519"/>
              <a:ext cx="342217" cy="229913"/>
            </a:xfrm>
            <a:custGeom>
              <a:avLst/>
              <a:gdLst>
                <a:gd name="T0" fmla="*/ 0 w 164"/>
                <a:gd name="T1" fmla="*/ 219462 h 110"/>
                <a:gd name="T2" fmla="*/ 342217 w 164"/>
                <a:gd name="T3" fmla="*/ 0 h 110"/>
                <a:gd name="T4" fmla="*/ 0 w 164"/>
                <a:gd name="T5" fmla="*/ 219462 h 1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59" name="Freeform 34"/>
            <p:cNvSpPr>
              <a:spLocks noChangeArrowheads="1"/>
            </p:cNvSpPr>
            <p:nvPr/>
          </p:nvSpPr>
          <p:spPr bwMode="auto">
            <a:xfrm rot="-1200454">
              <a:off x="641378" y="753448"/>
              <a:ext cx="329837" cy="104345"/>
            </a:xfrm>
            <a:custGeom>
              <a:avLst/>
              <a:gdLst>
                <a:gd name="T0" fmla="*/ 0 w 158"/>
                <a:gd name="T1" fmla="*/ 54259 h 50"/>
                <a:gd name="T2" fmla="*/ 329837 w 158"/>
                <a:gd name="T3" fmla="*/ 0 h 50"/>
                <a:gd name="T4" fmla="*/ 0 w 158"/>
                <a:gd name="T5" fmla="*/ 54259 h 5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60" name="Freeform 35"/>
            <p:cNvSpPr>
              <a:spLocks noChangeArrowheads="1"/>
            </p:cNvSpPr>
            <p:nvPr/>
          </p:nvSpPr>
          <p:spPr bwMode="auto">
            <a:xfrm rot="-1200454">
              <a:off x="545960" y="958971"/>
              <a:ext cx="165361" cy="211344"/>
            </a:xfrm>
            <a:custGeom>
              <a:avLst/>
              <a:gdLst>
                <a:gd name="T0" fmla="*/ 123497 w 79"/>
                <a:gd name="T1" fmla="*/ 12555 h 101"/>
                <a:gd name="T2" fmla="*/ 23025 w 79"/>
                <a:gd name="T3" fmla="*/ 211344 h 101"/>
                <a:gd name="T4" fmla="*/ 0 w 79"/>
                <a:gd name="T5" fmla="*/ 192511 h 101"/>
                <a:gd name="T6" fmla="*/ 102566 w 79"/>
                <a:gd name="T7" fmla="*/ 121366 h 101"/>
                <a:gd name="T8" fmla="*/ 108845 w 79"/>
                <a:gd name="T9" fmla="*/ 0 h 101"/>
                <a:gd name="T10" fmla="*/ 123497 w 79"/>
                <a:gd name="T11" fmla="*/ 12555 h 101"/>
                <a:gd name="T12" fmla="*/ 123497 w 79"/>
                <a:gd name="T13" fmla="*/ 12555 h 10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87" name="Freeform 8"/>
          <p:cNvSpPr>
            <a:spLocks noChangeArrowheads="1"/>
          </p:cNvSpPr>
          <p:nvPr/>
        </p:nvSpPr>
        <p:spPr bwMode="auto">
          <a:xfrm>
            <a:off x="4041775" y="5351463"/>
            <a:ext cx="349250" cy="223837"/>
          </a:xfrm>
          <a:custGeom>
            <a:avLst/>
            <a:gdLst>
              <a:gd name="T0" fmla="*/ 0 w 93"/>
              <a:gd name="T1" fmla="*/ 37306 h 60"/>
              <a:gd name="T2" fmla="*/ 326718 w 93"/>
              <a:gd name="T3" fmla="*/ 223837 h 60"/>
              <a:gd name="T4" fmla="*/ 349250 w 93"/>
              <a:gd name="T5" fmla="*/ 182800 h 60"/>
              <a:gd name="T6" fmla="*/ 22532 w 93"/>
              <a:gd name="T7" fmla="*/ 0 h 60"/>
              <a:gd name="T8" fmla="*/ 0 w 93"/>
              <a:gd name="T9" fmla="*/ 37306 h 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3" h="60">
                <a:moveTo>
                  <a:pt x="0" y="10"/>
                </a:moveTo>
                <a:cubicBezTo>
                  <a:pt x="28" y="28"/>
                  <a:pt x="57" y="45"/>
                  <a:pt x="87" y="60"/>
                </a:cubicBezTo>
                <a:cubicBezTo>
                  <a:pt x="93" y="49"/>
                  <a:pt x="93" y="49"/>
                  <a:pt x="93" y="49"/>
                </a:cubicBezTo>
                <a:cubicBezTo>
                  <a:pt x="64" y="34"/>
                  <a:pt x="34" y="18"/>
                  <a:pt x="6" y="0"/>
                </a:cubicBezTo>
                <a:cubicBezTo>
                  <a:pt x="6" y="0"/>
                  <a:pt x="6" y="0"/>
                  <a:pt x="0" y="10"/>
                </a:cubicBezTo>
                <a:close/>
              </a:path>
            </a:pathLst>
          </a:custGeom>
          <a:solidFill>
            <a:srgbClr val="F9D4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88" name="Freeform 115"/>
          <p:cNvSpPr>
            <a:spLocks noChangeArrowheads="1"/>
          </p:cNvSpPr>
          <p:nvPr/>
        </p:nvSpPr>
        <p:spPr bwMode="auto">
          <a:xfrm>
            <a:off x="-23813" y="3533775"/>
            <a:ext cx="12134851" cy="3030538"/>
          </a:xfrm>
          <a:custGeom>
            <a:avLst/>
            <a:gdLst>
              <a:gd name="T0" fmla="*/ 0 w 12139450"/>
              <a:gd name="T1" fmla="*/ 0 h 3029936"/>
              <a:gd name="T2" fmla="*/ 7596101 w 12139450"/>
              <a:gd name="T3" fmla="*/ 3027580 h 3029936"/>
              <a:gd name="T4" fmla="*/ 12134851 w 12139450"/>
              <a:gd name="T5" fmla="*/ 1576865 h 302993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2139450" h="3029936">
                <a:moveTo>
                  <a:pt x="0" y="0"/>
                </a:moveTo>
                <a:cubicBezTo>
                  <a:pt x="2929759" y="344215"/>
                  <a:pt x="5071240" y="2953407"/>
                  <a:pt x="7598980" y="3026979"/>
                </a:cubicBezTo>
                <a:cubicBezTo>
                  <a:pt x="10126720" y="3100551"/>
                  <a:pt x="11782099" y="1778876"/>
                  <a:pt x="12139450" y="1576552"/>
                </a:cubicBezTo>
              </a:path>
            </a:pathLst>
          </a:custGeom>
          <a:noFill/>
          <a:ln w="38100">
            <a:solidFill>
              <a:srgbClr val="F9D43B"/>
            </a:solidFill>
            <a:prstDash val="lg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089" name="Group 115"/>
          <p:cNvGrpSpPr>
            <a:grpSpLocks/>
          </p:cNvGrpSpPr>
          <p:nvPr/>
        </p:nvGrpSpPr>
        <p:grpSpPr bwMode="auto">
          <a:xfrm rot="198573">
            <a:off x="1200150" y="2684463"/>
            <a:ext cx="2154238" cy="1685925"/>
            <a:chOff x="0" y="0"/>
            <a:chExt cx="2159248" cy="1690131"/>
          </a:xfrm>
        </p:grpSpPr>
        <p:sp>
          <p:nvSpPr>
            <p:cNvPr id="3125" name="Freeform 324"/>
            <p:cNvSpPr>
              <a:spLocks noChangeArrowheads="1"/>
            </p:cNvSpPr>
            <p:nvPr/>
          </p:nvSpPr>
          <p:spPr bwMode="auto">
            <a:xfrm rot="1365846">
              <a:off x="1494740" y="960733"/>
              <a:ext cx="638832" cy="573399"/>
            </a:xfrm>
            <a:custGeom>
              <a:avLst/>
              <a:gdLst>
                <a:gd name="T0" fmla="*/ 0 w 157"/>
                <a:gd name="T1" fmla="*/ 65067 h 141"/>
                <a:gd name="T2" fmla="*/ 557452 w 157"/>
                <a:gd name="T3" fmla="*/ 69133 h 141"/>
                <a:gd name="T4" fmla="*/ 638832 w 157"/>
                <a:gd name="T5" fmla="*/ 561199 h 141"/>
                <a:gd name="T6" fmla="*/ 402830 w 157"/>
                <a:gd name="T7" fmla="*/ 573399 h 141"/>
                <a:gd name="T8" fmla="*/ 81380 w 157"/>
                <a:gd name="T9" fmla="*/ 300933 h 141"/>
                <a:gd name="T10" fmla="*/ 0 w 157"/>
                <a:gd name="T11" fmla="*/ 65067 h 141"/>
                <a:gd name="T12" fmla="*/ 0 w 157"/>
                <a:gd name="T13" fmla="*/ 65067 h 1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7" h="141">
                  <a:moveTo>
                    <a:pt x="0" y="16"/>
                  </a:moveTo>
                  <a:cubicBezTo>
                    <a:pt x="0" y="16"/>
                    <a:pt x="114" y="0"/>
                    <a:pt x="137" y="17"/>
                  </a:cubicBezTo>
                  <a:cubicBezTo>
                    <a:pt x="156" y="34"/>
                    <a:pt x="157" y="138"/>
                    <a:pt x="157" y="138"/>
                  </a:cubicBezTo>
                  <a:cubicBezTo>
                    <a:pt x="157" y="138"/>
                    <a:pt x="113" y="141"/>
                    <a:pt x="99" y="141"/>
                  </a:cubicBezTo>
                  <a:cubicBezTo>
                    <a:pt x="104" y="72"/>
                    <a:pt x="20" y="74"/>
                    <a:pt x="20" y="7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6" name="Freeform 325"/>
            <p:cNvSpPr>
              <a:spLocks noChangeArrowheads="1"/>
            </p:cNvSpPr>
            <p:nvPr/>
          </p:nvSpPr>
          <p:spPr bwMode="auto">
            <a:xfrm rot="1365846">
              <a:off x="15574" y="81062"/>
              <a:ext cx="1833843" cy="1150242"/>
            </a:xfrm>
            <a:custGeom>
              <a:avLst/>
              <a:gdLst>
                <a:gd name="T0" fmla="*/ 36596 w 451"/>
                <a:gd name="T1" fmla="*/ 268254 h 283"/>
                <a:gd name="T2" fmla="*/ 1736255 w 451"/>
                <a:gd name="T3" fmla="*/ 117869 h 283"/>
                <a:gd name="T4" fmla="*/ 1833843 w 451"/>
                <a:gd name="T5" fmla="*/ 800698 h 283"/>
                <a:gd name="T6" fmla="*/ 1581740 w 451"/>
                <a:gd name="T7" fmla="*/ 890117 h 283"/>
                <a:gd name="T8" fmla="*/ 1524814 w 451"/>
                <a:gd name="T9" fmla="*/ 1085211 h 283"/>
                <a:gd name="T10" fmla="*/ 849830 w 451"/>
                <a:gd name="T11" fmla="*/ 1113662 h 283"/>
                <a:gd name="T12" fmla="*/ 548933 w 451"/>
                <a:gd name="T13" fmla="*/ 865730 h 283"/>
                <a:gd name="T14" fmla="*/ 317161 w 451"/>
                <a:gd name="T15" fmla="*/ 1142113 h 283"/>
                <a:gd name="T16" fmla="*/ 73191 w 451"/>
                <a:gd name="T17" fmla="*/ 1150242 h 283"/>
                <a:gd name="T18" fmla="*/ 36596 w 451"/>
                <a:gd name="T19" fmla="*/ 268254 h 28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51" h="283">
                  <a:moveTo>
                    <a:pt x="9" y="66"/>
                  </a:moveTo>
                  <a:cubicBezTo>
                    <a:pt x="25" y="42"/>
                    <a:pt x="403" y="0"/>
                    <a:pt x="427" y="29"/>
                  </a:cubicBezTo>
                  <a:cubicBezTo>
                    <a:pt x="437" y="40"/>
                    <a:pt x="444" y="131"/>
                    <a:pt x="451" y="197"/>
                  </a:cubicBezTo>
                  <a:cubicBezTo>
                    <a:pt x="434" y="189"/>
                    <a:pt x="389" y="219"/>
                    <a:pt x="389" y="219"/>
                  </a:cubicBezTo>
                  <a:cubicBezTo>
                    <a:pt x="371" y="237"/>
                    <a:pt x="375" y="267"/>
                    <a:pt x="375" y="267"/>
                  </a:cubicBezTo>
                  <a:cubicBezTo>
                    <a:pt x="209" y="274"/>
                    <a:pt x="209" y="274"/>
                    <a:pt x="209" y="274"/>
                  </a:cubicBezTo>
                  <a:cubicBezTo>
                    <a:pt x="209" y="274"/>
                    <a:pt x="212" y="210"/>
                    <a:pt x="135" y="213"/>
                  </a:cubicBezTo>
                  <a:cubicBezTo>
                    <a:pt x="114" y="213"/>
                    <a:pt x="71" y="244"/>
                    <a:pt x="78" y="281"/>
                  </a:cubicBezTo>
                  <a:cubicBezTo>
                    <a:pt x="45" y="282"/>
                    <a:pt x="18" y="283"/>
                    <a:pt x="18" y="283"/>
                  </a:cubicBezTo>
                  <a:cubicBezTo>
                    <a:pt x="18" y="283"/>
                    <a:pt x="0" y="85"/>
                    <a:pt x="9" y="6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7" name="Freeform 326"/>
            <p:cNvSpPr>
              <a:spLocks noChangeArrowheads="1"/>
            </p:cNvSpPr>
            <p:nvPr/>
          </p:nvSpPr>
          <p:spPr bwMode="auto">
            <a:xfrm rot="1365846">
              <a:off x="1547389" y="471668"/>
              <a:ext cx="292726" cy="447699"/>
            </a:xfrm>
            <a:custGeom>
              <a:avLst/>
              <a:gdLst>
                <a:gd name="T0" fmla="*/ 292726 w 72"/>
                <a:gd name="T1" fmla="*/ 443629 h 110"/>
                <a:gd name="T2" fmla="*/ 32525 w 72"/>
                <a:gd name="T3" fmla="*/ 447699 h 110"/>
                <a:gd name="T4" fmla="*/ 0 w 72"/>
                <a:gd name="T5" fmla="*/ 44770 h 110"/>
                <a:gd name="T6" fmla="*/ 223610 w 72"/>
                <a:gd name="T7" fmla="*/ 65120 h 110"/>
                <a:gd name="T8" fmla="*/ 292726 w 72"/>
                <a:gd name="T9" fmla="*/ 443629 h 1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" h="110">
                  <a:moveTo>
                    <a:pt x="72" y="109"/>
                  </a:moveTo>
                  <a:cubicBezTo>
                    <a:pt x="8" y="110"/>
                    <a:pt x="8" y="110"/>
                    <a:pt x="8" y="1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44" y="0"/>
                    <a:pt x="55" y="16"/>
                  </a:cubicBezTo>
                  <a:cubicBezTo>
                    <a:pt x="64" y="27"/>
                    <a:pt x="72" y="109"/>
                    <a:pt x="72" y="109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8" name="Freeform 327"/>
            <p:cNvSpPr>
              <a:spLocks noChangeArrowheads="1"/>
            </p:cNvSpPr>
            <p:nvPr/>
          </p:nvSpPr>
          <p:spPr bwMode="auto">
            <a:xfrm rot="1365846">
              <a:off x="178845" y="137180"/>
              <a:ext cx="1105472" cy="495913"/>
            </a:xfrm>
            <a:custGeom>
              <a:avLst/>
              <a:gdLst>
                <a:gd name="T0" fmla="*/ 1081087 w 272"/>
                <a:gd name="T1" fmla="*/ 0 h 122"/>
                <a:gd name="T2" fmla="*/ 1105472 w 272"/>
                <a:gd name="T3" fmla="*/ 398356 h 122"/>
                <a:gd name="T4" fmla="*/ 32514 w 272"/>
                <a:gd name="T5" fmla="*/ 495913 h 122"/>
                <a:gd name="T6" fmla="*/ 40642 w 272"/>
                <a:gd name="T7" fmla="*/ 126011 h 122"/>
                <a:gd name="T8" fmla="*/ 1081087 w 272"/>
                <a:gd name="T9" fmla="*/ 0 h 1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2" h="122">
                  <a:moveTo>
                    <a:pt x="266" y="0"/>
                  </a:moveTo>
                  <a:cubicBezTo>
                    <a:pt x="272" y="98"/>
                    <a:pt x="272" y="98"/>
                    <a:pt x="272" y="98"/>
                  </a:cubicBezTo>
                  <a:cubicBezTo>
                    <a:pt x="8" y="122"/>
                    <a:pt x="8" y="122"/>
                    <a:pt x="8" y="122"/>
                  </a:cubicBezTo>
                  <a:cubicBezTo>
                    <a:pt x="8" y="122"/>
                    <a:pt x="0" y="40"/>
                    <a:pt x="10" y="31"/>
                  </a:cubicBezTo>
                  <a:cubicBezTo>
                    <a:pt x="19" y="23"/>
                    <a:pt x="266" y="0"/>
                    <a:pt x="266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9" name="Freeform 328"/>
            <p:cNvSpPr>
              <a:spLocks noChangeArrowheads="1"/>
            </p:cNvSpPr>
            <p:nvPr/>
          </p:nvSpPr>
          <p:spPr bwMode="auto">
            <a:xfrm rot="1365846">
              <a:off x="457368" y="98200"/>
              <a:ext cx="44770" cy="439089"/>
            </a:xfrm>
            <a:custGeom>
              <a:avLst/>
              <a:gdLst>
                <a:gd name="T0" fmla="*/ 0 w 26"/>
                <a:gd name="T1" fmla="*/ 8610 h 255"/>
                <a:gd name="T2" fmla="*/ 20663 w 26"/>
                <a:gd name="T3" fmla="*/ 423592 h 255"/>
                <a:gd name="T4" fmla="*/ 44770 w 26"/>
                <a:gd name="T5" fmla="*/ 439089 h 255"/>
                <a:gd name="T6" fmla="*/ 27551 w 26"/>
                <a:gd name="T7" fmla="*/ 0 h 255"/>
                <a:gd name="T8" fmla="*/ 0 w 26"/>
                <a:gd name="T9" fmla="*/ 8610 h 2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55">
                  <a:moveTo>
                    <a:pt x="0" y="5"/>
                  </a:moveTo>
                  <a:lnTo>
                    <a:pt x="12" y="246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0" name="Freeform 329"/>
            <p:cNvSpPr>
              <a:spLocks noChangeArrowheads="1"/>
            </p:cNvSpPr>
            <p:nvPr/>
          </p:nvSpPr>
          <p:spPr bwMode="auto">
            <a:xfrm rot="1365846">
              <a:off x="729705" y="175770"/>
              <a:ext cx="39604" cy="435646"/>
            </a:xfrm>
            <a:custGeom>
              <a:avLst/>
              <a:gdLst>
                <a:gd name="T0" fmla="*/ 0 w 23"/>
                <a:gd name="T1" fmla="*/ 8610 h 253"/>
                <a:gd name="T2" fmla="*/ 12053 w 23"/>
                <a:gd name="T3" fmla="*/ 423593 h 253"/>
                <a:gd name="T4" fmla="*/ 39604 w 23"/>
                <a:gd name="T5" fmla="*/ 435646 h 253"/>
                <a:gd name="T6" fmla="*/ 27551 w 23"/>
                <a:gd name="T7" fmla="*/ 0 h 253"/>
                <a:gd name="T8" fmla="*/ 0 w 23"/>
                <a:gd name="T9" fmla="*/ 8610 h 2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53">
                  <a:moveTo>
                    <a:pt x="0" y="5"/>
                  </a:moveTo>
                  <a:lnTo>
                    <a:pt x="7" y="246"/>
                  </a:lnTo>
                  <a:lnTo>
                    <a:pt x="23" y="253"/>
                  </a:lnTo>
                  <a:lnTo>
                    <a:pt x="16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1" name="Freeform 330"/>
            <p:cNvSpPr>
              <a:spLocks noChangeArrowheads="1"/>
            </p:cNvSpPr>
            <p:nvPr/>
          </p:nvSpPr>
          <p:spPr bwMode="auto">
            <a:xfrm rot="1365846">
              <a:off x="969472" y="243998"/>
              <a:ext cx="44770" cy="439089"/>
            </a:xfrm>
            <a:custGeom>
              <a:avLst/>
              <a:gdLst>
                <a:gd name="T0" fmla="*/ 0 w 26"/>
                <a:gd name="T1" fmla="*/ 6888 h 255"/>
                <a:gd name="T2" fmla="*/ 15497 w 26"/>
                <a:gd name="T3" fmla="*/ 427036 h 255"/>
                <a:gd name="T4" fmla="*/ 44770 w 26"/>
                <a:gd name="T5" fmla="*/ 439089 h 255"/>
                <a:gd name="T6" fmla="*/ 27551 w 26"/>
                <a:gd name="T7" fmla="*/ 0 h 255"/>
                <a:gd name="T8" fmla="*/ 0 w 26"/>
                <a:gd name="T9" fmla="*/ 6888 h 2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55">
                  <a:moveTo>
                    <a:pt x="0" y="4"/>
                  </a:moveTo>
                  <a:lnTo>
                    <a:pt x="9" y="248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2" name="Freeform 331"/>
            <p:cNvSpPr>
              <a:spLocks noChangeArrowheads="1"/>
            </p:cNvSpPr>
            <p:nvPr/>
          </p:nvSpPr>
          <p:spPr bwMode="auto">
            <a:xfrm rot="1365846">
              <a:off x="165039" y="782756"/>
              <a:ext cx="490747" cy="490747"/>
            </a:xfrm>
            <a:custGeom>
              <a:avLst/>
              <a:gdLst>
                <a:gd name="T0" fmla="*/ 429911 w 121"/>
                <a:gd name="T1" fmla="*/ 133840 h 121"/>
                <a:gd name="T2" fmla="*/ 356907 w 121"/>
                <a:gd name="T3" fmla="*/ 429911 h 121"/>
                <a:gd name="T4" fmla="*/ 60836 w 121"/>
                <a:gd name="T5" fmla="*/ 356907 h 121"/>
                <a:gd name="T6" fmla="*/ 133840 w 121"/>
                <a:gd name="T7" fmla="*/ 60836 h 121"/>
                <a:gd name="T8" fmla="*/ 429911 w 121"/>
                <a:gd name="T9" fmla="*/ 133840 h 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1" h="121">
                  <a:moveTo>
                    <a:pt x="106" y="33"/>
                  </a:moveTo>
                  <a:cubicBezTo>
                    <a:pt x="121" y="59"/>
                    <a:pt x="113" y="92"/>
                    <a:pt x="88" y="106"/>
                  </a:cubicBezTo>
                  <a:cubicBezTo>
                    <a:pt x="63" y="121"/>
                    <a:pt x="30" y="113"/>
                    <a:pt x="15" y="88"/>
                  </a:cubicBezTo>
                  <a:cubicBezTo>
                    <a:pt x="0" y="62"/>
                    <a:pt x="8" y="30"/>
                    <a:pt x="33" y="15"/>
                  </a:cubicBezTo>
                  <a:cubicBezTo>
                    <a:pt x="59" y="0"/>
                    <a:pt x="91" y="9"/>
                    <a:pt x="106" y="33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3" name="Freeform 332"/>
            <p:cNvSpPr>
              <a:spLocks noChangeArrowheads="1"/>
            </p:cNvSpPr>
            <p:nvPr/>
          </p:nvSpPr>
          <p:spPr bwMode="auto">
            <a:xfrm rot="1365846">
              <a:off x="1291062" y="1194218"/>
              <a:ext cx="492469" cy="495913"/>
            </a:xfrm>
            <a:custGeom>
              <a:avLst/>
              <a:gdLst>
                <a:gd name="T0" fmla="*/ 431419 w 121"/>
                <a:gd name="T1" fmla="*/ 138205 h 122"/>
                <a:gd name="T2" fmla="*/ 358159 w 121"/>
                <a:gd name="T3" fmla="*/ 434940 h 122"/>
                <a:gd name="T4" fmla="*/ 61050 w 121"/>
                <a:gd name="T5" fmla="*/ 357708 h 122"/>
                <a:gd name="T6" fmla="*/ 134310 w 121"/>
                <a:gd name="T7" fmla="*/ 60973 h 122"/>
                <a:gd name="T8" fmla="*/ 431419 w 121"/>
                <a:gd name="T9" fmla="*/ 138205 h 1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4" name="Freeform 333"/>
            <p:cNvSpPr>
              <a:spLocks noChangeArrowheads="1"/>
            </p:cNvSpPr>
            <p:nvPr/>
          </p:nvSpPr>
          <p:spPr bwMode="auto">
            <a:xfrm rot="1365846">
              <a:off x="147875" y="438098"/>
              <a:ext cx="256566" cy="30995"/>
            </a:xfrm>
            <a:custGeom>
              <a:avLst/>
              <a:gdLst>
                <a:gd name="T0" fmla="*/ 5166 w 149"/>
                <a:gd name="T1" fmla="*/ 30995 h 18"/>
                <a:gd name="T2" fmla="*/ 256566 w 149"/>
                <a:gd name="T3" fmla="*/ 15498 h 18"/>
                <a:gd name="T4" fmla="*/ 247956 w 149"/>
                <a:gd name="T5" fmla="*/ 0 h 18"/>
                <a:gd name="T6" fmla="*/ 0 w 149"/>
                <a:gd name="T7" fmla="*/ 18941 h 18"/>
                <a:gd name="T8" fmla="*/ 5166 w 149"/>
                <a:gd name="T9" fmla="*/ 30995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9" h="18">
                  <a:moveTo>
                    <a:pt x="3" y="18"/>
                  </a:moveTo>
                  <a:lnTo>
                    <a:pt x="149" y="9"/>
                  </a:lnTo>
                  <a:lnTo>
                    <a:pt x="144" y="0"/>
                  </a:lnTo>
                  <a:lnTo>
                    <a:pt x="0" y="11"/>
                  </a:lnTo>
                  <a:lnTo>
                    <a:pt x="3" y="18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5" name="Freeform 334"/>
            <p:cNvSpPr>
              <a:spLocks noChangeArrowheads="1"/>
            </p:cNvSpPr>
            <p:nvPr/>
          </p:nvSpPr>
          <p:spPr bwMode="auto">
            <a:xfrm rot="1365846">
              <a:off x="417478" y="520641"/>
              <a:ext cx="261732" cy="32716"/>
            </a:xfrm>
            <a:custGeom>
              <a:avLst/>
              <a:gdLst>
                <a:gd name="T0" fmla="*/ 8610 w 152"/>
                <a:gd name="T1" fmla="*/ 32716 h 19"/>
                <a:gd name="T2" fmla="*/ 261732 w 152"/>
                <a:gd name="T3" fmla="*/ 15497 h 19"/>
                <a:gd name="T4" fmla="*/ 256566 w 152"/>
                <a:gd name="T5" fmla="*/ 0 h 19"/>
                <a:gd name="T6" fmla="*/ 0 w 152"/>
                <a:gd name="T7" fmla="*/ 20663 h 19"/>
                <a:gd name="T8" fmla="*/ 8610 w 152"/>
                <a:gd name="T9" fmla="*/ 32716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2" h="19">
                  <a:moveTo>
                    <a:pt x="5" y="19"/>
                  </a:moveTo>
                  <a:lnTo>
                    <a:pt x="152" y="9"/>
                  </a:lnTo>
                  <a:lnTo>
                    <a:pt x="149" y="0"/>
                  </a:lnTo>
                  <a:lnTo>
                    <a:pt x="0" y="12"/>
                  </a:lnTo>
                  <a:lnTo>
                    <a:pt x="5" y="1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6" name="Freeform 335"/>
            <p:cNvSpPr>
              <a:spLocks noChangeArrowheads="1"/>
            </p:cNvSpPr>
            <p:nvPr/>
          </p:nvSpPr>
          <p:spPr bwMode="auto">
            <a:xfrm rot="1365846">
              <a:off x="685643" y="598377"/>
              <a:ext cx="239347" cy="27551"/>
            </a:xfrm>
            <a:custGeom>
              <a:avLst/>
              <a:gdLst>
                <a:gd name="T0" fmla="*/ 8610 w 139"/>
                <a:gd name="T1" fmla="*/ 27551 h 16"/>
                <a:gd name="T2" fmla="*/ 239347 w 139"/>
                <a:gd name="T3" fmla="*/ 15497 h 16"/>
                <a:gd name="T4" fmla="*/ 235903 w 139"/>
                <a:gd name="T5" fmla="*/ 0 h 16"/>
                <a:gd name="T6" fmla="*/ 0 w 139"/>
                <a:gd name="T7" fmla="*/ 15497 h 16"/>
                <a:gd name="T8" fmla="*/ 8610 w 139"/>
                <a:gd name="T9" fmla="*/ 27551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9" h="16">
                  <a:moveTo>
                    <a:pt x="5" y="16"/>
                  </a:moveTo>
                  <a:lnTo>
                    <a:pt x="139" y="9"/>
                  </a:lnTo>
                  <a:lnTo>
                    <a:pt x="137" y="0"/>
                  </a:lnTo>
                  <a:lnTo>
                    <a:pt x="0" y="9"/>
                  </a:lnTo>
                  <a:lnTo>
                    <a:pt x="5" y="16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7" name="Freeform 336"/>
            <p:cNvSpPr>
              <a:spLocks noChangeArrowheads="1"/>
            </p:cNvSpPr>
            <p:nvPr/>
          </p:nvSpPr>
          <p:spPr bwMode="auto">
            <a:xfrm rot="1365846">
              <a:off x="922806" y="672656"/>
              <a:ext cx="268619" cy="36160"/>
            </a:xfrm>
            <a:custGeom>
              <a:avLst/>
              <a:gdLst>
                <a:gd name="T0" fmla="*/ 8610 w 156"/>
                <a:gd name="T1" fmla="*/ 36160 h 21"/>
                <a:gd name="T2" fmla="*/ 268619 w 156"/>
                <a:gd name="T3" fmla="*/ 20663 h 21"/>
                <a:gd name="T4" fmla="*/ 265175 w 156"/>
                <a:gd name="T5" fmla="*/ 0 h 21"/>
                <a:gd name="T6" fmla="*/ 0 w 156"/>
                <a:gd name="T7" fmla="*/ 24107 h 21"/>
                <a:gd name="T8" fmla="*/ 8610 w 156"/>
                <a:gd name="T9" fmla="*/ 36160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6" h="21">
                  <a:moveTo>
                    <a:pt x="5" y="21"/>
                  </a:moveTo>
                  <a:lnTo>
                    <a:pt x="156" y="12"/>
                  </a:lnTo>
                  <a:lnTo>
                    <a:pt x="154" y="0"/>
                  </a:lnTo>
                  <a:lnTo>
                    <a:pt x="0" y="14"/>
                  </a:lnTo>
                  <a:lnTo>
                    <a:pt x="5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8" name="Freeform 337"/>
            <p:cNvSpPr>
              <a:spLocks noChangeArrowheads="1"/>
            </p:cNvSpPr>
            <p:nvPr/>
          </p:nvSpPr>
          <p:spPr bwMode="auto">
            <a:xfrm rot="1365846">
              <a:off x="1226610" y="350856"/>
              <a:ext cx="29273" cy="402929"/>
            </a:xfrm>
            <a:custGeom>
              <a:avLst/>
              <a:gdLst>
                <a:gd name="T0" fmla="*/ 29273 w 17"/>
                <a:gd name="T1" fmla="*/ 394319 h 234"/>
                <a:gd name="T2" fmla="*/ 15497 w 17"/>
                <a:gd name="T3" fmla="*/ 0 h 234"/>
                <a:gd name="T4" fmla="*/ 0 w 17"/>
                <a:gd name="T5" fmla="*/ 3444 h 234"/>
                <a:gd name="T6" fmla="*/ 15497 w 17"/>
                <a:gd name="T7" fmla="*/ 402929 h 234"/>
                <a:gd name="T8" fmla="*/ 29273 w 17"/>
                <a:gd name="T9" fmla="*/ 394319 h 2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234">
                  <a:moveTo>
                    <a:pt x="17" y="229"/>
                  </a:moveTo>
                  <a:lnTo>
                    <a:pt x="9" y="0"/>
                  </a:lnTo>
                  <a:lnTo>
                    <a:pt x="0" y="2"/>
                  </a:lnTo>
                  <a:lnTo>
                    <a:pt x="9" y="234"/>
                  </a:lnTo>
                  <a:lnTo>
                    <a:pt x="17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9" name="Freeform 338"/>
            <p:cNvSpPr>
              <a:spLocks noChangeArrowheads="1"/>
            </p:cNvSpPr>
            <p:nvPr/>
          </p:nvSpPr>
          <p:spPr bwMode="auto">
            <a:xfrm rot="1365846">
              <a:off x="959671" y="261972"/>
              <a:ext cx="32716" cy="402929"/>
            </a:xfrm>
            <a:custGeom>
              <a:avLst/>
              <a:gdLst>
                <a:gd name="T0" fmla="*/ 32716 w 19"/>
                <a:gd name="T1" fmla="*/ 394319 h 234"/>
                <a:gd name="T2" fmla="*/ 20663 w 19"/>
                <a:gd name="T3" fmla="*/ 0 h 234"/>
                <a:gd name="T4" fmla="*/ 0 w 19"/>
                <a:gd name="T5" fmla="*/ 3444 h 234"/>
                <a:gd name="T6" fmla="*/ 20663 w 19"/>
                <a:gd name="T7" fmla="*/ 402929 h 234"/>
                <a:gd name="T8" fmla="*/ 32716 w 19"/>
                <a:gd name="T9" fmla="*/ 394319 h 2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2" y="0"/>
                  </a:lnTo>
                  <a:lnTo>
                    <a:pt x="0" y="2"/>
                  </a:lnTo>
                  <a:lnTo>
                    <a:pt x="12" y="234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40" name="Freeform 339"/>
            <p:cNvSpPr>
              <a:spLocks noChangeArrowheads="1"/>
            </p:cNvSpPr>
            <p:nvPr/>
          </p:nvSpPr>
          <p:spPr bwMode="auto">
            <a:xfrm rot="1365846">
              <a:off x="718526" y="186925"/>
              <a:ext cx="32716" cy="402929"/>
            </a:xfrm>
            <a:custGeom>
              <a:avLst/>
              <a:gdLst>
                <a:gd name="T0" fmla="*/ 32716 w 19"/>
                <a:gd name="T1" fmla="*/ 397763 h 234"/>
                <a:gd name="T2" fmla="*/ 15497 w 19"/>
                <a:gd name="T3" fmla="*/ 0 h 234"/>
                <a:gd name="T4" fmla="*/ 0 w 19"/>
                <a:gd name="T5" fmla="*/ 8610 h 234"/>
                <a:gd name="T6" fmla="*/ 18941 w 19"/>
                <a:gd name="T7" fmla="*/ 402929 h 234"/>
                <a:gd name="T8" fmla="*/ 32716 w 19"/>
                <a:gd name="T9" fmla="*/ 397763 h 2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" h="234">
                  <a:moveTo>
                    <a:pt x="19" y="231"/>
                  </a:moveTo>
                  <a:lnTo>
                    <a:pt x="9" y="0"/>
                  </a:lnTo>
                  <a:lnTo>
                    <a:pt x="0" y="5"/>
                  </a:lnTo>
                  <a:lnTo>
                    <a:pt x="11" y="234"/>
                  </a:lnTo>
                  <a:lnTo>
                    <a:pt x="19" y="23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41" name="Freeform 340"/>
            <p:cNvSpPr>
              <a:spLocks noChangeArrowheads="1"/>
            </p:cNvSpPr>
            <p:nvPr/>
          </p:nvSpPr>
          <p:spPr bwMode="auto">
            <a:xfrm rot="1365846">
              <a:off x="447057" y="108490"/>
              <a:ext cx="32716" cy="402929"/>
            </a:xfrm>
            <a:custGeom>
              <a:avLst/>
              <a:gdLst>
                <a:gd name="T0" fmla="*/ 32716 w 19"/>
                <a:gd name="T1" fmla="*/ 394319 h 234"/>
                <a:gd name="T2" fmla="*/ 18941 w 19"/>
                <a:gd name="T3" fmla="*/ 0 h 234"/>
                <a:gd name="T4" fmla="*/ 0 w 19"/>
                <a:gd name="T5" fmla="*/ 0 h 234"/>
                <a:gd name="T6" fmla="*/ 18941 w 19"/>
                <a:gd name="T7" fmla="*/ 402929 h 234"/>
                <a:gd name="T8" fmla="*/ 32716 w 19"/>
                <a:gd name="T9" fmla="*/ 394319 h 2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234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42" name="Freeform 341"/>
            <p:cNvSpPr>
              <a:spLocks noChangeArrowheads="1"/>
            </p:cNvSpPr>
            <p:nvPr/>
          </p:nvSpPr>
          <p:spPr bwMode="auto">
            <a:xfrm rot="1365846">
              <a:off x="1506490" y="902223"/>
              <a:ext cx="275507" cy="36160"/>
            </a:xfrm>
            <a:custGeom>
              <a:avLst/>
              <a:gdLst>
                <a:gd name="T0" fmla="*/ 6888 w 160"/>
                <a:gd name="T1" fmla="*/ 36160 h 21"/>
                <a:gd name="T2" fmla="*/ 275507 w 160"/>
                <a:gd name="T3" fmla="*/ 15497 h 21"/>
                <a:gd name="T4" fmla="*/ 263454 w 160"/>
                <a:gd name="T5" fmla="*/ 0 h 21"/>
                <a:gd name="T6" fmla="*/ 0 w 160"/>
                <a:gd name="T7" fmla="*/ 18941 h 21"/>
                <a:gd name="T8" fmla="*/ 6888 w 160"/>
                <a:gd name="T9" fmla="*/ 36160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0" h="21">
                  <a:moveTo>
                    <a:pt x="4" y="21"/>
                  </a:moveTo>
                  <a:lnTo>
                    <a:pt x="160" y="9"/>
                  </a:lnTo>
                  <a:lnTo>
                    <a:pt x="153" y="0"/>
                  </a:lnTo>
                  <a:lnTo>
                    <a:pt x="0" y="11"/>
                  </a:lnTo>
                  <a:lnTo>
                    <a:pt x="4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43" name="Freeform 342"/>
            <p:cNvSpPr>
              <a:spLocks noChangeArrowheads="1"/>
            </p:cNvSpPr>
            <p:nvPr/>
          </p:nvSpPr>
          <p:spPr bwMode="auto">
            <a:xfrm rot="1365846">
              <a:off x="0" y="659885"/>
              <a:ext cx="1227728" cy="158417"/>
            </a:xfrm>
            <a:custGeom>
              <a:avLst/>
              <a:gdLst>
                <a:gd name="T0" fmla="*/ 0 w 713"/>
                <a:gd name="T1" fmla="*/ 77487 h 92"/>
                <a:gd name="T2" fmla="*/ 1215675 w 713"/>
                <a:gd name="T3" fmla="*/ 0 h 92"/>
                <a:gd name="T4" fmla="*/ 1227728 w 713"/>
                <a:gd name="T5" fmla="*/ 101594 h 92"/>
                <a:gd name="T6" fmla="*/ 0 w 713"/>
                <a:gd name="T7" fmla="*/ 158417 h 92"/>
                <a:gd name="T8" fmla="*/ 0 w 713"/>
                <a:gd name="T9" fmla="*/ 77487 h 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3" h="92">
                  <a:moveTo>
                    <a:pt x="0" y="45"/>
                  </a:moveTo>
                  <a:lnTo>
                    <a:pt x="706" y="0"/>
                  </a:lnTo>
                  <a:lnTo>
                    <a:pt x="713" y="59"/>
                  </a:lnTo>
                  <a:lnTo>
                    <a:pt x="0" y="92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44" name="Freeform 343"/>
            <p:cNvSpPr>
              <a:spLocks noChangeArrowheads="1"/>
            </p:cNvSpPr>
            <p:nvPr/>
          </p:nvSpPr>
          <p:spPr bwMode="auto">
            <a:xfrm rot="1365846">
              <a:off x="1355544" y="1111769"/>
              <a:ext cx="788639" cy="101593"/>
            </a:xfrm>
            <a:custGeom>
              <a:avLst/>
              <a:gdLst>
                <a:gd name="T0" fmla="*/ 0 w 458"/>
                <a:gd name="T1" fmla="*/ 27551 h 59"/>
                <a:gd name="T2" fmla="*/ 767976 w 458"/>
                <a:gd name="T3" fmla="*/ 0 h 59"/>
                <a:gd name="T4" fmla="*/ 788639 w 458"/>
                <a:gd name="T5" fmla="*/ 86096 h 59"/>
                <a:gd name="T6" fmla="*/ 12053 w 458"/>
                <a:gd name="T7" fmla="*/ 101593 h 59"/>
                <a:gd name="T8" fmla="*/ 0 w 458"/>
                <a:gd name="T9" fmla="*/ 27551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8" h="59">
                  <a:moveTo>
                    <a:pt x="0" y="16"/>
                  </a:moveTo>
                  <a:lnTo>
                    <a:pt x="446" y="0"/>
                  </a:lnTo>
                  <a:lnTo>
                    <a:pt x="458" y="50"/>
                  </a:lnTo>
                  <a:lnTo>
                    <a:pt x="7" y="59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45" name="Freeform 344"/>
            <p:cNvSpPr>
              <a:spLocks noChangeArrowheads="1"/>
            </p:cNvSpPr>
            <p:nvPr/>
          </p:nvSpPr>
          <p:spPr bwMode="auto">
            <a:xfrm rot="1365846">
              <a:off x="4112" y="697890"/>
              <a:ext cx="1212230" cy="77486"/>
            </a:xfrm>
            <a:custGeom>
              <a:avLst/>
              <a:gdLst>
                <a:gd name="T0" fmla="*/ 0 w 704"/>
                <a:gd name="T1" fmla="*/ 65433 h 45"/>
                <a:gd name="T2" fmla="*/ 1212230 w 704"/>
                <a:gd name="T3" fmla="*/ 0 h 45"/>
                <a:gd name="T4" fmla="*/ 1212230 w 704"/>
                <a:gd name="T5" fmla="*/ 20663 h 45"/>
                <a:gd name="T6" fmla="*/ 0 w 704"/>
                <a:gd name="T7" fmla="*/ 77486 h 45"/>
                <a:gd name="T8" fmla="*/ 0 w 704"/>
                <a:gd name="T9" fmla="*/ 65433 h 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04" h="45">
                  <a:moveTo>
                    <a:pt x="0" y="38"/>
                  </a:moveTo>
                  <a:lnTo>
                    <a:pt x="704" y="0"/>
                  </a:lnTo>
                  <a:lnTo>
                    <a:pt x="704" y="12"/>
                  </a:lnTo>
                  <a:lnTo>
                    <a:pt x="0" y="45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46" name="Freeform 345"/>
            <p:cNvSpPr>
              <a:spLocks noChangeArrowheads="1"/>
            </p:cNvSpPr>
            <p:nvPr/>
          </p:nvSpPr>
          <p:spPr bwMode="auto">
            <a:xfrm rot="1365846">
              <a:off x="69967" y="0"/>
              <a:ext cx="726650" cy="874735"/>
            </a:xfrm>
            <a:custGeom>
              <a:avLst/>
              <a:gdLst>
                <a:gd name="T0" fmla="*/ 48714 w 179"/>
                <a:gd name="T1" fmla="*/ 874735 h 215"/>
                <a:gd name="T2" fmla="*/ 8119 w 179"/>
                <a:gd name="T3" fmla="*/ 362100 h 215"/>
                <a:gd name="T4" fmla="*/ 36535 w 179"/>
                <a:gd name="T5" fmla="*/ 117988 h 215"/>
                <a:gd name="T6" fmla="*/ 442485 w 179"/>
                <a:gd name="T7" fmla="*/ 24411 h 215"/>
                <a:gd name="T8" fmla="*/ 726650 w 179"/>
                <a:gd name="T9" fmla="*/ 0 h 215"/>
                <a:gd name="T10" fmla="*/ 182677 w 179"/>
                <a:gd name="T11" fmla="*/ 101713 h 215"/>
                <a:gd name="T12" fmla="*/ 48714 w 179"/>
                <a:gd name="T13" fmla="*/ 170878 h 215"/>
                <a:gd name="T14" fmla="*/ 48714 w 179"/>
                <a:gd name="T15" fmla="*/ 874735 h 2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79" h="215">
                  <a:moveTo>
                    <a:pt x="12" y="215"/>
                  </a:moveTo>
                  <a:cubicBezTo>
                    <a:pt x="12" y="215"/>
                    <a:pt x="2" y="180"/>
                    <a:pt x="2" y="89"/>
                  </a:cubicBezTo>
                  <a:cubicBezTo>
                    <a:pt x="2" y="73"/>
                    <a:pt x="0" y="36"/>
                    <a:pt x="9" y="29"/>
                  </a:cubicBezTo>
                  <a:cubicBezTo>
                    <a:pt x="18" y="23"/>
                    <a:pt x="97" y="9"/>
                    <a:pt x="109" y="6"/>
                  </a:cubicBezTo>
                  <a:cubicBezTo>
                    <a:pt x="135" y="0"/>
                    <a:pt x="179" y="0"/>
                    <a:pt x="179" y="0"/>
                  </a:cubicBezTo>
                  <a:cubicBezTo>
                    <a:pt x="179" y="0"/>
                    <a:pt x="61" y="21"/>
                    <a:pt x="45" y="25"/>
                  </a:cubicBezTo>
                  <a:cubicBezTo>
                    <a:pt x="30" y="29"/>
                    <a:pt x="18" y="29"/>
                    <a:pt x="12" y="42"/>
                  </a:cubicBezTo>
                  <a:cubicBezTo>
                    <a:pt x="7" y="55"/>
                    <a:pt x="12" y="215"/>
                    <a:pt x="12" y="215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47" name="Freeform 346"/>
            <p:cNvSpPr>
              <a:spLocks noChangeArrowheads="1"/>
            </p:cNvSpPr>
            <p:nvPr/>
          </p:nvSpPr>
          <p:spPr bwMode="auto">
            <a:xfrm rot="1365846">
              <a:off x="1357857" y="1146662"/>
              <a:ext cx="776585" cy="36160"/>
            </a:xfrm>
            <a:custGeom>
              <a:avLst/>
              <a:gdLst>
                <a:gd name="T0" fmla="*/ 17219 w 451"/>
                <a:gd name="T1" fmla="*/ 20663 h 21"/>
                <a:gd name="T2" fmla="*/ 776585 w 451"/>
                <a:gd name="T3" fmla="*/ 0 h 21"/>
                <a:gd name="T4" fmla="*/ 776585 w 451"/>
                <a:gd name="T5" fmla="*/ 17219 h 21"/>
                <a:gd name="T6" fmla="*/ 0 w 451"/>
                <a:gd name="T7" fmla="*/ 36160 h 21"/>
                <a:gd name="T8" fmla="*/ 17219 w 451"/>
                <a:gd name="T9" fmla="*/ 20663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1" h="21">
                  <a:moveTo>
                    <a:pt x="10" y="12"/>
                  </a:moveTo>
                  <a:lnTo>
                    <a:pt x="451" y="0"/>
                  </a:lnTo>
                  <a:lnTo>
                    <a:pt x="451" y="10"/>
                  </a:lnTo>
                  <a:lnTo>
                    <a:pt x="0" y="21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48" name="Freeform 347"/>
            <p:cNvSpPr>
              <a:spLocks noChangeArrowheads="1"/>
            </p:cNvSpPr>
            <p:nvPr/>
          </p:nvSpPr>
          <p:spPr bwMode="auto">
            <a:xfrm rot="1365846">
              <a:off x="1178079" y="376288"/>
              <a:ext cx="284117" cy="972884"/>
            </a:xfrm>
            <a:custGeom>
              <a:avLst/>
              <a:gdLst>
                <a:gd name="T0" fmla="*/ 227294 w 165"/>
                <a:gd name="T1" fmla="*/ 0 h 565"/>
                <a:gd name="T2" fmla="*/ 263454 w 165"/>
                <a:gd name="T3" fmla="*/ 447699 h 565"/>
                <a:gd name="T4" fmla="*/ 284117 w 165"/>
                <a:gd name="T5" fmla="*/ 955665 h 565"/>
                <a:gd name="T6" fmla="*/ 263454 w 165"/>
                <a:gd name="T7" fmla="*/ 964274 h 565"/>
                <a:gd name="T8" fmla="*/ 239347 w 165"/>
                <a:gd name="T9" fmla="*/ 459752 h 565"/>
                <a:gd name="T10" fmla="*/ 203187 w 165"/>
                <a:gd name="T11" fmla="*/ 32716 h 565"/>
                <a:gd name="T12" fmla="*/ 24107 w 165"/>
                <a:gd name="T13" fmla="*/ 44770 h 565"/>
                <a:gd name="T14" fmla="*/ 80930 w 165"/>
                <a:gd name="T15" fmla="*/ 969440 h 565"/>
                <a:gd name="T16" fmla="*/ 56823 w 165"/>
                <a:gd name="T17" fmla="*/ 972884 h 565"/>
                <a:gd name="T18" fmla="*/ 0 w 165"/>
                <a:gd name="T19" fmla="*/ 20663 h 565"/>
                <a:gd name="T20" fmla="*/ 227294 w 165"/>
                <a:gd name="T21" fmla="*/ 0 h 56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65" h="565">
                  <a:moveTo>
                    <a:pt x="132" y="0"/>
                  </a:moveTo>
                  <a:lnTo>
                    <a:pt x="153" y="260"/>
                  </a:lnTo>
                  <a:lnTo>
                    <a:pt x="165" y="555"/>
                  </a:lnTo>
                  <a:lnTo>
                    <a:pt x="153" y="560"/>
                  </a:lnTo>
                  <a:lnTo>
                    <a:pt x="139" y="267"/>
                  </a:lnTo>
                  <a:lnTo>
                    <a:pt x="118" y="19"/>
                  </a:lnTo>
                  <a:lnTo>
                    <a:pt x="14" y="26"/>
                  </a:lnTo>
                  <a:lnTo>
                    <a:pt x="47" y="563"/>
                  </a:lnTo>
                  <a:lnTo>
                    <a:pt x="33" y="565"/>
                  </a:lnTo>
                  <a:lnTo>
                    <a:pt x="0" y="12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49" name="Freeform 348"/>
            <p:cNvSpPr>
              <a:spLocks noChangeArrowheads="1"/>
            </p:cNvSpPr>
            <p:nvPr/>
          </p:nvSpPr>
          <p:spPr bwMode="auto">
            <a:xfrm rot="1365846">
              <a:off x="1720159" y="1025423"/>
              <a:ext cx="439089" cy="459752"/>
            </a:xfrm>
            <a:custGeom>
              <a:avLst/>
              <a:gdLst>
                <a:gd name="T0" fmla="*/ 0 w 108"/>
                <a:gd name="T1" fmla="*/ 28480 h 113"/>
                <a:gd name="T2" fmla="*/ 239873 w 108"/>
                <a:gd name="T3" fmla="*/ 16274 h 113"/>
                <a:gd name="T4" fmla="*/ 398433 w 108"/>
                <a:gd name="T5" fmla="*/ 183087 h 113"/>
                <a:gd name="T6" fmla="*/ 418761 w 108"/>
                <a:gd name="T7" fmla="*/ 455683 h 113"/>
                <a:gd name="T8" fmla="*/ 325251 w 108"/>
                <a:gd name="T9" fmla="*/ 73235 h 113"/>
                <a:gd name="T10" fmla="*/ 0 w 108"/>
                <a:gd name="T11" fmla="*/ 28480 h 1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8" h="113">
                  <a:moveTo>
                    <a:pt x="0" y="7"/>
                  </a:moveTo>
                  <a:cubicBezTo>
                    <a:pt x="10" y="2"/>
                    <a:pt x="41" y="0"/>
                    <a:pt x="59" y="4"/>
                  </a:cubicBezTo>
                  <a:cubicBezTo>
                    <a:pt x="77" y="7"/>
                    <a:pt x="88" y="5"/>
                    <a:pt x="98" y="45"/>
                  </a:cubicBezTo>
                  <a:cubicBezTo>
                    <a:pt x="107" y="84"/>
                    <a:pt x="108" y="113"/>
                    <a:pt x="103" y="112"/>
                  </a:cubicBezTo>
                  <a:cubicBezTo>
                    <a:pt x="99" y="90"/>
                    <a:pt x="96" y="38"/>
                    <a:pt x="80" y="18"/>
                  </a:cubicBezTo>
                  <a:cubicBezTo>
                    <a:pt x="70" y="6"/>
                    <a:pt x="27" y="6"/>
                    <a:pt x="0" y="7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50" name="Freeform 349"/>
            <p:cNvSpPr>
              <a:spLocks noChangeArrowheads="1"/>
            </p:cNvSpPr>
            <p:nvPr/>
          </p:nvSpPr>
          <p:spPr bwMode="auto">
            <a:xfrm rot="1365846">
              <a:off x="1999545" y="1088486"/>
              <a:ext cx="154973" cy="146363"/>
            </a:xfrm>
            <a:custGeom>
              <a:avLst/>
              <a:gdLst>
                <a:gd name="T0" fmla="*/ 12235 w 38"/>
                <a:gd name="T1" fmla="*/ 0 h 36"/>
                <a:gd name="T2" fmla="*/ 36704 w 38"/>
                <a:gd name="T3" fmla="*/ 101641 h 36"/>
                <a:gd name="T4" fmla="*/ 154973 w 38"/>
                <a:gd name="T5" fmla="*/ 138232 h 36"/>
                <a:gd name="T6" fmla="*/ 114191 w 38"/>
                <a:gd name="T7" fmla="*/ 32525 h 36"/>
                <a:gd name="T8" fmla="*/ 12235 w 38"/>
                <a:gd name="T9" fmla="*/ 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" h="36">
                  <a:moveTo>
                    <a:pt x="3" y="0"/>
                  </a:moveTo>
                  <a:cubicBezTo>
                    <a:pt x="3" y="0"/>
                    <a:pt x="0" y="15"/>
                    <a:pt x="9" y="25"/>
                  </a:cubicBezTo>
                  <a:cubicBezTo>
                    <a:pt x="16" y="36"/>
                    <a:pt x="38" y="34"/>
                    <a:pt x="38" y="34"/>
                  </a:cubicBezTo>
                  <a:cubicBezTo>
                    <a:pt x="38" y="34"/>
                    <a:pt x="38" y="16"/>
                    <a:pt x="28" y="8"/>
                  </a:cubicBezTo>
                  <a:cubicBezTo>
                    <a:pt x="19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51" name="Freeform 332"/>
            <p:cNvSpPr>
              <a:spLocks noChangeArrowheads="1"/>
            </p:cNvSpPr>
            <p:nvPr/>
          </p:nvSpPr>
          <p:spPr bwMode="auto">
            <a:xfrm rot="1365846">
              <a:off x="1411960" y="1314016"/>
              <a:ext cx="251352" cy="253109"/>
            </a:xfrm>
            <a:custGeom>
              <a:avLst/>
              <a:gdLst>
                <a:gd name="T0" fmla="*/ 220193 w 121"/>
                <a:gd name="T1" fmla="*/ 70539 h 122"/>
                <a:gd name="T2" fmla="*/ 182801 w 121"/>
                <a:gd name="T3" fmla="*/ 221989 h 122"/>
                <a:gd name="T4" fmla="*/ 31159 w 121"/>
                <a:gd name="T5" fmla="*/ 182570 h 122"/>
                <a:gd name="T6" fmla="*/ 68551 w 121"/>
                <a:gd name="T7" fmla="*/ 31120 h 122"/>
                <a:gd name="T8" fmla="*/ 220193 w 121"/>
                <a:gd name="T9" fmla="*/ 70539 h 1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52" name="Freeform 332"/>
            <p:cNvSpPr>
              <a:spLocks noChangeArrowheads="1"/>
            </p:cNvSpPr>
            <p:nvPr/>
          </p:nvSpPr>
          <p:spPr bwMode="auto">
            <a:xfrm rot="1365846">
              <a:off x="279335" y="904080"/>
              <a:ext cx="251352" cy="253109"/>
            </a:xfrm>
            <a:custGeom>
              <a:avLst/>
              <a:gdLst>
                <a:gd name="T0" fmla="*/ 220193 w 121"/>
                <a:gd name="T1" fmla="*/ 70539 h 122"/>
                <a:gd name="T2" fmla="*/ 182801 w 121"/>
                <a:gd name="T3" fmla="*/ 221989 h 122"/>
                <a:gd name="T4" fmla="*/ 31159 w 121"/>
                <a:gd name="T5" fmla="*/ 182570 h 122"/>
                <a:gd name="T6" fmla="*/ 68551 w 121"/>
                <a:gd name="T7" fmla="*/ 31120 h 122"/>
                <a:gd name="T8" fmla="*/ 220193 w 121"/>
                <a:gd name="T9" fmla="*/ 70539 h 1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090" name="Group 144"/>
          <p:cNvGrpSpPr>
            <a:grpSpLocks/>
          </p:cNvGrpSpPr>
          <p:nvPr/>
        </p:nvGrpSpPr>
        <p:grpSpPr bwMode="auto">
          <a:xfrm>
            <a:off x="9167813" y="4138613"/>
            <a:ext cx="3022600" cy="2719387"/>
            <a:chOff x="0" y="0"/>
            <a:chExt cx="1903" cy="1712"/>
          </a:xfrm>
        </p:grpSpPr>
        <p:sp>
          <p:nvSpPr>
            <p:cNvPr id="3101" name="Freeform 6"/>
            <p:cNvSpPr>
              <a:spLocks noChangeArrowheads="1"/>
            </p:cNvSpPr>
            <p:nvPr/>
          </p:nvSpPr>
          <p:spPr bwMode="auto">
            <a:xfrm>
              <a:off x="1856" y="1056"/>
              <a:ext cx="47" cy="38"/>
            </a:xfrm>
            <a:custGeom>
              <a:avLst/>
              <a:gdLst>
                <a:gd name="T0" fmla="*/ 9 w 20"/>
                <a:gd name="T1" fmla="*/ 38 h 16"/>
                <a:gd name="T2" fmla="*/ 47 w 20"/>
                <a:gd name="T3" fmla="*/ 19 h 16"/>
                <a:gd name="T4" fmla="*/ 47 w 20"/>
                <a:gd name="T5" fmla="*/ 0 h 16"/>
                <a:gd name="T6" fmla="*/ 0 w 20"/>
                <a:gd name="T7" fmla="*/ 24 h 16"/>
                <a:gd name="T8" fmla="*/ 9 w 20"/>
                <a:gd name="T9" fmla="*/ 38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" h="16">
                  <a:moveTo>
                    <a:pt x="4" y="16"/>
                  </a:moveTo>
                  <a:cubicBezTo>
                    <a:pt x="10" y="13"/>
                    <a:pt x="15" y="10"/>
                    <a:pt x="20" y="8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5" y="3"/>
                    <a:pt x="8" y="6"/>
                    <a:pt x="0" y="10"/>
                  </a:cubicBezTo>
                  <a:cubicBezTo>
                    <a:pt x="0" y="10"/>
                    <a:pt x="0" y="10"/>
                    <a:pt x="4" y="16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2" name="Freeform 7"/>
            <p:cNvSpPr>
              <a:spLocks noChangeArrowheads="1"/>
            </p:cNvSpPr>
            <p:nvPr/>
          </p:nvSpPr>
          <p:spPr bwMode="auto">
            <a:xfrm>
              <a:off x="470" y="246"/>
              <a:ext cx="668" cy="831"/>
            </a:xfrm>
            <a:custGeom>
              <a:avLst/>
              <a:gdLst>
                <a:gd name="T0" fmla="*/ 515 w 283"/>
                <a:gd name="T1" fmla="*/ 45 h 352"/>
                <a:gd name="T2" fmla="*/ 387 w 283"/>
                <a:gd name="T3" fmla="*/ 125 h 352"/>
                <a:gd name="T4" fmla="*/ 47 w 283"/>
                <a:gd name="T5" fmla="*/ 335 h 352"/>
                <a:gd name="T6" fmla="*/ 47 w 283"/>
                <a:gd name="T7" fmla="*/ 628 h 352"/>
                <a:gd name="T8" fmla="*/ 217 w 283"/>
                <a:gd name="T9" fmla="*/ 758 h 352"/>
                <a:gd name="T10" fmla="*/ 312 w 283"/>
                <a:gd name="T11" fmla="*/ 774 h 352"/>
                <a:gd name="T12" fmla="*/ 411 w 283"/>
                <a:gd name="T13" fmla="*/ 812 h 352"/>
                <a:gd name="T14" fmla="*/ 616 w 283"/>
                <a:gd name="T15" fmla="*/ 803 h 352"/>
                <a:gd name="T16" fmla="*/ 661 w 283"/>
                <a:gd name="T17" fmla="*/ 331 h 352"/>
                <a:gd name="T18" fmla="*/ 515 w 283"/>
                <a:gd name="T19" fmla="*/ 45 h 3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3" h="352">
                  <a:moveTo>
                    <a:pt x="218" y="19"/>
                  </a:moveTo>
                  <a:cubicBezTo>
                    <a:pt x="218" y="19"/>
                    <a:pt x="157" y="0"/>
                    <a:pt x="164" y="53"/>
                  </a:cubicBezTo>
                  <a:cubicBezTo>
                    <a:pt x="166" y="68"/>
                    <a:pt x="54" y="66"/>
                    <a:pt x="20" y="142"/>
                  </a:cubicBezTo>
                  <a:cubicBezTo>
                    <a:pt x="20" y="142"/>
                    <a:pt x="0" y="221"/>
                    <a:pt x="20" y="266"/>
                  </a:cubicBezTo>
                  <a:cubicBezTo>
                    <a:pt x="41" y="312"/>
                    <a:pt x="92" y="321"/>
                    <a:pt x="92" y="321"/>
                  </a:cubicBezTo>
                  <a:cubicBezTo>
                    <a:pt x="132" y="328"/>
                    <a:pt x="132" y="328"/>
                    <a:pt x="132" y="328"/>
                  </a:cubicBezTo>
                  <a:cubicBezTo>
                    <a:pt x="132" y="328"/>
                    <a:pt x="132" y="344"/>
                    <a:pt x="174" y="344"/>
                  </a:cubicBezTo>
                  <a:cubicBezTo>
                    <a:pt x="217" y="344"/>
                    <a:pt x="254" y="352"/>
                    <a:pt x="261" y="340"/>
                  </a:cubicBezTo>
                  <a:cubicBezTo>
                    <a:pt x="269" y="329"/>
                    <a:pt x="283" y="158"/>
                    <a:pt x="280" y="140"/>
                  </a:cubicBezTo>
                  <a:cubicBezTo>
                    <a:pt x="273" y="77"/>
                    <a:pt x="218" y="19"/>
                    <a:pt x="218" y="1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3" name="Freeform 8"/>
            <p:cNvSpPr>
              <a:spLocks noChangeArrowheads="1"/>
            </p:cNvSpPr>
            <p:nvPr/>
          </p:nvSpPr>
          <p:spPr bwMode="auto">
            <a:xfrm>
              <a:off x="786" y="326"/>
              <a:ext cx="274" cy="199"/>
            </a:xfrm>
            <a:custGeom>
              <a:avLst/>
              <a:gdLst>
                <a:gd name="T0" fmla="*/ 194 w 116"/>
                <a:gd name="T1" fmla="*/ 66 h 84"/>
                <a:gd name="T2" fmla="*/ 172 w 116"/>
                <a:gd name="T3" fmla="*/ 5 h 84"/>
                <a:gd name="T4" fmla="*/ 94 w 116"/>
                <a:gd name="T5" fmla="*/ 0 h 84"/>
                <a:gd name="T6" fmla="*/ 111 w 116"/>
                <a:gd name="T7" fmla="*/ 38 h 84"/>
                <a:gd name="T8" fmla="*/ 69 w 116"/>
                <a:gd name="T9" fmla="*/ 95 h 84"/>
                <a:gd name="T10" fmla="*/ 0 w 116"/>
                <a:gd name="T11" fmla="*/ 152 h 84"/>
                <a:gd name="T12" fmla="*/ 243 w 116"/>
                <a:gd name="T13" fmla="*/ 199 h 84"/>
                <a:gd name="T14" fmla="*/ 253 w 116"/>
                <a:gd name="T15" fmla="*/ 149 h 84"/>
                <a:gd name="T16" fmla="*/ 194 w 116"/>
                <a:gd name="T17" fmla="*/ 66 h 8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16" h="84">
                  <a:moveTo>
                    <a:pt x="82" y="28"/>
                  </a:moveTo>
                  <a:cubicBezTo>
                    <a:pt x="81" y="16"/>
                    <a:pt x="73" y="2"/>
                    <a:pt x="73" y="2"/>
                  </a:cubicBezTo>
                  <a:cubicBezTo>
                    <a:pt x="73" y="2"/>
                    <a:pt x="73" y="2"/>
                    <a:pt x="40" y="0"/>
                  </a:cubicBezTo>
                  <a:cubicBezTo>
                    <a:pt x="40" y="0"/>
                    <a:pt x="40" y="0"/>
                    <a:pt x="47" y="16"/>
                  </a:cubicBezTo>
                  <a:cubicBezTo>
                    <a:pt x="47" y="16"/>
                    <a:pt x="47" y="34"/>
                    <a:pt x="29" y="40"/>
                  </a:cubicBezTo>
                  <a:cubicBezTo>
                    <a:pt x="10" y="45"/>
                    <a:pt x="0" y="64"/>
                    <a:pt x="0" y="64"/>
                  </a:cubicBezTo>
                  <a:cubicBezTo>
                    <a:pt x="103" y="84"/>
                    <a:pt x="103" y="84"/>
                    <a:pt x="103" y="84"/>
                  </a:cubicBezTo>
                  <a:cubicBezTo>
                    <a:pt x="103" y="84"/>
                    <a:pt x="116" y="81"/>
                    <a:pt x="107" y="63"/>
                  </a:cubicBezTo>
                  <a:cubicBezTo>
                    <a:pt x="97" y="38"/>
                    <a:pt x="90" y="36"/>
                    <a:pt x="82" y="28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4" name="Freeform 9"/>
            <p:cNvSpPr>
              <a:spLocks noChangeArrowheads="1"/>
            </p:cNvSpPr>
            <p:nvPr/>
          </p:nvSpPr>
          <p:spPr bwMode="auto">
            <a:xfrm>
              <a:off x="548" y="423"/>
              <a:ext cx="675" cy="590"/>
            </a:xfrm>
            <a:custGeom>
              <a:avLst/>
              <a:gdLst>
                <a:gd name="T0" fmla="*/ 479 w 286"/>
                <a:gd name="T1" fmla="*/ 78 h 250"/>
                <a:gd name="T2" fmla="*/ 267 w 286"/>
                <a:gd name="T3" fmla="*/ 50 h 250"/>
                <a:gd name="T4" fmla="*/ 9 w 286"/>
                <a:gd name="T5" fmla="*/ 260 h 250"/>
                <a:gd name="T6" fmla="*/ 172 w 286"/>
                <a:gd name="T7" fmla="*/ 540 h 250"/>
                <a:gd name="T8" fmla="*/ 427 w 286"/>
                <a:gd name="T9" fmla="*/ 550 h 250"/>
                <a:gd name="T10" fmla="*/ 479 w 286"/>
                <a:gd name="T11" fmla="*/ 78 h 25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6" h="250">
                  <a:moveTo>
                    <a:pt x="203" y="33"/>
                  </a:moveTo>
                  <a:cubicBezTo>
                    <a:pt x="180" y="3"/>
                    <a:pt x="144" y="8"/>
                    <a:pt x="113" y="21"/>
                  </a:cubicBezTo>
                  <a:cubicBezTo>
                    <a:pt x="81" y="0"/>
                    <a:pt x="9" y="49"/>
                    <a:pt x="4" y="110"/>
                  </a:cubicBezTo>
                  <a:cubicBezTo>
                    <a:pt x="0" y="162"/>
                    <a:pt x="5" y="221"/>
                    <a:pt x="73" y="229"/>
                  </a:cubicBezTo>
                  <a:cubicBezTo>
                    <a:pt x="103" y="250"/>
                    <a:pt x="158" y="250"/>
                    <a:pt x="181" y="233"/>
                  </a:cubicBezTo>
                  <a:cubicBezTo>
                    <a:pt x="286" y="238"/>
                    <a:pt x="283" y="39"/>
                    <a:pt x="203" y="33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5" name="Freeform 10"/>
            <p:cNvSpPr>
              <a:spLocks noChangeArrowheads="1"/>
            </p:cNvSpPr>
            <p:nvPr/>
          </p:nvSpPr>
          <p:spPr bwMode="auto">
            <a:xfrm>
              <a:off x="538" y="466"/>
              <a:ext cx="208" cy="491"/>
            </a:xfrm>
            <a:custGeom>
              <a:avLst/>
              <a:gdLst>
                <a:gd name="T0" fmla="*/ 123 w 88"/>
                <a:gd name="T1" fmla="*/ 59 h 208"/>
                <a:gd name="T2" fmla="*/ 208 w 88"/>
                <a:gd name="T3" fmla="*/ 0 h 208"/>
                <a:gd name="T4" fmla="*/ 19 w 88"/>
                <a:gd name="T5" fmla="*/ 168 h 208"/>
                <a:gd name="T6" fmla="*/ 40 w 88"/>
                <a:gd name="T7" fmla="*/ 441 h 208"/>
                <a:gd name="T8" fmla="*/ 135 w 88"/>
                <a:gd name="T9" fmla="*/ 479 h 208"/>
                <a:gd name="T10" fmla="*/ 144 w 88"/>
                <a:gd name="T11" fmla="*/ 451 h 208"/>
                <a:gd name="T12" fmla="*/ 40 w 88"/>
                <a:gd name="T13" fmla="*/ 293 h 208"/>
                <a:gd name="T14" fmla="*/ 123 w 88"/>
                <a:gd name="T15" fmla="*/ 59 h 20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8" h="208">
                  <a:moveTo>
                    <a:pt x="52" y="25"/>
                  </a:moveTo>
                  <a:cubicBezTo>
                    <a:pt x="72" y="5"/>
                    <a:pt x="88" y="0"/>
                    <a:pt x="88" y="0"/>
                  </a:cubicBezTo>
                  <a:cubicBezTo>
                    <a:pt x="88" y="0"/>
                    <a:pt x="17" y="20"/>
                    <a:pt x="8" y="71"/>
                  </a:cubicBezTo>
                  <a:cubicBezTo>
                    <a:pt x="0" y="122"/>
                    <a:pt x="3" y="166"/>
                    <a:pt x="17" y="187"/>
                  </a:cubicBezTo>
                  <a:cubicBezTo>
                    <a:pt x="32" y="208"/>
                    <a:pt x="57" y="203"/>
                    <a:pt x="57" y="203"/>
                  </a:cubicBezTo>
                  <a:cubicBezTo>
                    <a:pt x="61" y="191"/>
                    <a:pt x="61" y="191"/>
                    <a:pt x="61" y="191"/>
                  </a:cubicBezTo>
                  <a:cubicBezTo>
                    <a:pt x="61" y="191"/>
                    <a:pt x="19" y="194"/>
                    <a:pt x="17" y="124"/>
                  </a:cubicBezTo>
                  <a:cubicBezTo>
                    <a:pt x="16" y="53"/>
                    <a:pt x="33" y="44"/>
                    <a:pt x="52" y="25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6" name="Freeform 11"/>
            <p:cNvSpPr>
              <a:spLocks noChangeArrowheads="1"/>
            </p:cNvSpPr>
            <p:nvPr/>
          </p:nvSpPr>
          <p:spPr bwMode="auto">
            <a:xfrm>
              <a:off x="739" y="518"/>
              <a:ext cx="83" cy="415"/>
            </a:xfrm>
            <a:custGeom>
              <a:avLst/>
              <a:gdLst>
                <a:gd name="T0" fmla="*/ 83 w 35"/>
                <a:gd name="T1" fmla="*/ 0 h 176"/>
                <a:gd name="T2" fmla="*/ 2 w 35"/>
                <a:gd name="T3" fmla="*/ 182 h 176"/>
                <a:gd name="T4" fmla="*/ 21 w 35"/>
                <a:gd name="T5" fmla="*/ 415 h 176"/>
                <a:gd name="T6" fmla="*/ 50 w 35"/>
                <a:gd name="T7" fmla="*/ 408 h 176"/>
                <a:gd name="T8" fmla="*/ 40 w 35"/>
                <a:gd name="T9" fmla="*/ 198 h 176"/>
                <a:gd name="T10" fmla="*/ 83 w 35"/>
                <a:gd name="T11" fmla="*/ 0 h 1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5" h="176">
                  <a:moveTo>
                    <a:pt x="35" y="0"/>
                  </a:moveTo>
                  <a:cubicBezTo>
                    <a:pt x="16" y="13"/>
                    <a:pt x="4" y="41"/>
                    <a:pt x="1" y="77"/>
                  </a:cubicBezTo>
                  <a:cubicBezTo>
                    <a:pt x="0" y="112"/>
                    <a:pt x="9" y="176"/>
                    <a:pt x="9" y="176"/>
                  </a:cubicBezTo>
                  <a:cubicBezTo>
                    <a:pt x="21" y="173"/>
                    <a:pt x="21" y="173"/>
                    <a:pt x="21" y="173"/>
                  </a:cubicBezTo>
                  <a:cubicBezTo>
                    <a:pt x="21" y="173"/>
                    <a:pt x="16" y="114"/>
                    <a:pt x="17" y="84"/>
                  </a:cubicBezTo>
                  <a:cubicBezTo>
                    <a:pt x="19" y="54"/>
                    <a:pt x="21" y="30"/>
                    <a:pt x="35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7" name="Freeform 12"/>
            <p:cNvSpPr>
              <a:spLocks noChangeArrowheads="1"/>
            </p:cNvSpPr>
            <p:nvPr/>
          </p:nvSpPr>
          <p:spPr bwMode="auto">
            <a:xfrm>
              <a:off x="959" y="0"/>
              <a:ext cx="942" cy="1174"/>
            </a:xfrm>
            <a:custGeom>
              <a:avLst/>
              <a:gdLst>
                <a:gd name="T0" fmla="*/ 807 w 399"/>
                <a:gd name="T1" fmla="*/ 250 h 497"/>
                <a:gd name="T2" fmla="*/ 637 w 399"/>
                <a:gd name="T3" fmla="*/ 54 h 497"/>
                <a:gd name="T4" fmla="*/ 437 w 399"/>
                <a:gd name="T5" fmla="*/ 132 h 497"/>
                <a:gd name="T6" fmla="*/ 241 w 399"/>
                <a:gd name="T7" fmla="*/ 229 h 497"/>
                <a:gd name="T8" fmla="*/ 0 w 399"/>
                <a:gd name="T9" fmla="*/ 716 h 497"/>
                <a:gd name="T10" fmla="*/ 90 w 399"/>
                <a:gd name="T11" fmla="*/ 994 h 497"/>
                <a:gd name="T12" fmla="*/ 283 w 399"/>
                <a:gd name="T13" fmla="*/ 1084 h 497"/>
                <a:gd name="T14" fmla="*/ 496 w 399"/>
                <a:gd name="T15" fmla="*/ 1162 h 497"/>
                <a:gd name="T16" fmla="*/ 725 w 399"/>
                <a:gd name="T17" fmla="*/ 1117 h 497"/>
                <a:gd name="T18" fmla="*/ 850 w 399"/>
                <a:gd name="T19" fmla="*/ 1127 h 497"/>
                <a:gd name="T20" fmla="*/ 942 w 399"/>
                <a:gd name="T21" fmla="*/ 987 h 497"/>
                <a:gd name="T22" fmla="*/ 942 w 399"/>
                <a:gd name="T23" fmla="*/ 321 h 497"/>
                <a:gd name="T24" fmla="*/ 807 w 399"/>
                <a:gd name="T25" fmla="*/ 250 h 49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99" h="497">
                  <a:moveTo>
                    <a:pt x="342" y="106"/>
                  </a:moveTo>
                  <a:cubicBezTo>
                    <a:pt x="297" y="40"/>
                    <a:pt x="270" y="23"/>
                    <a:pt x="270" y="23"/>
                  </a:cubicBezTo>
                  <a:cubicBezTo>
                    <a:pt x="213" y="0"/>
                    <a:pt x="185" y="56"/>
                    <a:pt x="185" y="56"/>
                  </a:cubicBezTo>
                  <a:cubicBezTo>
                    <a:pt x="185" y="56"/>
                    <a:pt x="131" y="93"/>
                    <a:pt x="102" y="97"/>
                  </a:cubicBezTo>
                  <a:cubicBezTo>
                    <a:pt x="43" y="106"/>
                    <a:pt x="0" y="258"/>
                    <a:pt x="0" y="303"/>
                  </a:cubicBezTo>
                  <a:cubicBezTo>
                    <a:pt x="0" y="348"/>
                    <a:pt x="19" y="396"/>
                    <a:pt x="38" y="421"/>
                  </a:cubicBezTo>
                  <a:cubicBezTo>
                    <a:pt x="56" y="445"/>
                    <a:pt x="97" y="456"/>
                    <a:pt x="120" y="459"/>
                  </a:cubicBezTo>
                  <a:cubicBezTo>
                    <a:pt x="142" y="479"/>
                    <a:pt x="155" y="487"/>
                    <a:pt x="210" y="492"/>
                  </a:cubicBezTo>
                  <a:cubicBezTo>
                    <a:pt x="264" y="497"/>
                    <a:pt x="307" y="473"/>
                    <a:pt x="307" y="473"/>
                  </a:cubicBezTo>
                  <a:cubicBezTo>
                    <a:pt x="307" y="473"/>
                    <a:pt x="333" y="483"/>
                    <a:pt x="360" y="477"/>
                  </a:cubicBezTo>
                  <a:cubicBezTo>
                    <a:pt x="374" y="474"/>
                    <a:pt x="389" y="445"/>
                    <a:pt x="399" y="418"/>
                  </a:cubicBezTo>
                  <a:cubicBezTo>
                    <a:pt x="399" y="136"/>
                    <a:pt x="399" y="136"/>
                    <a:pt x="399" y="136"/>
                  </a:cubicBezTo>
                  <a:cubicBezTo>
                    <a:pt x="361" y="100"/>
                    <a:pt x="342" y="106"/>
                    <a:pt x="342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8" name="Freeform 13"/>
            <p:cNvSpPr>
              <a:spLocks noChangeArrowheads="1"/>
            </p:cNvSpPr>
            <p:nvPr/>
          </p:nvSpPr>
          <p:spPr bwMode="auto">
            <a:xfrm>
              <a:off x="1003" y="206"/>
              <a:ext cx="898" cy="978"/>
            </a:xfrm>
            <a:custGeom>
              <a:avLst/>
              <a:gdLst>
                <a:gd name="T0" fmla="*/ 643 w 380"/>
                <a:gd name="T1" fmla="*/ 83 h 414"/>
                <a:gd name="T2" fmla="*/ 333 w 380"/>
                <a:gd name="T3" fmla="*/ 76 h 414"/>
                <a:gd name="T4" fmla="*/ 19 w 380"/>
                <a:gd name="T5" fmla="*/ 482 h 414"/>
                <a:gd name="T6" fmla="*/ 250 w 380"/>
                <a:gd name="T7" fmla="*/ 839 h 414"/>
                <a:gd name="T8" fmla="*/ 678 w 380"/>
                <a:gd name="T9" fmla="*/ 855 h 414"/>
                <a:gd name="T10" fmla="*/ 898 w 380"/>
                <a:gd name="T11" fmla="*/ 678 h 414"/>
                <a:gd name="T12" fmla="*/ 898 w 380"/>
                <a:gd name="T13" fmla="*/ 234 h 414"/>
                <a:gd name="T14" fmla="*/ 643 w 380"/>
                <a:gd name="T15" fmla="*/ 83 h 4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80" h="414">
                  <a:moveTo>
                    <a:pt x="272" y="35"/>
                  </a:moveTo>
                  <a:cubicBezTo>
                    <a:pt x="243" y="3"/>
                    <a:pt x="170" y="0"/>
                    <a:pt x="141" y="32"/>
                  </a:cubicBezTo>
                  <a:cubicBezTo>
                    <a:pt x="77" y="10"/>
                    <a:pt x="16" y="99"/>
                    <a:pt x="8" y="204"/>
                  </a:cubicBezTo>
                  <a:cubicBezTo>
                    <a:pt x="0" y="290"/>
                    <a:pt x="32" y="352"/>
                    <a:pt x="106" y="355"/>
                  </a:cubicBezTo>
                  <a:cubicBezTo>
                    <a:pt x="131" y="390"/>
                    <a:pt x="255" y="414"/>
                    <a:pt x="287" y="362"/>
                  </a:cubicBezTo>
                  <a:cubicBezTo>
                    <a:pt x="328" y="375"/>
                    <a:pt x="376" y="352"/>
                    <a:pt x="380" y="287"/>
                  </a:cubicBezTo>
                  <a:cubicBezTo>
                    <a:pt x="380" y="99"/>
                    <a:pt x="380" y="99"/>
                    <a:pt x="380" y="99"/>
                  </a:cubicBezTo>
                  <a:cubicBezTo>
                    <a:pt x="362" y="56"/>
                    <a:pt x="327" y="27"/>
                    <a:pt x="272" y="35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9" name="Freeform 14"/>
            <p:cNvSpPr>
              <a:spLocks noChangeArrowheads="1"/>
            </p:cNvSpPr>
            <p:nvPr/>
          </p:nvSpPr>
          <p:spPr bwMode="auto">
            <a:xfrm>
              <a:off x="1015" y="281"/>
              <a:ext cx="324" cy="754"/>
            </a:xfrm>
            <a:custGeom>
              <a:avLst/>
              <a:gdLst>
                <a:gd name="T0" fmla="*/ 142 w 137"/>
                <a:gd name="T1" fmla="*/ 85 h 319"/>
                <a:gd name="T2" fmla="*/ 26 w 137"/>
                <a:gd name="T3" fmla="*/ 541 h 319"/>
                <a:gd name="T4" fmla="*/ 180 w 137"/>
                <a:gd name="T5" fmla="*/ 752 h 319"/>
                <a:gd name="T6" fmla="*/ 227 w 137"/>
                <a:gd name="T7" fmla="*/ 749 h 319"/>
                <a:gd name="T8" fmla="*/ 52 w 137"/>
                <a:gd name="T9" fmla="*/ 404 h 319"/>
                <a:gd name="T10" fmla="*/ 227 w 137"/>
                <a:gd name="T11" fmla="*/ 47 h 319"/>
                <a:gd name="T12" fmla="*/ 324 w 137"/>
                <a:gd name="T13" fmla="*/ 0 h 319"/>
                <a:gd name="T14" fmla="*/ 142 w 137"/>
                <a:gd name="T15" fmla="*/ 85 h 31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7" h="319">
                  <a:moveTo>
                    <a:pt x="60" y="36"/>
                  </a:moveTo>
                  <a:cubicBezTo>
                    <a:pt x="27" y="80"/>
                    <a:pt x="0" y="151"/>
                    <a:pt x="11" y="229"/>
                  </a:cubicBezTo>
                  <a:cubicBezTo>
                    <a:pt x="19" y="281"/>
                    <a:pt x="48" y="316"/>
                    <a:pt x="76" y="318"/>
                  </a:cubicBezTo>
                  <a:cubicBezTo>
                    <a:pt x="81" y="319"/>
                    <a:pt x="96" y="317"/>
                    <a:pt x="96" y="317"/>
                  </a:cubicBezTo>
                  <a:cubicBezTo>
                    <a:pt x="96" y="317"/>
                    <a:pt x="8" y="294"/>
                    <a:pt x="22" y="171"/>
                  </a:cubicBezTo>
                  <a:cubicBezTo>
                    <a:pt x="34" y="69"/>
                    <a:pt x="76" y="30"/>
                    <a:pt x="96" y="20"/>
                  </a:cubicBezTo>
                  <a:cubicBezTo>
                    <a:pt x="117" y="10"/>
                    <a:pt x="137" y="0"/>
                    <a:pt x="137" y="0"/>
                  </a:cubicBezTo>
                  <a:cubicBezTo>
                    <a:pt x="137" y="0"/>
                    <a:pt x="85" y="3"/>
                    <a:pt x="60" y="3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0" name="Freeform 15"/>
            <p:cNvSpPr>
              <a:spLocks noChangeArrowheads="1"/>
            </p:cNvSpPr>
            <p:nvPr/>
          </p:nvSpPr>
          <p:spPr bwMode="auto">
            <a:xfrm>
              <a:off x="1183" y="359"/>
              <a:ext cx="203" cy="657"/>
            </a:xfrm>
            <a:custGeom>
              <a:avLst/>
              <a:gdLst>
                <a:gd name="T0" fmla="*/ 33 w 86"/>
                <a:gd name="T1" fmla="*/ 227 h 278"/>
                <a:gd name="T2" fmla="*/ 47 w 86"/>
                <a:gd name="T3" fmla="*/ 600 h 278"/>
                <a:gd name="T4" fmla="*/ 99 w 86"/>
                <a:gd name="T5" fmla="*/ 657 h 278"/>
                <a:gd name="T6" fmla="*/ 54 w 86"/>
                <a:gd name="T7" fmla="*/ 258 h 278"/>
                <a:gd name="T8" fmla="*/ 203 w 86"/>
                <a:gd name="T9" fmla="*/ 0 h 278"/>
                <a:gd name="T10" fmla="*/ 33 w 86"/>
                <a:gd name="T11" fmla="*/ 227 h 2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6" h="278">
                  <a:moveTo>
                    <a:pt x="14" y="96"/>
                  </a:moveTo>
                  <a:cubicBezTo>
                    <a:pt x="0" y="166"/>
                    <a:pt x="6" y="222"/>
                    <a:pt x="20" y="254"/>
                  </a:cubicBezTo>
                  <a:cubicBezTo>
                    <a:pt x="29" y="276"/>
                    <a:pt x="42" y="278"/>
                    <a:pt x="42" y="278"/>
                  </a:cubicBezTo>
                  <a:cubicBezTo>
                    <a:pt x="42" y="278"/>
                    <a:pt x="15" y="228"/>
                    <a:pt x="23" y="109"/>
                  </a:cubicBezTo>
                  <a:cubicBezTo>
                    <a:pt x="28" y="36"/>
                    <a:pt x="86" y="0"/>
                    <a:pt x="86" y="0"/>
                  </a:cubicBezTo>
                  <a:cubicBezTo>
                    <a:pt x="86" y="0"/>
                    <a:pt x="31" y="3"/>
                    <a:pt x="14" y="9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1" name="Freeform 16"/>
            <p:cNvSpPr>
              <a:spLocks noChangeArrowheads="1"/>
            </p:cNvSpPr>
            <p:nvPr/>
          </p:nvSpPr>
          <p:spPr bwMode="auto">
            <a:xfrm>
              <a:off x="1646" y="364"/>
              <a:ext cx="132" cy="692"/>
            </a:xfrm>
            <a:custGeom>
              <a:avLst/>
              <a:gdLst>
                <a:gd name="T0" fmla="*/ 31 w 56"/>
                <a:gd name="T1" fmla="*/ 0 h 293"/>
                <a:gd name="T2" fmla="*/ 99 w 56"/>
                <a:gd name="T3" fmla="*/ 220 h 293"/>
                <a:gd name="T4" fmla="*/ 0 w 56"/>
                <a:gd name="T5" fmla="*/ 692 h 293"/>
                <a:gd name="T6" fmla="*/ 33 w 56"/>
                <a:gd name="T7" fmla="*/ 678 h 293"/>
                <a:gd name="T8" fmla="*/ 132 w 56"/>
                <a:gd name="T9" fmla="*/ 213 h 293"/>
                <a:gd name="T10" fmla="*/ 31 w 56"/>
                <a:gd name="T11" fmla="*/ 0 h 29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6" h="293">
                  <a:moveTo>
                    <a:pt x="13" y="0"/>
                  </a:moveTo>
                  <a:cubicBezTo>
                    <a:pt x="13" y="0"/>
                    <a:pt x="40" y="29"/>
                    <a:pt x="42" y="93"/>
                  </a:cubicBezTo>
                  <a:cubicBezTo>
                    <a:pt x="47" y="174"/>
                    <a:pt x="0" y="293"/>
                    <a:pt x="0" y="293"/>
                  </a:cubicBezTo>
                  <a:cubicBezTo>
                    <a:pt x="0" y="293"/>
                    <a:pt x="9" y="287"/>
                    <a:pt x="14" y="287"/>
                  </a:cubicBezTo>
                  <a:cubicBezTo>
                    <a:pt x="41" y="250"/>
                    <a:pt x="56" y="167"/>
                    <a:pt x="56" y="90"/>
                  </a:cubicBezTo>
                  <a:cubicBezTo>
                    <a:pt x="56" y="13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2" name="Freeform 17"/>
            <p:cNvSpPr>
              <a:spLocks noChangeArrowheads="1"/>
            </p:cNvSpPr>
            <p:nvPr/>
          </p:nvSpPr>
          <p:spPr bwMode="auto">
            <a:xfrm>
              <a:off x="1341" y="102"/>
              <a:ext cx="359" cy="229"/>
            </a:xfrm>
            <a:custGeom>
              <a:avLst/>
              <a:gdLst>
                <a:gd name="T0" fmla="*/ 210 w 152"/>
                <a:gd name="T1" fmla="*/ 0 h 97"/>
                <a:gd name="T2" fmla="*/ 151 w 152"/>
                <a:gd name="T3" fmla="*/ 0 h 97"/>
                <a:gd name="T4" fmla="*/ 156 w 152"/>
                <a:gd name="T5" fmla="*/ 59 h 97"/>
                <a:gd name="T6" fmla="*/ 68 w 152"/>
                <a:gd name="T7" fmla="*/ 99 h 97"/>
                <a:gd name="T8" fmla="*/ 0 w 152"/>
                <a:gd name="T9" fmla="*/ 184 h 97"/>
                <a:gd name="T10" fmla="*/ 352 w 152"/>
                <a:gd name="T11" fmla="*/ 177 h 97"/>
                <a:gd name="T12" fmla="*/ 210 w 152"/>
                <a:gd name="T13" fmla="*/ 0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2" h="97">
                  <a:moveTo>
                    <a:pt x="89" y="0"/>
                  </a:moveTo>
                  <a:cubicBezTo>
                    <a:pt x="89" y="0"/>
                    <a:pt x="89" y="0"/>
                    <a:pt x="64" y="0"/>
                  </a:cubicBezTo>
                  <a:cubicBezTo>
                    <a:pt x="64" y="0"/>
                    <a:pt x="64" y="0"/>
                    <a:pt x="66" y="25"/>
                  </a:cubicBezTo>
                  <a:cubicBezTo>
                    <a:pt x="66" y="25"/>
                    <a:pt x="56" y="32"/>
                    <a:pt x="29" y="42"/>
                  </a:cubicBezTo>
                  <a:cubicBezTo>
                    <a:pt x="2" y="52"/>
                    <a:pt x="0" y="78"/>
                    <a:pt x="0" y="78"/>
                  </a:cubicBezTo>
                  <a:cubicBezTo>
                    <a:pt x="53" y="96"/>
                    <a:pt x="148" y="97"/>
                    <a:pt x="149" y="75"/>
                  </a:cubicBezTo>
                  <a:cubicBezTo>
                    <a:pt x="152" y="54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3" name="Freeform 18"/>
            <p:cNvSpPr>
              <a:spLocks noChangeArrowheads="1"/>
            </p:cNvSpPr>
            <p:nvPr/>
          </p:nvSpPr>
          <p:spPr bwMode="auto">
            <a:xfrm>
              <a:off x="1422" y="102"/>
              <a:ext cx="304" cy="255"/>
            </a:xfrm>
            <a:custGeom>
              <a:avLst/>
              <a:gdLst>
                <a:gd name="T0" fmla="*/ 130 w 129"/>
                <a:gd name="T1" fmla="*/ 0 h 108"/>
                <a:gd name="T2" fmla="*/ 205 w 129"/>
                <a:gd name="T3" fmla="*/ 109 h 108"/>
                <a:gd name="T4" fmla="*/ 196 w 129"/>
                <a:gd name="T5" fmla="*/ 196 h 108"/>
                <a:gd name="T6" fmla="*/ 0 w 129"/>
                <a:gd name="T7" fmla="*/ 203 h 108"/>
                <a:gd name="T8" fmla="*/ 238 w 129"/>
                <a:gd name="T9" fmla="*/ 227 h 108"/>
                <a:gd name="T10" fmla="*/ 247 w 129"/>
                <a:gd name="T11" fmla="*/ 106 h 108"/>
                <a:gd name="T12" fmla="*/ 130 w 129"/>
                <a:gd name="T13" fmla="*/ 0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9" h="108">
                  <a:moveTo>
                    <a:pt x="55" y="0"/>
                  </a:moveTo>
                  <a:cubicBezTo>
                    <a:pt x="55" y="0"/>
                    <a:pt x="86" y="35"/>
                    <a:pt x="87" y="46"/>
                  </a:cubicBezTo>
                  <a:cubicBezTo>
                    <a:pt x="89" y="58"/>
                    <a:pt x="89" y="79"/>
                    <a:pt x="83" y="83"/>
                  </a:cubicBezTo>
                  <a:cubicBezTo>
                    <a:pt x="58" y="99"/>
                    <a:pt x="11" y="86"/>
                    <a:pt x="0" y="86"/>
                  </a:cubicBezTo>
                  <a:cubicBezTo>
                    <a:pt x="23" y="100"/>
                    <a:pt x="63" y="108"/>
                    <a:pt x="101" y="96"/>
                  </a:cubicBezTo>
                  <a:cubicBezTo>
                    <a:pt x="129" y="86"/>
                    <a:pt x="116" y="65"/>
                    <a:pt x="105" y="45"/>
                  </a:cubicBezTo>
                  <a:cubicBezTo>
                    <a:pt x="92" y="19"/>
                    <a:pt x="55" y="0"/>
                    <a:pt x="55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4" name="Freeform 19"/>
            <p:cNvSpPr>
              <a:spLocks noChangeArrowheads="1"/>
            </p:cNvSpPr>
            <p:nvPr/>
          </p:nvSpPr>
          <p:spPr bwMode="auto">
            <a:xfrm>
              <a:off x="0" y="454"/>
              <a:ext cx="1901" cy="1258"/>
            </a:xfrm>
            <a:custGeom>
              <a:avLst/>
              <a:gdLst>
                <a:gd name="T0" fmla="*/ 1901 w 805"/>
                <a:gd name="T1" fmla="*/ 510 h 533"/>
                <a:gd name="T2" fmla="*/ 1797 w 805"/>
                <a:gd name="T3" fmla="*/ 503 h 533"/>
                <a:gd name="T4" fmla="*/ 1396 w 805"/>
                <a:gd name="T5" fmla="*/ 307 h 533"/>
                <a:gd name="T6" fmla="*/ 1299 w 805"/>
                <a:gd name="T7" fmla="*/ 21 h 533"/>
                <a:gd name="T8" fmla="*/ 1051 w 805"/>
                <a:gd name="T9" fmla="*/ 97 h 533"/>
                <a:gd name="T10" fmla="*/ 1086 w 805"/>
                <a:gd name="T11" fmla="*/ 279 h 533"/>
                <a:gd name="T12" fmla="*/ 803 w 805"/>
                <a:gd name="T13" fmla="*/ 312 h 533"/>
                <a:gd name="T14" fmla="*/ 661 w 805"/>
                <a:gd name="T15" fmla="*/ 399 h 533"/>
                <a:gd name="T16" fmla="*/ 375 w 805"/>
                <a:gd name="T17" fmla="*/ 472 h 533"/>
                <a:gd name="T18" fmla="*/ 7 w 805"/>
                <a:gd name="T19" fmla="*/ 1053 h 533"/>
                <a:gd name="T20" fmla="*/ 0 w 805"/>
                <a:gd name="T21" fmla="*/ 1258 h 533"/>
                <a:gd name="T22" fmla="*/ 1901 w 805"/>
                <a:gd name="T23" fmla="*/ 1258 h 533"/>
                <a:gd name="T24" fmla="*/ 1901 w 805"/>
                <a:gd name="T25" fmla="*/ 510 h 533"/>
                <a:gd name="T26" fmla="*/ 1901 w 805"/>
                <a:gd name="T27" fmla="*/ 510 h 53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805" h="533">
                  <a:moveTo>
                    <a:pt x="805" y="216"/>
                  </a:moveTo>
                  <a:cubicBezTo>
                    <a:pt x="790" y="213"/>
                    <a:pt x="775" y="212"/>
                    <a:pt x="761" y="213"/>
                  </a:cubicBezTo>
                  <a:cubicBezTo>
                    <a:pt x="736" y="168"/>
                    <a:pt x="661" y="120"/>
                    <a:pt x="591" y="130"/>
                  </a:cubicBezTo>
                  <a:cubicBezTo>
                    <a:pt x="591" y="74"/>
                    <a:pt x="572" y="31"/>
                    <a:pt x="550" y="9"/>
                  </a:cubicBezTo>
                  <a:cubicBezTo>
                    <a:pt x="522" y="0"/>
                    <a:pt x="465" y="25"/>
                    <a:pt x="445" y="41"/>
                  </a:cubicBezTo>
                  <a:cubicBezTo>
                    <a:pt x="460" y="66"/>
                    <a:pt x="464" y="99"/>
                    <a:pt x="460" y="118"/>
                  </a:cubicBezTo>
                  <a:cubicBezTo>
                    <a:pt x="460" y="118"/>
                    <a:pt x="387" y="112"/>
                    <a:pt x="340" y="132"/>
                  </a:cubicBezTo>
                  <a:cubicBezTo>
                    <a:pt x="296" y="150"/>
                    <a:pt x="280" y="169"/>
                    <a:pt x="280" y="169"/>
                  </a:cubicBezTo>
                  <a:cubicBezTo>
                    <a:pt x="280" y="169"/>
                    <a:pt x="194" y="180"/>
                    <a:pt x="159" y="200"/>
                  </a:cubicBezTo>
                  <a:cubicBezTo>
                    <a:pt x="112" y="226"/>
                    <a:pt x="15" y="309"/>
                    <a:pt x="3" y="446"/>
                  </a:cubicBezTo>
                  <a:cubicBezTo>
                    <a:pt x="1" y="478"/>
                    <a:pt x="0" y="507"/>
                    <a:pt x="0" y="533"/>
                  </a:cubicBezTo>
                  <a:cubicBezTo>
                    <a:pt x="805" y="533"/>
                    <a:pt x="805" y="533"/>
                    <a:pt x="805" y="533"/>
                  </a:cubicBezTo>
                  <a:cubicBezTo>
                    <a:pt x="805" y="216"/>
                    <a:pt x="805" y="216"/>
                    <a:pt x="805" y="216"/>
                  </a:cubicBezTo>
                  <a:cubicBezTo>
                    <a:pt x="805" y="216"/>
                    <a:pt x="805" y="216"/>
                    <a:pt x="805" y="21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5" name="Freeform 20"/>
            <p:cNvSpPr>
              <a:spLocks noChangeArrowheads="1"/>
            </p:cNvSpPr>
            <p:nvPr/>
          </p:nvSpPr>
          <p:spPr bwMode="auto">
            <a:xfrm>
              <a:off x="7" y="784"/>
              <a:ext cx="1894" cy="928"/>
            </a:xfrm>
            <a:custGeom>
              <a:avLst/>
              <a:gdLst>
                <a:gd name="T0" fmla="*/ 1894 w 802"/>
                <a:gd name="T1" fmla="*/ 269 h 393"/>
                <a:gd name="T2" fmla="*/ 1738 w 802"/>
                <a:gd name="T3" fmla="*/ 238 h 393"/>
                <a:gd name="T4" fmla="*/ 916 w 802"/>
                <a:gd name="T5" fmla="*/ 73 h 393"/>
                <a:gd name="T6" fmla="*/ 597 w 802"/>
                <a:gd name="T7" fmla="*/ 130 h 393"/>
                <a:gd name="T8" fmla="*/ 54 w 802"/>
                <a:gd name="T9" fmla="*/ 928 h 393"/>
                <a:gd name="T10" fmla="*/ 1894 w 802"/>
                <a:gd name="T11" fmla="*/ 928 h 393"/>
                <a:gd name="T12" fmla="*/ 1894 w 802"/>
                <a:gd name="T13" fmla="*/ 269 h 393"/>
                <a:gd name="T14" fmla="*/ 1894 w 802"/>
                <a:gd name="T15" fmla="*/ 269 h 39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02" h="393">
                  <a:moveTo>
                    <a:pt x="802" y="114"/>
                  </a:moveTo>
                  <a:cubicBezTo>
                    <a:pt x="782" y="106"/>
                    <a:pt x="759" y="101"/>
                    <a:pt x="736" y="101"/>
                  </a:cubicBezTo>
                  <a:cubicBezTo>
                    <a:pt x="658" y="0"/>
                    <a:pt x="494" y="8"/>
                    <a:pt x="388" y="31"/>
                  </a:cubicBezTo>
                  <a:cubicBezTo>
                    <a:pt x="287" y="55"/>
                    <a:pt x="253" y="55"/>
                    <a:pt x="253" y="55"/>
                  </a:cubicBezTo>
                  <a:cubicBezTo>
                    <a:pt x="151" y="52"/>
                    <a:pt x="0" y="179"/>
                    <a:pt x="23" y="393"/>
                  </a:cubicBezTo>
                  <a:cubicBezTo>
                    <a:pt x="802" y="393"/>
                    <a:pt x="802" y="393"/>
                    <a:pt x="802" y="393"/>
                  </a:cubicBezTo>
                  <a:cubicBezTo>
                    <a:pt x="802" y="114"/>
                    <a:pt x="802" y="114"/>
                    <a:pt x="802" y="114"/>
                  </a:cubicBezTo>
                  <a:cubicBezTo>
                    <a:pt x="802" y="114"/>
                    <a:pt x="802" y="114"/>
                    <a:pt x="802" y="114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6" name="Freeform 21"/>
            <p:cNvSpPr>
              <a:spLocks noChangeArrowheads="1"/>
            </p:cNvSpPr>
            <p:nvPr/>
          </p:nvSpPr>
          <p:spPr bwMode="auto">
            <a:xfrm>
              <a:off x="699" y="506"/>
              <a:ext cx="1060" cy="588"/>
            </a:xfrm>
            <a:custGeom>
              <a:avLst/>
              <a:gdLst>
                <a:gd name="T0" fmla="*/ 859 w 449"/>
                <a:gd name="T1" fmla="*/ 345 h 249"/>
                <a:gd name="T2" fmla="*/ 642 w 449"/>
                <a:gd name="T3" fmla="*/ 307 h 249"/>
                <a:gd name="T4" fmla="*/ 578 w 449"/>
                <a:gd name="T5" fmla="*/ 14 h 249"/>
                <a:gd name="T6" fmla="*/ 418 w 449"/>
                <a:gd name="T7" fmla="*/ 64 h 249"/>
                <a:gd name="T8" fmla="*/ 446 w 449"/>
                <a:gd name="T9" fmla="*/ 302 h 249"/>
                <a:gd name="T10" fmla="*/ 0 w 449"/>
                <a:gd name="T11" fmla="*/ 439 h 249"/>
                <a:gd name="T12" fmla="*/ 238 w 449"/>
                <a:gd name="T13" fmla="*/ 390 h 249"/>
                <a:gd name="T14" fmla="*/ 142 w 449"/>
                <a:gd name="T15" fmla="*/ 524 h 249"/>
                <a:gd name="T16" fmla="*/ 460 w 449"/>
                <a:gd name="T17" fmla="*/ 446 h 249"/>
                <a:gd name="T18" fmla="*/ 772 w 449"/>
                <a:gd name="T19" fmla="*/ 588 h 249"/>
                <a:gd name="T20" fmla="*/ 781 w 449"/>
                <a:gd name="T21" fmla="*/ 420 h 249"/>
                <a:gd name="T22" fmla="*/ 1060 w 449"/>
                <a:gd name="T23" fmla="*/ 522 h 249"/>
                <a:gd name="T24" fmla="*/ 859 w 449"/>
                <a:gd name="T25" fmla="*/ 345 h 24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49" h="249">
                  <a:moveTo>
                    <a:pt x="364" y="146"/>
                  </a:moveTo>
                  <a:cubicBezTo>
                    <a:pt x="316" y="125"/>
                    <a:pt x="272" y="130"/>
                    <a:pt x="272" y="130"/>
                  </a:cubicBezTo>
                  <a:cubicBezTo>
                    <a:pt x="272" y="130"/>
                    <a:pt x="281" y="56"/>
                    <a:pt x="245" y="6"/>
                  </a:cubicBezTo>
                  <a:cubicBezTo>
                    <a:pt x="202" y="0"/>
                    <a:pt x="177" y="27"/>
                    <a:pt x="177" y="27"/>
                  </a:cubicBezTo>
                  <a:cubicBezTo>
                    <a:pt x="177" y="27"/>
                    <a:pt x="204" y="111"/>
                    <a:pt x="189" y="128"/>
                  </a:cubicBezTo>
                  <a:cubicBezTo>
                    <a:pt x="153" y="128"/>
                    <a:pt x="75" y="104"/>
                    <a:pt x="0" y="186"/>
                  </a:cubicBezTo>
                  <a:cubicBezTo>
                    <a:pt x="0" y="186"/>
                    <a:pt x="69" y="160"/>
                    <a:pt x="101" y="165"/>
                  </a:cubicBezTo>
                  <a:cubicBezTo>
                    <a:pt x="60" y="189"/>
                    <a:pt x="60" y="222"/>
                    <a:pt x="60" y="222"/>
                  </a:cubicBezTo>
                  <a:cubicBezTo>
                    <a:pt x="60" y="222"/>
                    <a:pt x="136" y="191"/>
                    <a:pt x="195" y="189"/>
                  </a:cubicBezTo>
                  <a:cubicBezTo>
                    <a:pt x="247" y="198"/>
                    <a:pt x="327" y="249"/>
                    <a:pt x="327" y="249"/>
                  </a:cubicBezTo>
                  <a:cubicBezTo>
                    <a:pt x="327" y="249"/>
                    <a:pt x="340" y="221"/>
                    <a:pt x="331" y="178"/>
                  </a:cubicBezTo>
                  <a:cubicBezTo>
                    <a:pt x="371" y="186"/>
                    <a:pt x="449" y="221"/>
                    <a:pt x="449" y="221"/>
                  </a:cubicBezTo>
                  <a:cubicBezTo>
                    <a:pt x="449" y="221"/>
                    <a:pt x="428" y="174"/>
                    <a:pt x="364" y="146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7" name="Freeform 22"/>
            <p:cNvSpPr>
              <a:spLocks noChangeArrowheads="1"/>
            </p:cNvSpPr>
            <p:nvPr/>
          </p:nvSpPr>
          <p:spPr bwMode="auto">
            <a:xfrm>
              <a:off x="94" y="952"/>
              <a:ext cx="506" cy="760"/>
            </a:xfrm>
            <a:custGeom>
              <a:avLst/>
              <a:gdLst>
                <a:gd name="T0" fmla="*/ 106 w 214"/>
                <a:gd name="T1" fmla="*/ 380 h 322"/>
                <a:gd name="T2" fmla="*/ 506 w 214"/>
                <a:gd name="T3" fmla="*/ 40 h 322"/>
                <a:gd name="T4" fmla="*/ 170 w 214"/>
                <a:gd name="T5" fmla="*/ 177 h 322"/>
                <a:gd name="T6" fmla="*/ 0 w 214"/>
                <a:gd name="T7" fmla="*/ 687 h 322"/>
                <a:gd name="T8" fmla="*/ 0 w 214"/>
                <a:gd name="T9" fmla="*/ 760 h 322"/>
                <a:gd name="T10" fmla="*/ 50 w 214"/>
                <a:gd name="T11" fmla="*/ 760 h 322"/>
                <a:gd name="T12" fmla="*/ 106 w 214"/>
                <a:gd name="T13" fmla="*/ 380 h 3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4" h="322">
                  <a:moveTo>
                    <a:pt x="45" y="161"/>
                  </a:moveTo>
                  <a:cubicBezTo>
                    <a:pt x="98" y="14"/>
                    <a:pt x="166" y="30"/>
                    <a:pt x="214" y="17"/>
                  </a:cubicBezTo>
                  <a:cubicBezTo>
                    <a:pt x="174" y="0"/>
                    <a:pt x="110" y="25"/>
                    <a:pt x="72" y="75"/>
                  </a:cubicBezTo>
                  <a:cubicBezTo>
                    <a:pt x="34" y="126"/>
                    <a:pt x="0" y="219"/>
                    <a:pt x="0" y="291"/>
                  </a:cubicBezTo>
                  <a:cubicBezTo>
                    <a:pt x="0" y="303"/>
                    <a:pt x="0" y="313"/>
                    <a:pt x="0" y="322"/>
                  </a:cubicBezTo>
                  <a:cubicBezTo>
                    <a:pt x="21" y="322"/>
                    <a:pt x="21" y="322"/>
                    <a:pt x="21" y="322"/>
                  </a:cubicBezTo>
                  <a:cubicBezTo>
                    <a:pt x="19" y="278"/>
                    <a:pt x="24" y="222"/>
                    <a:pt x="45" y="161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8" name="Freeform 23"/>
            <p:cNvSpPr>
              <a:spLocks noChangeArrowheads="1"/>
            </p:cNvSpPr>
            <p:nvPr/>
          </p:nvSpPr>
          <p:spPr bwMode="auto">
            <a:xfrm>
              <a:off x="1280" y="522"/>
              <a:ext cx="92" cy="331"/>
            </a:xfrm>
            <a:custGeom>
              <a:avLst/>
              <a:gdLst>
                <a:gd name="T0" fmla="*/ 0 w 39"/>
                <a:gd name="T1" fmla="*/ 0 h 140"/>
                <a:gd name="T2" fmla="*/ 57 w 39"/>
                <a:gd name="T3" fmla="*/ 177 h 140"/>
                <a:gd name="T4" fmla="*/ 59 w 39"/>
                <a:gd name="T5" fmla="*/ 331 h 140"/>
                <a:gd name="T6" fmla="*/ 75 w 39"/>
                <a:gd name="T7" fmla="*/ 173 h 140"/>
                <a:gd name="T8" fmla="*/ 0 w 39"/>
                <a:gd name="T9" fmla="*/ 0 h 1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140">
                  <a:moveTo>
                    <a:pt x="0" y="0"/>
                  </a:moveTo>
                  <a:cubicBezTo>
                    <a:pt x="0" y="0"/>
                    <a:pt x="21" y="43"/>
                    <a:pt x="24" y="75"/>
                  </a:cubicBezTo>
                  <a:cubicBezTo>
                    <a:pt x="26" y="94"/>
                    <a:pt x="25" y="140"/>
                    <a:pt x="25" y="140"/>
                  </a:cubicBezTo>
                  <a:cubicBezTo>
                    <a:pt x="25" y="140"/>
                    <a:pt x="39" y="123"/>
                    <a:pt x="32" y="73"/>
                  </a:cubicBezTo>
                  <a:cubicBezTo>
                    <a:pt x="22" y="1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9" name="Freeform 24"/>
            <p:cNvSpPr>
              <a:spLocks noChangeArrowheads="1"/>
            </p:cNvSpPr>
            <p:nvPr/>
          </p:nvSpPr>
          <p:spPr bwMode="auto">
            <a:xfrm>
              <a:off x="699" y="782"/>
              <a:ext cx="453" cy="149"/>
            </a:xfrm>
            <a:custGeom>
              <a:avLst/>
              <a:gdLst>
                <a:gd name="T0" fmla="*/ 281 w 192"/>
                <a:gd name="T1" fmla="*/ 2 h 63"/>
                <a:gd name="T2" fmla="*/ 0 w 192"/>
                <a:gd name="T3" fmla="*/ 149 h 63"/>
                <a:gd name="T4" fmla="*/ 248 w 192"/>
                <a:gd name="T5" fmla="*/ 26 h 63"/>
                <a:gd name="T6" fmla="*/ 453 w 192"/>
                <a:gd name="T7" fmla="*/ 28 h 63"/>
                <a:gd name="T8" fmla="*/ 281 w 192"/>
                <a:gd name="T9" fmla="*/ 2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2" h="63">
                  <a:moveTo>
                    <a:pt x="119" y="1"/>
                  </a:moveTo>
                  <a:cubicBezTo>
                    <a:pt x="89" y="3"/>
                    <a:pt x="22" y="26"/>
                    <a:pt x="0" y="63"/>
                  </a:cubicBezTo>
                  <a:cubicBezTo>
                    <a:pt x="48" y="31"/>
                    <a:pt x="81" y="15"/>
                    <a:pt x="105" y="11"/>
                  </a:cubicBezTo>
                  <a:cubicBezTo>
                    <a:pt x="124" y="8"/>
                    <a:pt x="124" y="11"/>
                    <a:pt x="192" y="12"/>
                  </a:cubicBezTo>
                  <a:cubicBezTo>
                    <a:pt x="192" y="12"/>
                    <a:pt x="168" y="0"/>
                    <a:pt x="119" y="1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0" name="Freeform 25"/>
            <p:cNvSpPr>
              <a:spLocks noChangeArrowheads="1"/>
            </p:cNvSpPr>
            <p:nvPr/>
          </p:nvSpPr>
          <p:spPr bwMode="auto">
            <a:xfrm>
              <a:off x="753" y="1122"/>
              <a:ext cx="258" cy="590"/>
            </a:xfrm>
            <a:custGeom>
              <a:avLst/>
              <a:gdLst>
                <a:gd name="T0" fmla="*/ 109 w 109"/>
                <a:gd name="T1" fmla="*/ 276 h 250"/>
                <a:gd name="T2" fmla="*/ 258 w 109"/>
                <a:gd name="T3" fmla="*/ 0 h 250"/>
                <a:gd name="T4" fmla="*/ 59 w 109"/>
                <a:gd name="T5" fmla="*/ 151 h 250"/>
                <a:gd name="T6" fmla="*/ 0 w 109"/>
                <a:gd name="T7" fmla="*/ 517 h 250"/>
                <a:gd name="T8" fmla="*/ 2 w 109"/>
                <a:gd name="T9" fmla="*/ 590 h 250"/>
                <a:gd name="T10" fmla="*/ 95 w 109"/>
                <a:gd name="T11" fmla="*/ 590 h 250"/>
                <a:gd name="T12" fmla="*/ 109 w 109"/>
                <a:gd name="T13" fmla="*/ 276 h 25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9" h="250">
                  <a:moveTo>
                    <a:pt x="46" y="117"/>
                  </a:moveTo>
                  <a:cubicBezTo>
                    <a:pt x="56" y="75"/>
                    <a:pt x="109" y="0"/>
                    <a:pt x="109" y="0"/>
                  </a:cubicBezTo>
                  <a:cubicBezTo>
                    <a:pt x="109" y="0"/>
                    <a:pt x="43" y="32"/>
                    <a:pt x="25" y="64"/>
                  </a:cubicBezTo>
                  <a:cubicBezTo>
                    <a:pt x="9" y="97"/>
                    <a:pt x="0" y="214"/>
                    <a:pt x="0" y="219"/>
                  </a:cubicBezTo>
                  <a:cubicBezTo>
                    <a:pt x="0" y="222"/>
                    <a:pt x="0" y="235"/>
                    <a:pt x="1" y="250"/>
                  </a:cubicBezTo>
                  <a:cubicBezTo>
                    <a:pt x="40" y="250"/>
                    <a:pt x="40" y="250"/>
                    <a:pt x="40" y="250"/>
                  </a:cubicBezTo>
                  <a:cubicBezTo>
                    <a:pt x="37" y="212"/>
                    <a:pt x="37" y="161"/>
                    <a:pt x="46" y="1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1" name="Freeform 26"/>
            <p:cNvSpPr>
              <a:spLocks noChangeArrowheads="1"/>
            </p:cNvSpPr>
            <p:nvPr/>
          </p:nvSpPr>
          <p:spPr bwMode="auto">
            <a:xfrm>
              <a:off x="718" y="1106"/>
              <a:ext cx="323" cy="606"/>
            </a:xfrm>
            <a:custGeom>
              <a:avLst/>
              <a:gdLst>
                <a:gd name="T0" fmla="*/ 73 w 137"/>
                <a:gd name="T1" fmla="*/ 302 h 257"/>
                <a:gd name="T2" fmla="*/ 323 w 137"/>
                <a:gd name="T3" fmla="*/ 0 h 257"/>
                <a:gd name="T4" fmla="*/ 26 w 137"/>
                <a:gd name="T5" fmla="*/ 309 h 257"/>
                <a:gd name="T6" fmla="*/ 12 w 137"/>
                <a:gd name="T7" fmla="*/ 606 h 257"/>
                <a:gd name="T8" fmla="*/ 54 w 137"/>
                <a:gd name="T9" fmla="*/ 606 h 257"/>
                <a:gd name="T10" fmla="*/ 73 w 137"/>
                <a:gd name="T11" fmla="*/ 302 h 2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7" h="257">
                  <a:moveTo>
                    <a:pt x="31" y="128"/>
                  </a:moveTo>
                  <a:cubicBezTo>
                    <a:pt x="50" y="44"/>
                    <a:pt x="137" y="0"/>
                    <a:pt x="137" y="0"/>
                  </a:cubicBezTo>
                  <a:cubicBezTo>
                    <a:pt x="137" y="0"/>
                    <a:pt x="39" y="13"/>
                    <a:pt x="11" y="131"/>
                  </a:cubicBezTo>
                  <a:cubicBezTo>
                    <a:pt x="0" y="178"/>
                    <a:pt x="1" y="221"/>
                    <a:pt x="5" y="257"/>
                  </a:cubicBezTo>
                  <a:cubicBezTo>
                    <a:pt x="23" y="257"/>
                    <a:pt x="23" y="257"/>
                    <a:pt x="23" y="257"/>
                  </a:cubicBezTo>
                  <a:cubicBezTo>
                    <a:pt x="22" y="214"/>
                    <a:pt x="23" y="165"/>
                    <a:pt x="31" y="12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2" name="Freeform 27"/>
            <p:cNvSpPr>
              <a:spLocks noChangeArrowheads="1"/>
            </p:cNvSpPr>
            <p:nvPr/>
          </p:nvSpPr>
          <p:spPr bwMode="auto">
            <a:xfrm>
              <a:off x="1653" y="1158"/>
              <a:ext cx="248" cy="554"/>
            </a:xfrm>
            <a:custGeom>
              <a:avLst/>
              <a:gdLst>
                <a:gd name="T0" fmla="*/ 248 w 105"/>
                <a:gd name="T1" fmla="*/ 408 h 235"/>
                <a:gd name="T2" fmla="*/ 196 w 105"/>
                <a:gd name="T3" fmla="*/ 151 h 235"/>
                <a:gd name="T4" fmla="*/ 0 w 105"/>
                <a:gd name="T5" fmla="*/ 0 h 235"/>
                <a:gd name="T6" fmla="*/ 146 w 105"/>
                <a:gd name="T7" fmla="*/ 276 h 235"/>
                <a:gd name="T8" fmla="*/ 163 w 105"/>
                <a:gd name="T9" fmla="*/ 554 h 235"/>
                <a:gd name="T10" fmla="*/ 248 w 105"/>
                <a:gd name="T11" fmla="*/ 554 h 235"/>
                <a:gd name="T12" fmla="*/ 248 w 105"/>
                <a:gd name="T13" fmla="*/ 408 h 235"/>
                <a:gd name="T14" fmla="*/ 248 w 105"/>
                <a:gd name="T15" fmla="*/ 408 h 23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5" h="235">
                  <a:moveTo>
                    <a:pt x="105" y="173"/>
                  </a:moveTo>
                  <a:cubicBezTo>
                    <a:pt x="101" y="135"/>
                    <a:pt x="93" y="84"/>
                    <a:pt x="83" y="64"/>
                  </a:cubicBezTo>
                  <a:cubicBezTo>
                    <a:pt x="66" y="32"/>
                    <a:pt x="0" y="0"/>
                    <a:pt x="0" y="0"/>
                  </a:cubicBezTo>
                  <a:cubicBezTo>
                    <a:pt x="0" y="0"/>
                    <a:pt x="53" y="75"/>
                    <a:pt x="62" y="117"/>
                  </a:cubicBezTo>
                  <a:cubicBezTo>
                    <a:pt x="71" y="156"/>
                    <a:pt x="72" y="200"/>
                    <a:pt x="69" y="235"/>
                  </a:cubicBezTo>
                  <a:cubicBezTo>
                    <a:pt x="105" y="235"/>
                    <a:pt x="105" y="235"/>
                    <a:pt x="105" y="235"/>
                  </a:cubicBezTo>
                  <a:cubicBezTo>
                    <a:pt x="105" y="173"/>
                    <a:pt x="105" y="173"/>
                    <a:pt x="105" y="173"/>
                  </a:cubicBezTo>
                  <a:cubicBezTo>
                    <a:pt x="105" y="173"/>
                    <a:pt x="105" y="173"/>
                    <a:pt x="105" y="17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3" name="Freeform 28"/>
            <p:cNvSpPr>
              <a:spLocks noChangeArrowheads="1"/>
            </p:cNvSpPr>
            <p:nvPr/>
          </p:nvSpPr>
          <p:spPr bwMode="auto">
            <a:xfrm>
              <a:off x="1620" y="1141"/>
              <a:ext cx="281" cy="571"/>
            </a:xfrm>
            <a:custGeom>
              <a:avLst/>
              <a:gdLst>
                <a:gd name="T0" fmla="*/ 281 w 119"/>
                <a:gd name="T1" fmla="*/ 248 h 242"/>
                <a:gd name="T2" fmla="*/ 0 w 119"/>
                <a:gd name="T3" fmla="*/ 0 h 242"/>
                <a:gd name="T4" fmla="*/ 253 w 119"/>
                <a:gd name="T5" fmla="*/ 304 h 242"/>
                <a:gd name="T6" fmla="*/ 272 w 119"/>
                <a:gd name="T7" fmla="*/ 571 h 242"/>
                <a:gd name="T8" fmla="*/ 281 w 119"/>
                <a:gd name="T9" fmla="*/ 571 h 242"/>
                <a:gd name="T10" fmla="*/ 281 w 119"/>
                <a:gd name="T11" fmla="*/ 248 h 242"/>
                <a:gd name="T12" fmla="*/ 281 w 119"/>
                <a:gd name="T13" fmla="*/ 248 h 2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9" h="242">
                  <a:moveTo>
                    <a:pt x="119" y="105"/>
                  </a:moveTo>
                  <a:cubicBezTo>
                    <a:pt x="85" y="12"/>
                    <a:pt x="0" y="0"/>
                    <a:pt x="0" y="0"/>
                  </a:cubicBezTo>
                  <a:cubicBezTo>
                    <a:pt x="0" y="0"/>
                    <a:pt x="88" y="45"/>
                    <a:pt x="107" y="129"/>
                  </a:cubicBezTo>
                  <a:cubicBezTo>
                    <a:pt x="115" y="161"/>
                    <a:pt x="116" y="203"/>
                    <a:pt x="115" y="242"/>
                  </a:cubicBezTo>
                  <a:cubicBezTo>
                    <a:pt x="119" y="242"/>
                    <a:pt x="119" y="242"/>
                    <a:pt x="119" y="242"/>
                  </a:cubicBezTo>
                  <a:cubicBezTo>
                    <a:pt x="119" y="105"/>
                    <a:pt x="119" y="105"/>
                    <a:pt x="119" y="105"/>
                  </a:cubicBezTo>
                  <a:cubicBezTo>
                    <a:pt x="119" y="105"/>
                    <a:pt x="119" y="105"/>
                    <a:pt x="119" y="105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4" name="Freeform 29"/>
            <p:cNvSpPr>
              <a:spLocks noChangeArrowheads="1"/>
            </p:cNvSpPr>
            <p:nvPr/>
          </p:nvSpPr>
          <p:spPr bwMode="auto">
            <a:xfrm>
              <a:off x="1112" y="562"/>
              <a:ext cx="50" cy="251"/>
            </a:xfrm>
            <a:custGeom>
              <a:avLst/>
              <a:gdLst>
                <a:gd name="T0" fmla="*/ 0 w 21"/>
                <a:gd name="T1" fmla="*/ 19 h 106"/>
                <a:gd name="T2" fmla="*/ 26 w 21"/>
                <a:gd name="T3" fmla="*/ 130 h 106"/>
                <a:gd name="T4" fmla="*/ 24 w 21"/>
                <a:gd name="T5" fmla="*/ 246 h 106"/>
                <a:gd name="T6" fmla="*/ 43 w 21"/>
                <a:gd name="T7" fmla="*/ 251 h 106"/>
                <a:gd name="T8" fmla="*/ 50 w 21"/>
                <a:gd name="T9" fmla="*/ 125 h 106"/>
                <a:gd name="T10" fmla="*/ 14 w 21"/>
                <a:gd name="T11" fmla="*/ 0 h 106"/>
                <a:gd name="T12" fmla="*/ 0 w 21"/>
                <a:gd name="T13" fmla="*/ 19 h 106"/>
                <a:gd name="T14" fmla="*/ 0 w 21"/>
                <a:gd name="T15" fmla="*/ 19 h 10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1" h="106">
                  <a:moveTo>
                    <a:pt x="0" y="8"/>
                  </a:moveTo>
                  <a:cubicBezTo>
                    <a:pt x="0" y="8"/>
                    <a:pt x="10" y="40"/>
                    <a:pt x="11" y="55"/>
                  </a:cubicBezTo>
                  <a:cubicBezTo>
                    <a:pt x="13" y="70"/>
                    <a:pt x="10" y="104"/>
                    <a:pt x="10" y="104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18" y="106"/>
                    <a:pt x="21" y="70"/>
                    <a:pt x="21" y="53"/>
                  </a:cubicBezTo>
                  <a:cubicBezTo>
                    <a:pt x="21" y="37"/>
                    <a:pt x="6" y="0"/>
                    <a:pt x="6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091" name="Group 169"/>
          <p:cNvGrpSpPr>
            <a:grpSpLocks/>
          </p:cNvGrpSpPr>
          <p:nvPr/>
        </p:nvGrpSpPr>
        <p:grpSpPr bwMode="auto">
          <a:xfrm rot="12827499" flipH="1">
            <a:off x="11360150" y="2338388"/>
            <a:ext cx="484188" cy="536575"/>
            <a:chOff x="0" y="0"/>
            <a:chExt cx="768" cy="852"/>
          </a:xfrm>
        </p:grpSpPr>
        <p:sp>
          <p:nvSpPr>
            <p:cNvPr id="3093" name="Freeform 65"/>
            <p:cNvSpPr>
              <a:spLocks noChangeArrowheads="1"/>
            </p:cNvSpPr>
            <p:nvPr/>
          </p:nvSpPr>
          <p:spPr bwMode="auto">
            <a:xfrm>
              <a:off x="378" y="621"/>
              <a:ext cx="151" cy="231"/>
            </a:xfrm>
            <a:custGeom>
              <a:avLst/>
              <a:gdLst>
                <a:gd name="T0" fmla="*/ 78 w 64"/>
                <a:gd name="T1" fmla="*/ 9 h 98"/>
                <a:gd name="T2" fmla="*/ 28 w 64"/>
                <a:gd name="T3" fmla="*/ 229 h 98"/>
                <a:gd name="T4" fmla="*/ 0 w 64"/>
                <a:gd name="T5" fmla="*/ 217 h 98"/>
                <a:gd name="T6" fmla="*/ 83 w 64"/>
                <a:gd name="T7" fmla="*/ 120 h 98"/>
                <a:gd name="T8" fmla="*/ 57 w 64"/>
                <a:gd name="T9" fmla="*/ 0 h 98"/>
                <a:gd name="T10" fmla="*/ 78 w 64"/>
                <a:gd name="T11" fmla="*/ 9 h 98"/>
                <a:gd name="T12" fmla="*/ 78 w 64"/>
                <a:gd name="T13" fmla="*/ 9 h 9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4" name="Freeform 66"/>
            <p:cNvSpPr>
              <a:spLocks noChangeArrowheads="1"/>
            </p:cNvSpPr>
            <p:nvPr/>
          </p:nvSpPr>
          <p:spPr bwMode="auto">
            <a:xfrm>
              <a:off x="0" y="0"/>
              <a:ext cx="768" cy="729"/>
            </a:xfrm>
            <a:custGeom>
              <a:avLst/>
              <a:gdLst>
                <a:gd name="T0" fmla="*/ 383 w 325"/>
                <a:gd name="T1" fmla="*/ 710 h 309"/>
                <a:gd name="T2" fmla="*/ 688 w 325"/>
                <a:gd name="T3" fmla="*/ 526 h 309"/>
                <a:gd name="T4" fmla="*/ 718 w 325"/>
                <a:gd name="T5" fmla="*/ 359 h 309"/>
                <a:gd name="T6" fmla="*/ 588 w 325"/>
                <a:gd name="T7" fmla="*/ 488 h 309"/>
                <a:gd name="T8" fmla="*/ 633 w 325"/>
                <a:gd name="T9" fmla="*/ 137 h 309"/>
                <a:gd name="T10" fmla="*/ 574 w 325"/>
                <a:gd name="T11" fmla="*/ 64 h 309"/>
                <a:gd name="T12" fmla="*/ 466 w 325"/>
                <a:gd name="T13" fmla="*/ 283 h 309"/>
                <a:gd name="T14" fmla="*/ 255 w 325"/>
                <a:gd name="T15" fmla="*/ 71 h 309"/>
                <a:gd name="T16" fmla="*/ 99 w 325"/>
                <a:gd name="T17" fmla="*/ 0 h 309"/>
                <a:gd name="T18" fmla="*/ 274 w 325"/>
                <a:gd name="T19" fmla="*/ 408 h 309"/>
                <a:gd name="T20" fmla="*/ 0 w 325"/>
                <a:gd name="T21" fmla="*/ 382 h 309"/>
                <a:gd name="T22" fmla="*/ 206 w 325"/>
                <a:gd name="T23" fmla="*/ 606 h 309"/>
                <a:gd name="T24" fmla="*/ 109 w 325"/>
                <a:gd name="T25" fmla="*/ 616 h 309"/>
                <a:gd name="T26" fmla="*/ 222 w 325"/>
                <a:gd name="T27" fmla="*/ 708 h 309"/>
                <a:gd name="T28" fmla="*/ 371 w 325"/>
                <a:gd name="T29" fmla="*/ 715 h 309"/>
                <a:gd name="T30" fmla="*/ 383 w 325"/>
                <a:gd name="T31" fmla="*/ 710 h 309"/>
                <a:gd name="T32" fmla="*/ 383 w 325"/>
                <a:gd name="T33" fmla="*/ 710 h 30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5" name="Freeform 67"/>
            <p:cNvSpPr>
              <a:spLocks noChangeArrowheads="1"/>
            </p:cNvSpPr>
            <p:nvPr/>
          </p:nvSpPr>
          <p:spPr bwMode="auto">
            <a:xfrm>
              <a:off x="38" y="59"/>
              <a:ext cx="650" cy="677"/>
            </a:xfrm>
            <a:custGeom>
              <a:avLst/>
              <a:gdLst>
                <a:gd name="T0" fmla="*/ 407 w 275"/>
                <a:gd name="T1" fmla="*/ 599 h 287"/>
                <a:gd name="T2" fmla="*/ 130 w 275"/>
                <a:gd name="T3" fmla="*/ 587 h 287"/>
                <a:gd name="T4" fmla="*/ 255 w 275"/>
                <a:gd name="T5" fmla="*/ 547 h 287"/>
                <a:gd name="T6" fmla="*/ 0 w 275"/>
                <a:gd name="T7" fmla="*/ 368 h 287"/>
                <a:gd name="T8" fmla="*/ 277 w 275"/>
                <a:gd name="T9" fmla="*/ 387 h 287"/>
                <a:gd name="T10" fmla="*/ 116 w 275"/>
                <a:gd name="T11" fmla="*/ 0 h 287"/>
                <a:gd name="T12" fmla="*/ 421 w 275"/>
                <a:gd name="T13" fmla="*/ 295 h 287"/>
                <a:gd name="T14" fmla="*/ 548 w 275"/>
                <a:gd name="T15" fmla="*/ 59 h 287"/>
                <a:gd name="T16" fmla="*/ 515 w 275"/>
                <a:gd name="T17" fmla="*/ 465 h 287"/>
                <a:gd name="T18" fmla="*/ 650 w 275"/>
                <a:gd name="T19" fmla="*/ 377 h 287"/>
                <a:gd name="T20" fmla="*/ 416 w 275"/>
                <a:gd name="T21" fmla="*/ 599 h 287"/>
                <a:gd name="T22" fmla="*/ 407 w 275"/>
                <a:gd name="T23" fmla="*/ 599 h 287"/>
                <a:gd name="T24" fmla="*/ 407 w 275"/>
                <a:gd name="T25" fmla="*/ 599 h 28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6" name="Freeform 68"/>
            <p:cNvSpPr>
              <a:spLocks noChangeArrowheads="1"/>
            </p:cNvSpPr>
            <p:nvPr/>
          </p:nvSpPr>
          <p:spPr bwMode="auto">
            <a:xfrm>
              <a:off x="270" y="203"/>
              <a:ext cx="212" cy="429"/>
            </a:xfrm>
            <a:custGeom>
              <a:avLst/>
              <a:gdLst>
                <a:gd name="T0" fmla="*/ 177 w 90"/>
                <a:gd name="T1" fmla="*/ 429 h 182"/>
                <a:gd name="T2" fmla="*/ 0 w 90"/>
                <a:gd name="T3" fmla="*/ 0 h 182"/>
                <a:gd name="T4" fmla="*/ 177 w 90"/>
                <a:gd name="T5" fmla="*/ 429 h 18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7" name="Freeform 69"/>
            <p:cNvSpPr>
              <a:spLocks noChangeArrowheads="1"/>
            </p:cNvSpPr>
            <p:nvPr/>
          </p:nvSpPr>
          <p:spPr bwMode="auto">
            <a:xfrm>
              <a:off x="456" y="240"/>
              <a:ext cx="128" cy="281"/>
            </a:xfrm>
            <a:custGeom>
              <a:avLst/>
              <a:gdLst>
                <a:gd name="T0" fmla="*/ 0 w 54"/>
                <a:gd name="T1" fmla="*/ 281 h 119"/>
                <a:gd name="T2" fmla="*/ 123 w 54"/>
                <a:gd name="T3" fmla="*/ 0 h 119"/>
                <a:gd name="T4" fmla="*/ 0 w 54"/>
                <a:gd name="T5" fmla="*/ 281 h 11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8" name="Freeform 70"/>
            <p:cNvSpPr>
              <a:spLocks noChangeArrowheads="1"/>
            </p:cNvSpPr>
            <p:nvPr/>
          </p:nvSpPr>
          <p:spPr bwMode="auto">
            <a:xfrm>
              <a:off x="487" y="505"/>
              <a:ext cx="163" cy="101"/>
            </a:xfrm>
            <a:custGeom>
              <a:avLst/>
              <a:gdLst>
                <a:gd name="T0" fmla="*/ 0 w 69"/>
                <a:gd name="T1" fmla="*/ 94 h 43"/>
                <a:gd name="T2" fmla="*/ 163 w 69"/>
                <a:gd name="T3" fmla="*/ 0 h 43"/>
                <a:gd name="T4" fmla="*/ 0 w 69"/>
                <a:gd name="T5" fmla="*/ 94 h 4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9" name="Freeform 71"/>
            <p:cNvSpPr>
              <a:spLocks noChangeArrowheads="1"/>
            </p:cNvSpPr>
            <p:nvPr/>
          </p:nvSpPr>
          <p:spPr bwMode="auto">
            <a:xfrm>
              <a:off x="251" y="609"/>
              <a:ext cx="177" cy="59"/>
            </a:xfrm>
            <a:custGeom>
              <a:avLst/>
              <a:gdLst>
                <a:gd name="T0" fmla="*/ 177 w 75"/>
                <a:gd name="T1" fmla="*/ 0 h 25"/>
                <a:gd name="T2" fmla="*/ 0 w 75"/>
                <a:gd name="T3" fmla="*/ 54 h 25"/>
                <a:gd name="T4" fmla="*/ 177 w 75"/>
                <a:gd name="T5" fmla="*/ 0 h 2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0" name="Freeform 72"/>
            <p:cNvSpPr>
              <a:spLocks noChangeArrowheads="1"/>
            </p:cNvSpPr>
            <p:nvPr/>
          </p:nvSpPr>
          <p:spPr bwMode="auto">
            <a:xfrm>
              <a:off x="109" y="477"/>
              <a:ext cx="300" cy="111"/>
            </a:xfrm>
            <a:custGeom>
              <a:avLst/>
              <a:gdLst>
                <a:gd name="T0" fmla="*/ 300 w 127"/>
                <a:gd name="T1" fmla="*/ 71 h 47"/>
                <a:gd name="T2" fmla="*/ 0 w 127"/>
                <a:gd name="T3" fmla="*/ 0 h 47"/>
                <a:gd name="T4" fmla="*/ 300 w 127"/>
                <a:gd name="T5" fmla="*/ 71 h 4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92" name="Title 1"/>
          <p:cNvSpPr>
            <a:spLocks noGrp="1" noChangeArrowheads="1"/>
          </p:cNvSpPr>
          <p:nvPr>
            <p:ph type="ctrTitle" idx="4294967295"/>
          </p:nvPr>
        </p:nvSpPr>
        <p:spPr>
          <a:xfrm>
            <a:off x="2670175" y="874713"/>
            <a:ext cx="9361488" cy="2263775"/>
          </a:xfrm>
        </p:spPr>
        <p:txBody>
          <a:bodyPr/>
          <a:lstStyle/>
          <a:p>
            <a:pPr algn="ctr" eaLnBrk="1" hangingPunct="1"/>
            <a:r>
              <a:rPr lang="zh-CN" altLang="en-US" sz="8000" smtClean="0">
                <a:latin typeface="方正喵呜体" panose="02010600010101010101" pitchFamily="2" charset="-122"/>
              </a:rPr>
              <a:t>开往秋天的大巴</a:t>
            </a:r>
            <a:endParaRPr lang="en-US" altLang="zh-CN" sz="8000" smtClean="0">
              <a:latin typeface="方正喵呜体" panose="02010600010101010101" pitchFamily="2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 noChangeArrowheads="1"/>
          </p:cNvSpPr>
          <p:nvPr>
            <p:ph type="title" idx="4294967295"/>
          </p:nvPr>
        </p:nvSpPr>
        <p:spPr>
          <a:xfrm>
            <a:off x="1096963" y="1189038"/>
            <a:ext cx="3109912" cy="2286000"/>
          </a:xfrm>
        </p:spPr>
        <p:txBody>
          <a:bodyPr/>
          <a:lstStyle/>
          <a:p>
            <a:pPr eaLnBrk="1" hangingPunct="1"/>
            <a:r>
              <a:rPr lang="en-US" altLang="zh-CN" b="1" smtClean="0"/>
              <a:t>Classroom Schedule</a:t>
            </a:r>
          </a:p>
        </p:txBody>
      </p:sp>
      <p:graphicFrame>
        <p:nvGraphicFramePr>
          <p:cNvPr id="4099" name="Group 3"/>
          <p:cNvGraphicFramePr>
            <a:graphicFrameLocks noGrp="1"/>
          </p:cNvGraphicFramePr>
          <p:nvPr/>
        </p:nvGraphicFramePr>
        <p:xfrm>
          <a:off x="4479925" y="457200"/>
          <a:ext cx="6675438" cy="5776917"/>
        </p:xfrm>
        <a:graphic>
          <a:graphicData uri="http://schemas.openxmlformats.org/drawingml/2006/table">
            <a:tbl>
              <a:tblPr/>
              <a:tblGrid>
                <a:gridCol w="2073275"/>
                <a:gridCol w="4602163"/>
              </a:tblGrid>
              <a:tr h="525463">
                <a:tc>
                  <a:txBody>
                    <a:bodyPr/>
                    <a:lstStyle>
                      <a:lvl1pPr indent="46355" eaLnBrk="0" hangingPunct="0">
                        <a:spcBef>
                          <a:spcPts val="1800"/>
                        </a:spcBef>
                        <a:buClr>
                          <a:srgbClr val="3F3F3F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1pPr>
                      <a:lvl2pPr marL="742950" indent="-376555" eaLnBrk="0" hangingPunct="0">
                        <a:spcBef>
                          <a:spcPts val="1000"/>
                        </a:spcBef>
                        <a:buClr>
                          <a:srgbClr val="3F3F3F"/>
                        </a:buClr>
                        <a:buSzPct val="100000"/>
                        <a:defRPr sz="16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2pPr>
                      <a:lvl3pPr marL="1143000" indent="-457200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4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3pPr>
                      <a:lvl4pPr marL="1600200" indent="-593725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4pPr>
                      <a:lvl5pPr marL="2057400" indent="-730250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5pPr>
                      <a:lvl6pPr marL="25146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6pPr>
                      <a:lvl7pPr marL="29718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7pPr>
                      <a:lvl8pPr marL="34290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8pPr>
                      <a:lvl9pPr marL="38862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9pPr>
                    </a:lstStyle>
                    <a:p>
                      <a:pPr marL="0" marR="0" lvl="0" indent="4635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方正喵呜体" panose="02010600010101010101" pitchFamily="2" charset="-122"/>
                          <a:sym typeface="Cambria" panose="02040503050406030204" pitchFamily="18" charset="0"/>
                        </a:rPr>
                        <a:t>8:20 - 8:45</a:t>
                      </a:r>
                      <a:endParaRPr kumimoji="0" lang="zh-CN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ambria" panose="02040503050406030204" pitchFamily="18" charset="0"/>
                        <a:ea typeface="方正喵呜体" panose="02010600010101010101" pitchFamily="2" charset="-122"/>
                        <a:sym typeface="Cambria" panose="02040503050406030204" pitchFamily="18" charset="0"/>
                      </a:endParaRPr>
                    </a:p>
                  </a:txBody>
                  <a:tcPr marL="182880" marR="57150" marT="57150" marB="57150" anchor="ctr" horzOverflow="overflow">
                    <a:lnL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F3FC"/>
                    </a:solidFill>
                  </a:tcPr>
                </a:tc>
                <a:tc>
                  <a:txBody>
                    <a:bodyPr/>
                    <a:lstStyle>
                      <a:lvl1pPr indent="46355" eaLnBrk="0" hangingPunct="0">
                        <a:spcBef>
                          <a:spcPts val="1800"/>
                        </a:spcBef>
                        <a:buClr>
                          <a:srgbClr val="3F3F3F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1pPr>
                      <a:lvl2pPr marL="742950" indent="-376555" eaLnBrk="0" hangingPunct="0">
                        <a:spcBef>
                          <a:spcPts val="1000"/>
                        </a:spcBef>
                        <a:buClr>
                          <a:srgbClr val="3F3F3F"/>
                        </a:buClr>
                        <a:buSzPct val="100000"/>
                        <a:defRPr sz="16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2pPr>
                      <a:lvl3pPr marL="1143000" indent="-457200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4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3pPr>
                      <a:lvl4pPr marL="1600200" indent="-593725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4pPr>
                      <a:lvl5pPr marL="2057400" indent="-730250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5pPr>
                      <a:lvl6pPr marL="25146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6pPr>
                      <a:lvl7pPr marL="29718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7pPr>
                      <a:lvl8pPr marL="34290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8pPr>
                      <a:lvl9pPr marL="38862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9pPr>
                    </a:lstStyle>
                    <a:p>
                      <a:pPr marL="0" marR="0" lvl="0" indent="4635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方正喵呜体" panose="02010600010101010101" pitchFamily="2" charset="-122"/>
                          <a:sym typeface="Cambria" panose="02040503050406030204" pitchFamily="18" charset="0"/>
                        </a:rPr>
                        <a:t>School starts, attendance taken</a:t>
                      </a:r>
                      <a:endParaRPr kumimoji="0" lang="zh-CN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alibri" panose="020F0502020204030204" pitchFamily="34" charset="0"/>
                        <a:ea typeface="方正喵呜体" panose="02010600010101010101" pitchFamily="2" charset="-122"/>
                        <a:cs typeface="Times New Roman" panose="02020603050405020304" pitchFamily="18" charset="0"/>
                        <a:sym typeface="Times New Roman" panose="02020603050405020304" pitchFamily="18" charset="0"/>
                      </a:endParaRPr>
                    </a:p>
                  </a:txBody>
                  <a:tcPr marL="182880" marR="57150" marT="57150" marB="57150" anchor="ctr" horzOverflow="overflow">
                    <a:lnL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F3FC"/>
                    </a:solidFill>
                  </a:tcPr>
                </a:tc>
              </a:tr>
              <a:tr h="525463">
                <a:tc>
                  <a:txBody>
                    <a:bodyPr/>
                    <a:lstStyle>
                      <a:lvl1pPr indent="46355" eaLnBrk="0" hangingPunct="0">
                        <a:spcBef>
                          <a:spcPts val="1800"/>
                        </a:spcBef>
                        <a:buClr>
                          <a:srgbClr val="3F3F3F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1pPr>
                      <a:lvl2pPr marL="742950" indent="-376555" eaLnBrk="0" hangingPunct="0">
                        <a:spcBef>
                          <a:spcPts val="1000"/>
                        </a:spcBef>
                        <a:buClr>
                          <a:srgbClr val="3F3F3F"/>
                        </a:buClr>
                        <a:buSzPct val="100000"/>
                        <a:defRPr sz="16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2pPr>
                      <a:lvl3pPr marL="1143000" indent="-457200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4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3pPr>
                      <a:lvl4pPr marL="1600200" indent="-593725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4pPr>
                      <a:lvl5pPr marL="2057400" indent="-730250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5pPr>
                      <a:lvl6pPr marL="25146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6pPr>
                      <a:lvl7pPr marL="29718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7pPr>
                      <a:lvl8pPr marL="34290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8pPr>
                      <a:lvl9pPr marL="38862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9pPr>
                    </a:lstStyle>
                    <a:p>
                      <a:pPr marL="0" marR="0" lvl="0" indent="4635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方正喵呜体" panose="02010600010101010101" pitchFamily="2" charset="-122"/>
                          <a:sym typeface="Cambria" panose="02040503050406030204" pitchFamily="18" charset="0"/>
                        </a:rPr>
                        <a:t>8:45 - 9:30</a:t>
                      </a:r>
                      <a:endParaRPr kumimoji="0" lang="zh-CN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alibri" panose="020F0502020204030204" pitchFamily="34" charset="0"/>
                        <a:ea typeface="方正喵呜体" panose="02010600010101010101" pitchFamily="2" charset="-122"/>
                        <a:cs typeface="Times New Roman" panose="02020603050405020304" pitchFamily="18" charset="0"/>
                        <a:sym typeface="Times New Roman" panose="02020603050405020304" pitchFamily="18" charset="0"/>
                      </a:endParaRPr>
                    </a:p>
                  </a:txBody>
                  <a:tcPr marL="182880" marR="57150" marT="57150" marB="57150" anchor="ctr" horzOverflow="overflow">
                    <a:lnL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9FE"/>
                    </a:solidFill>
                  </a:tcPr>
                </a:tc>
                <a:tc>
                  <a:txBody>
                    <a:bodyPr/>
                    <a:lstStyle>
                      <a:lvl1pPr indent="46355" eaLnBrk="0" hangingPunct="0">
                        <a:spcBef>
                          <a:spcPts val="1800"/>
                        </a:spcBef>
                        <a:buClr>
                          <a:srgbClr val="3F3F3F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1pPr>
                      <a:lvl2pPr marL="742950" indent="-376555" eaLnBrk="0" hangingPunct="0">
                        <a:spcBef>
                          <a:spcPts val="1000"/>
                        </a:spcBef>
                        <a:buClr>
                          <a:srgbClr val="3F3F3F"/>
                        </a:buClr>
                        <a:buSzPct val="100000"/>
                        <a:defRPr sz="16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2pPr>
                      <a:lvl3pPr marL="1143000" indent="-457200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4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3pPr>
                      <a:lvl4pPr marL="1600200" indent="-593725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4pPr>
                      <a:lvl5pPr marL="2057400" indent="-730250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5pPr>
                      <a:lvl6pPr marL="25146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6pPr>
                      <a:lvl7pPr marL="29718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7pPr>
                      <a:lvl8pPr marL="34290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8pPr>
                      <a:lvl9pPr marL="38862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9pPr>
                    </a:lstStyle>
                    <a:p>
                      <a:pPr marL="0" marR="0" lvl="0" indent="4635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方正喵呜体" panose="02010600010101010101" pitchFamily="2" charset="-122"/>
                          <a:sym typeface="Cambria" panose="02040503050406030204" pitchFamily="18" charset="0"/>
                        </a:rPr>
                        <a:t>Reading and writing</a:t>
                      </a:r>
                      <a:endParaRPr kumimoji="0" lang="zh-CN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alibri" panose="020F0502020204030204" pitchFamily="34" charset="0"/>
                        <a:ea typeface="方正喵呜体" panose="02010600010101010101" pitchFamily="2" charset="-122"/>
                        <a:cs typeface="Times New Roman" panose="02020603050405020304" pitchFamily="18" charset="0"/>
                        <a:sym typeface="Times New Roman" panose="02020603050405020304" pitchFamily="18" charset="0"/>
                      </a:endParaRPr>
                    </a:p>
                  </a:txBody>
                  <a:tcPr marL="182880" marR="57150" marT="57150" marB="57150" anchor="ctr" horzOverflow="overflow">
                    <a:lnL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9FE"/>
                    </a:solidFill>
                  </a:tcPr>
                </a:tc>
              </a:tr>
              <a:tr h="523875">
                <a:tc>
                  <a:txBody>
                    <a:bodyPr/>
                    <a:lstStyle>
                      <a:lvl1pPr indent="46355" eaLnBrk="0" hangingPunct="0">
                        <a:spcBef>
                          <a:spcPts val="1800"/>
                        </a:spcBef>
                        <a:buClr>
                          <a:srgbClr val="3F3F3F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1pPr>
                      <a:lvl2pPr marL="742950" indent="-376555" eaLnBrk="0" hangingPunct="0">
                        <a:spcBef>
                          <a:spcPts val="1000"/>
                        </a:spcBef>
                        <a:buClr>
                          <a:srgbClr val="3F3F3F"/>
                        </a:buClr>
                        <a:buSzPct val="100000"/>
                        <a:defRPr sz="16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2pPr>
                      <a:lvl3pPr marL="1143000" indent="-457200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4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3pPr>
                      <a:lvl4pPr marL="1600200" indent="-593725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4pPr>
                      <a:lvl5pPr marL="2057400" indent="-730250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5pPr>
                      <a:lvl6pPr marL="25146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6pPr>
                      <a:lvl7pPr marL="29718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7pPr>
                      <a:lvl8pPr marL="34290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8pPr>
                      <a:lvl9pPr marL="38862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9pPr>
                    </a:lstStyle>
                    <a:p>
                      <a:pPr marL="0" marR="0" lvl="0" indent="4635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方正喵呜体" panose="02010600010101010101" pitchFamily="2" charset="-122"/>
                          <a:sym typeface="Cambria" panose="02040503050406030204" pitchFamily="18" charset="0"/>
                        </a:rPr>
                        <a:t>9:30 - 10:15</a:t>
                      </a:r>
                      <a:endParaRPr kumimoji="0" lang="zh-CN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alibri" panose="020F0502020204030204" pitchFamily="34" charset="0"/>
                        <a:ea typeface="方正喵呜体" panose="02010600010101010101" pitchFamily="2" charset="-122"/>
                        <a:cs typeface="Times New Roman" panose="02020603050405020304" pitchFamily="18" charset="0"/>
                        <a:sym typeface="Times New Roman" panose="02020603050405020304" pitchFamily="18" charset="0"/>
                      </a:endParaRPr>
                    </a:p>
                  </a:txBody>
                  <a:tcPr marL="182880" marR="57150" marT="57150" marB="57150" anchor="ctr" horzOverflow="overflow">
                    <a:lnL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F3FC"/>
                    </a:solidFill>
                  </a:tcPr>
                </a:tc>
                <a:tc>
                  <a:txBody>
                    <a:bodyPr/>
                    <a:lstStyle>
                      <a:lvl1pPr indent="46355" eaLnBrk="0" hangingPunct="0">
                        <a:spcBef>
                          <a:spcPts val="1800"/>
                        </a:spcBef>
                        <a:buClr>
                          <a:srgbClr val="3F3F3F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1pPr>
                      <a:lvl2pPr marL="742950" indent="-376555" eaLnBrk="0" hangingPunct="0">
                        <a:spcBef>
                          <a:spcPts val="1000"/>
                        </a:spcBef>
                        <a:buClr>
                          <a:srgbClr val="3F3F3F"/>
                        </a:buClr>
                        <a:buSzPct val="100000"/>
                        <a:defRPr sz="16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2pPr>
                      <a:lvl3pPr marL="1143000" indent="-457200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4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3pPr>
                      <a:lvl4pPr marL="1600200" indent="-593725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4pPr>
                      <a:lvl5pPr marL="2057400" indent="-730250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5pPr>
                      <a:lvl6pPr marL="25146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6pPr>
                      <a:lvl7pPr marL="29718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7pPr>
                      <a:lvl8pPr marL="34290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8pPr>
                      <a:lvl9pPr marL="38862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9pPr>
                    </a:lstStyle>
                    <a:p>
                      <a:pPr marL="0" marR="0" lvl="0" indent="4635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Pct val="100000"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方正喵呜体" panose="02010600010101010101" pitchFamily="2" charset="-122"/>
                          <a:sym typeface="Cambria" panose="02040503050406030204" pitchFamily="18" charset="0"/>
                        </a:rPr>
                        <a:t>Spelling and grammar </a:t>
                      </a:r>
                      <a:endParaRPr kumimoji="0" lang="zh-CN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alibri" panose="020F0502020204030204" pitchFamily="34" charset="0"/>
                        <a:ea typeface="方正喵呜体" panose="02010600010101010101" pitchFamily="2" charset="-122"/>
                        <a:cs typeface="Times New Roman" panose="02020603050405020304" pitchFamily="18" charset="0"/>
                        <a:sym typeface="Times New Roman" panose="02020603050405020304" pitchFamily="18" charset="0"/>
                      </a:endParaRPr>
                    </a:p>
                  </a:txBody>
                  <a:tcPr marL="182880" marR="57150" marT="57150" marB="57150" anchor="ctr" horzOverflow="overflow">
                    <a:lnL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F3FC"/>
                    </a:solidFill>
                  </a:tcPr>
                </a:tc>
              </a:tr>
              <a:tr h="525463">
                <a:tc>
                  <a:txBody>
                    <a:bodyPr/>
                    <a:lstStyle>
                      <a:lvl1pPr indent="46355" eaLnBrk="0" hangingPunct="0">
                        <a:spcBef>
                          <a:spcPts val="1800"/>
                        </a:spcBef>
                        <a:buClr>
                          <a:srgbClr val="3F3F3F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1pPr>
                      <a:lvl2pPr marL="742950" indent="-376555" eaLnBrk="0" hangingPunct="0">
                        <a:spcBef>
                          <a:spcPts val="1000"/>
                        </a:spcBef>
                        <a:buClr>
                          <a:srgbClr val="3F3F3F"/>
                        </a:buClr>
                        <a:buSzPct val="100000"/>
                        <a:defRPr sz="16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2pPr>
                      <a:lvl3pPr marL="1143000" indent="-457200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4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3pPr>
                      <a:lvl4pPr marL="1600200" indent="-593725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4pPr>
                      <a:lvl5pPr marL="2057400" indent="-730250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5pPr>
                      <a:lvl6pPr marL="25146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6pPr>
                      <a:lvl7pPr marL="29718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7pPr>
                      <a:lvl8pPr marL="34290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8pPr>
                      <a:lvl9pPr marL="38862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9pPr>
                    </a:lstStyle>
                    <a:p>
                      <a:pPr marL="0" marR="0" lvl="0" indent="4635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方正喵呜体" panose="02010600010101010101" pitchFamily="2" charset="-122"/>
                          <a:sym typeface="Cambria" panose="02040503050406030204" pitchFamily="18" charset="0"/>
                        </a:rPr>
                        <a:t>10:15 - 11:00</a:t>
                      </a:r>
                      <a:endParaRPr kumimoji="0" lang="zh-CN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alibri" panose="020F0502020204030204" pitchFamily="34" charset="0"/>
                        <a:ea typeface="方正喵呜体" panose="02010600010101010101" pitchFamily="2" charset="-122"/>
                        <a:cs typeface="Times New Roman" panose="02020603050405020304" pitchFamily="18" charset="0"/>
                        <a:sym typeface="Times New Roman" panose="02020603050405020304" pitchFamily="18" charset="0"/>
                      </a:endParaRPr>
                    </a:p>
                  </a:txBody>
                  <a:tcPr marL="182880" marR="57150" marT="57150" marB="57150" anchor="ctr" horzOverflow="overflow">
                    <a:lnL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9FE"/>
                    </a:solidFill>
                  </a:tcPr>
                </a:tc>
                <a:tc>
                  <a:txBody>
                    <a:bodyPr/>
                    <a:lstStyle>
                      <a:lvl1pPr indent="46355" eaLnBrk="0" hangingPunct="0">
                        <a:spcBef>
                          <a:spcPts val="1800"/>
                        </a:spcBef>
                        <a:buClr>
                          <a:srgbClr val="3F3F3F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1pPr>
                      <a:lvl2pPr marL="742950" indent="-376555" eaLnBrk="0" hangingPunct="0">
                        <a:spcBef>
                          <a:spcPts val="1000"/>
                        </a:spcBef>
                        <a:buClr>
                          <a:srgbClr val="3F3F3F"/>
                        </a:buClr>
                        <a:buSzPct val="100000"/>
                        <a:defRPr sz="16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2pPr>
                      <a:lvl3pPr marL="1143000" indent="-457200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4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3pPr>
                      <a:lvl4pPr marL="1600200" indent="-593725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4pPr>
                      <a:lvl5pPr marL="2057400" indent="-730250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5pPr>
                      <a:lvl6pPr marL="25146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6pPr>
                      <a:lvl7pPr marL="29718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7pPr>
                      <a:lvl8pPr marL="34290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8pPr>
                      <a:lvl9pPr marL="38862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9pPr>
                    </a:lstStyle>
                    <a:p>
                      <a:pPr marL="0" marR="0" lvl="0" indent="4635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Pct val="100000"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方正喵呜体" panose="02010600010101010101" pitchFamily="2" charset="-122"/>
                          <a:sym typeface="Cambria" panose="02040503050406030204" pitchFamily="18" charset="0"/>
                        </a:rPr>
                        <a:t>Music</a:t>
                      </a:r>
                      <a:endParaRPr kumimoji="0" lang="zh-CN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alibri" panose="020F0502020204030204" pitchFamily="34" charset="0"/>
                        <a:ea typeface="方正喵呜体" panose="02010600010101010101" pitchFamily="2" charset="-122"/>
                        <a:cs typeface="Times New Roman" panose="02020603050405020304" pitchFamily="18" charset="0"/>
                        <a:sym typeface="Times New Roman" panose="02020603050405020304" pitchFamily="18" charset="0"/>
                      </a:endParaRPr>
                    </a:p>
                  </a:txBody>
                  <a:tcPr marL="182880" marR="57150" marT="57150" marB="57150" anchor="ctr" horzOverflow="overflow">
                    <a:lnL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9FE"/>
                    </a:solidFill>
                  </a:tcPr>
                </a:tc>
              </a:tr>
              <a:tr h="525463">
                <a:tc>
                  <a:txBody>
                    <a:bodyPr/>
                    <a:lstStyle>
                      <a:lvl1pPr indent="46355" eaLnBrk="0" hangingPunct="0">
                        <a:spcBef>
                          <a:spcPts val="1800"/>
                        </a:spcBef>
                        <a:buClr>
                          <a:srgbClr val="3F3F3F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1pPr>
                      <a:lvl2pPr marL="742950" indent="-376555" eaLnBrk="0" hangingPunct="0">
                        <a:spcBef>
                          <a:spcPts val="1000"/>
                        </a:spcBef>
                        <a:buClr>
                          <a:srgbClr val="3F3F3F"/>
                        </a:buClr>
                        <a:buSzPct val="100000"/>
                        <a:defRPr sz="16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2pPr>
                      <a:lvl3pPr marL="1143000" indent="-457200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4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3pPr>
                      <a:lvl4pPr marL="1600200" indent="-593725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4pPr>
                      <a:lvl5pPr marL="2057400" indent="-730250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5pPr>
                      <a:lvl6pPr marL="25146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6pPr>
                      <a:lvl7pPr marL="29718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7pPr>
                      <a:lvl8pPr marL="34290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8pPr>
                      <a:lvl9pPr marL="38862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9pPr>
                    </a:lstStyle>
                    <a:p>
                      <a:pPr marL="0" marR="0" lvl="0" indent="4635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方正喵呜体" panose="02010600010101010101" pitchFamily="2" charset="-122"/>
                          <a:sym typeface="Cambria" panose="02040503050406030204" pitchFamily="18" charset="0"/>
                        </a:rPr>
                        <a:t>11:00 -12:00</a:t>
                      </a:r>
                      <a:endParaRPr kumimoji="0" lang="zh-CN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alibri" panose="020F0502020204030204" pitchFamily="34" charset="0"/>
                        <a:ea typeface="方正喵呜体" panose="02010600010101010101" pitchFamily="2" charset="-122"/>
                        <a:cs typeface="Times New Roman" panose="02020603050405020304" pitchFamily="18" charset="0"/>
                        <a:sym typeface="Times New Roman" panose="02020603050405020304" pitchFamily="18" charset="0"/>
                      </a:endParaRPr>
                    </a:p>
                  </a:txBody>
                  <a:tcPr marL="182880" marR="57150" marT="57150" marB="57150" anchor="ctr" horzOverflow="overflow">
                    <a:lnL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F3FC"/>
                    </a:solidFill>
                  </a:tcPr>
                </a:tc>
                <a:tc>
                  <a:txBody>
                    <a:bodyPr/>
                    <a:lstStyle>
                      <a:lvl1pPr indent="46355" eaLnBrk="0" hangingPunct="0">
                        <a:spcBef>
                          <a:spcPts val="1800"/>
                        </a:spcBef>
                        <a:buClr>
                          <a:srgbClr val="3F3F3F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1pPr>
                      <a:lvl2pPr marL="742950" indent="-376555" eaLnBrk="0" hangingPunct="0">
                        <a:spcBef>
                          <a:spcPts val="1000"/>
                        </a:spcBef>
                        <a:buClr>
                          <a:srgbClr val="3F3F3F"/>
                        </a:buClr>
                        <a:buSzPct val="100000"/>
                        <a:defRPr sz="16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2pPr>
                      <a:lvl3pPr marL="1143000" indent="-457200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4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3pPr>
                      <a:lvl4pPr marL="1600200" indent="-593725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4pPr>
                      <a:lvl5pPr marL="2057400" indent="-730250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5pPr>
                      <a:lvl6pPr marL="25146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6pPr>
                      <a:lvl7pPr marL="29718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7pPr>
                      <a:lvl8pPr marL="34290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8pPr>
                      <a:lvl9pPr marL="38862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9pPr>
                    </a:lstStyle>
                    <a:p>
                      <a:pPr marL="0" marR="0" lvl="0" indent="4635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方正喵呜体" panose="02010600010101010101" pitchFamily="2" charset="-122"/>
                          <a:sym typeface="Cambria" panose="02040503050406030204" pitchFamily="18" charset="0"/>
                        </a:rPr>
                        <a:t>Lunch and recess</a:t>
                      </a:r>
                      <a:endParaRPr kumimoji="0" lang="zh-CN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alibri" panose="020F0502020204030204" pitchFamily="34" charset="0"/>
                        <a:ea typeface="方正喵呜体" panose="02010600010101010101" pitchFamily="2" charset="-122"/>
                        <a:cs typeface="Times New Roman" panose="02020603050405020304" pitchFamily="18" charset="0"/>
                        <a:sym typeface="Times New Roman" panose="02020603050405020304" pitchFamily="18" charset="0"/>
                      </a:endParaRPr>
                    </a:p>
                  </a:txBody>
                  <a:tcPr marL="182880" marR="57150" marT="57150" marB="57150" anchor="ctr" horzOverflow="overflow">
                    <a:lnL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F3FC"/>
                    </a:solidFill>
                  </a:tcPr>
                </a:tc>
              </a:tr>
              <a:tr h="525463">
                <a:tc>
                  <a:txBody>
                    <a:bodyPr/>
                    <a:lstStyle>
                      <a:lvl1pPr indent="46355" eaLnBrk="0" hangingPunct="0">
                        <a:spcBef>
                          <a:spcPts val="1800"/>
                        </a:spcBef>
                        <a:buClr>
                          <a:srgbClr val="3F3F3F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1pPr>
                      <a:lvl2pPr marL="742950" indent="-376555" eaLnBrk="0" hangingPunct="0">
                        <a:spcBef>
                          <a:spcPts val="1000"/>
                        </a:spcBef>
                        <a:buClr>
                          <a:srgbClr val="3F3F3F"/>
                        </a:buClr>
                        <a:buSzPct val="100000"/>
                        <a:defRPr sz="16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2pPr>
                      <a:lvl3pPr marL="1143000" indent="-457200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4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3pPr>
                      <a:lvl4pPr marL="1600200" indent="-593725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4pPr>
                      <a:lvl5pPr marL="2057400" indent="-730250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5pPr>
                      <a:lvl6pPr marL="25146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6pPr>
                      <a:lvl7pPr marL="29718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7pPr>
                      <a:lvl8pPr marL="34290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8pPr>
                      <a:lvl9pPr marL="38862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9pPr>
                    </a:lstStyle>
                    <a:p>
                      <a:pPr marL="0" marR="0" lvl="0" indent="4635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方正喵呜体" panose="02010600010101010101" pitchFamily="2" charset="-122"/>
                          <a:sym typeface="Cambria" panose="02040503050406030204" pitchFamily="18" charset="0"/>
                        </a:rPr>
                        <a:t>12:00 - 12:45</a:t>
                      </a:r>
                      <a:endParaRPr kumimoji="0" lang="zh-CN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alibri" panose="020F0502020204030204" pitchFamily="34" charset="0"/>
                        <a:ea typeface="方正喵呜体" panose="02010600010101010101" pitchFamily="2" charset="-122"/>
                        <a:cs typeface="Times New Roman" panose="02020603050405020304" pitchFamily="18" charset="0"/>
                        <a:sym typeface="Times New Roman" panose="02020603050405020304" pitchFamily="18" charset="0"/>
                      </a:endParaRPr>
                    </a:p>
                  </a:txBody>
                  <a:tcPr marL="182880" marR="57150" marT="57150" marB="57150" anchor="ctr" horzOverflow="overflow">
                    <a:lnL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9FE"/>
                    </a:solidFill>
                  </a:tcPr>
                </a:tc>
                <a:tc>
                  <a:txBody>
                    <a:bodyPr/>
                    <a:lstStyle>
                      <a:lvl1pPr indent="46355" eaLnBrk="0" hangingPunct="0">
                        <a:spcBef>
                          <a:spcPts val="1800"/>
                        </a:spcBef>
                        <a:buClr>
                          <a:srgbClr val="3F3F3F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1pPr>
                      <a:lvl2pPr marL="742950" indent="-376555" eaLnBrk="0" hangingPunct="0">
                        <a:spcBef>
                          <a:spcPts val="1000"/>
                        </a:spcBef>
                        <a:buClr>
                          <a:srgbClr val="3F3F3F"/>
                        </a:buClr>
                        <a:buSzPct val="100000"/>
                        <a:defRPr sz="16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2pPr>
                      <a:lvl3pPr marL="1143000" indent="-457200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4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3pPr>
                      <a:lvl4pPr marL="1600200" indent="-593725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4pPr>
                      <a:lvl5pPr marL="2057400" indent="-730250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5pPr>
                      <a:lvl6pPr marL="25146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6pPr>
                      <a:lvl7pPr marL="29718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7pPr>
                      <a:lvl8pPr marL="34290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8pPr>
                      <a:lvl9pPr marL="38862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9pPr>
                    </a:lstStyle>
                    <a:p>
                      <a:pPr marL="0" marR="0" lvl="0" indent="4635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Pct val="100000"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方正喵呜体" panose="02010600010101010101" pitchFamily="2" charset="-122"/>
                          <a:sym typeface="Cambria" panose="02040503050406030204" pitchFamily="18" charset="0"/>
                        </a:rPr>
                        <a:t>Math</a:t>
                      </a:r>
                      <a:endParaRPr kumimoji="0" lang="zh-CN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alibri" panose="020F0502020204030204" pitchFamily="34" charset="0"/>
                        <a:ea typeface="方正喵呜体" panose="02010600010101010101" pitchFamily="2" charset="-122"/>
                        <a:cs typeface="Times New Roman" panose="02020603050405020304" pitchFamily="18" charset="0"/>
                        <a:sym typeface="Times New Roman" panose="02020603050405020304" pitchFamily="18" charset="0"/>
                      </a:endParaRPr>
                    </a:p>
                  </a:txBody>
                  <a:tcPr marL="182880" marR="57150" marT="57150" marB="57150" anchor="ctr" horzOverflow="overflow">
                    <a:lnL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9FE"/>
                    </a:solidFill>
                  </a:tcPr>
                </a:tc>
              </a:tr>
              <a:tr h="525463">
                <a:tc>
                  <a:txBody>
                    <a:bodyPr/>
                    <a:lstStyle>
                      <a:lvl1pPr indent="46355" eaLnBrk="0" hangingPunct="0">
                        <a:spcBef>
                          <a:spcPts val="1800"/>
                        </a:spcBef>
                        <a:buClr>
                          <a:srgbClr val="3F3F3F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1pPr>
                      <a:lvl2pPr marL="742950" indent="-376555" eaLnBrk="0" hangingPunct="0">
                        <a:spcBef>
                          <a:spcPts val="1000"/>
                        </a:spcBef>
                        <a:buClr>
                          <a:srgbClr val="3F3F3F"/>
                        </a:buClr>
                        <a:buSzPct val="100000"/>
                        <a:defRPr sz="16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2pPr>
                      <a:lvl3pPr marL="1143000" indent="-457200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4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3pPr>
                      <a:lvl4pPr marL="1600200" indent="-593725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4pPr>
                      <a:lvl5pPr marL="2057400" indent="-730250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5pPr>
                      <a:lvl6pPr marL="25146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6pPr>
                      <a:lvl7pPr marL="29718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7pPr>
                      <a:lvl8pPr marL="34290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8pPr>
                      <a:lvl9pPr marL="38862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9pPr>
                    </a:lstStyle>
                    <a:p>
                      <a:pPr marL="0" marR="0" lvl="0" indent="4635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方正喵呜体" panose="02010600010101010101" pitchFamily="2" charset="-122"/>
                          <a:sym typeface="Cambria" panose="02040503050406030204" pitchFamily="18" charset="0"/>
                        </a:rPr>
                        <a:t>12:45 - 1:30</a:t>
                      </a:r>
                      <a:endParaRPr kumimoji="0" lang="zh-CN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alibri" panose="020F0502020204030204" pitchFamily="34" charset="0"/>
                        <a:ea typeface="方正喵呜体" panose="02010600010101010101" pitchFamily="2" charset="-122"/>
                        <a:cs typeface="Times New Roman" panose="02020603050405020304" pitchFamily="18" charset="0"/>
                        <a:sym typeface="Times New Roman" panose="02020603050405020304" pitchFamily="18" charset="0"/>
                      </a:endParaRPr>
                    </a:p>
                  </a:txBody>
                  <a:tcPr marL="182880" marR="57150" marT="57150" marB="57150" anchor="ctr" horzOverflow="overflow">
                    <a:lnL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F3FC"/>
                    </a:solidFill>
                  </a:tcPr>
                </a:tc>
                <a:tc>
                  <a:txBody>
                    <a:bodyPr/>
                    <a:lstStyle>
                      <a:lvl1pPr indent="46355" eaLnBrk="0" hangingPunct="0">
                        <a:spcBef>
                          <a:spcPts val="1800"/>
                        </a:spcBef>
                        <a:buClr>
                          <a:srgbClr val="3F3F3F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1pPr>
                      <a:lvl2pPr marL="742950" indent="-376555" eaLnBrk="0" hangingPunct="0">
                        <a:spcBef>
                          <a:spcPts val="1000"/>
                        </a:spcBef>
                        <a:buClr>
                          <a:srgbClr val="3F3F3F"/>
                        </a:buClr>
                        <a:buSzPct val="100000"/>
                        <a:defRPr sz="16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2pPr>
                      <a:lvl3pPr marL="1143000" indent="-457200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4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3pPr>
                      <a:lvl4pPr marL="1600200" indent="-593725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4pPr>
                      <a:lvl5pPr marL="2057400" indent="-730250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5pPr>
                      <a:lvl6pPr marL="25146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6pPr>
                      <a:lvl7pPr marL="29718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7pPr>
                      <a:lvl8pPr marL="34290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8pPr>
                      <a:lvl9pPr marL="38862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9pPr>
                    </a:lstStyle>
                    <a:p>
                      <a:pPr marL="0" marR="0" lvl="0" indent="4635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方正喵呜体" panose="02010600010101010101" pitchFamily="2" charset="-122"/>
                          <a:sym typeface="Cambria" panose="02040503050406030204" pitchFamily="18" charset="0"/>
                        </a:rPr>
                        <a:t>Social studies</a:t>
                      </a:r>
                      <a:endParaRPr kumimoji="0" lang="zh-CN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alibri" panose="020F0502020204030204" pitchFamily="34" charset="0"/>
                        <a:ea typeface="方正喵呜体" panose="02010600010101010101" pitchFamily="2" charset="-122"/>
                        <a:cs typeface="Times New Roman" panose="02020603050405020304" pitchFamily="18" charset="0"/>
                        <a:sym typeface="Times New Roman" panose="02020603050405020304" pitchFamily="18" charset="0"/>
                      </a:endParaRPr>
                    </a:p>
                  </a:txBody>
                  <a:tcPr marL="182880" marR="57150" marT="57150" marB="57150" anchor="ctr" horzOverflow="overflow">
                    <a:lnL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F3FC"/>
                    </a:solidFill>
                  </a:tcPr>
                </a:tc>
              </a:tr>
              <a:tr h="523875">
                <a:tc>
                  <a:txBody>
                    <a:bodyPr/>
                    <a:lstStyle>
                      <a:lvl1pPr indent="46355" eaLnBrk="0" hangingPunct="0">
                        <a:spcBef>
                          <a:spcPts val="1800"/>
                        </a:spcBef>
                        <a:buClr>
                          <a:srgbClr val="3F3F3F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1pPr>
                      <a:lvl2pPr marL="742950" indent="-376555" eaLnBrk="0" hangingPunct="0">
                        <a:spcBef>
                          <a:spcPts val="1000"/>
                        </a:spcBef>
                        <a:buClr>
                          <a:srgbClr val="3F3F3F"/>
                        </a:buClr>
                        <a:buSzPct val="100000"/>
                        <a:defRPr sz="16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2pPr>
                      <a:lvl3pPr marL="1143000" indent="-457200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4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3pPr>
                      <a:lvl4pPr marL="1600200" indent="-593725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4pPr>
                      <a:lvl5pPr marL="2057400" indent="-730250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5pPr>
                      <a:lvl6pPr marL="25146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6pPr>
                      <a:lvl7pPr marL="29718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7pPr>
                      <a:lvl8pPr marL="34290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8pPr>
                      <a:lvl9pPr marL="38862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9pPr>
                    </a:lstStyle>
                    <a:p>
                      <a:pPr marL="0" marR="0" lvl="0" indent="4635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方正喵呜体" panose="02010600010101010101" pitchFamily="2" charset="-122"/>
                          <a:sym typeface="Cambria" panose="02040503050406030204" pitchFamily="18" charset="0"/>
                        </a:rPr>
                        <a:t>1:30 - 2:00</a:t>
                      </a:r>
                      <a:endParaRPr kumimoji="0" lang="zh-CN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alibri" panose="020F0502020204030204" pitchFamily="34" charset="0"/>
                        <a:ea typeface="方正喵呜体" panose="02010600010101010101" pitchFamily="2" charset="-122"/>
                        <a:cs typeface="Times New Roman" panose="02020603050405020304" pitchFamily="18" charset="0"/>
                        <a:sym typeface="Times New Roman" panose="02020603050405020304" pitchFamily="18" charset="0"/>
                      </a:endParaRPr>
                    </a:p>
                  </a:txBody>
                  <a:tcPr marL="182880" marR="57150" marT="57150" marB="57150" anchor="ctr" horzOverflow="overflow">
                    <a:lnL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9FE"/>
                    </a:solidFill>
                  </a:tcPr>
                </a:tc>
                <a:tc>
                  <a:txBody>
                    <a:bodyPr/>
                    <a:lstStyle>
                      <a:lvl1pPr indent="46355" eaLnBrk="0" hangingPunct="0">
                        <a:spcBef>
                          <a:spcPts val="1800"/>
                        </a:spcBef>
                        <a:buClr>
                          <a:srgbClr val="3F3F3F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1pPr>
                      <a:lvl2pPr marL="742950" indent="-376555" eaLnBrk="0" hangingPunct="0">
                        <a:spcBef>
                          <a:spcPts val="1000"/>
                        </a:spcBef>
                        <a:buClr>
                          <a:srgbClr val="3F3F3F"/>
                        </a:buClr>
                        <a:buSzPct val="100000"/>
                        <a:defRPr sz="16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2pPr>
                      <a:lvl3pPr marL="1143000" indent="-457200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4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3pPr>
                      <a:lvl4pPr marL="1600200" indent="-593725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4pPr>
                      <a:lvl5pPr marL="2057400" indent="-730250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5pPr>
                      <a:lvl6pPr marL="25146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6pPr>
                      <a:lvl7pPr marL="29718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7pPr>
                      <a:lvl8pPr marL="34290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8pPr>
                      <a:lvl9pPr marL="38862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9pPr>
                    </a:lstStyle>
                    <a:p>
                      <a:pPr marL="0" marR="0" lvl="0" indent="4635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方正喵呜体" panose="02010600010101010101" pitchFamily="2" charset="-122"/>
                          <a:sym typeface="Cambria" panose="02040503050406030204" pitchFamily="18" charset="0"/>
                        </a:rPr>
                        <a:t>Computer lab</a:t>
                      </a:r>
                      <a:endParaRPr kumimoji="0" lang="zh-CN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alibri" panose="020F0502020204030204" pitchFamily="34" charset="0"/>
                        <a:ea typeface="方正喵呜体" panose="02010600010101010101" pitchFamily="2" charset="-122"/>
                        <a:cs typeface="Times New Roman" panose="02020603050405020304" pitchFamily="18" charset="0"/>
                        <a:sym typeface="Times New Roman" panose="02020603050405020304" pitchFamily="18" charset="0"/>
                      </a:endParaRPr>
                    </a:p>
                  </a:txBody>
                  <a:tcPr marL="182880" marR="57150" marT="57150" marB="57150" anchor="ctr" horzOverflow="overflow">
                    <a:lnL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9FE"/>
                    </a:solidFill>
                  </a:tcPr>
                </a:tc>
              </a:tr>
              <a:tr h="525463">
                <a:tc>
                  <a:txBody>
                    <a:bodyPr/>
                    <a:lstStyle>
                      <a:lvl1pPr indent="46355" eaLnBrk="0" hangingPunct="0">
                        <a:spcBef>
                          <a:spcPts val="1800"/>
                        </a:spcBef>
                        <a:buClr>
                          <a:srgbClr val="3F3F3F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1pPr>
                      <a:lvl2pPr marL="742950" indent="-376555" eaLnBrk="0" hangingPunct="0">
                        <a:spcBef>
                          <a:spcPts val="1000"/>
                        </a:spcBef>
                        <a:buClr>
                          <a:srgbClr val="3F3F3F"/>
                        </a:buClr>
                        <a:buSzPct val="100000"/>
                        <a:defRPr sz="16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2pPr>
                      <a:lvl3pPr marL="1143000" indent="-457200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4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3pPr>
                      <a:lvl4pPr marL="1600200" indent="-593725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4pPr>
                      <a:lvl5pPr marL="2057400" indent="-730250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5pPr>
                      <a:lvl6pPr marL="25146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6pPr>
                      <a:lvl7pPr marL="29718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7pPr>
                      <a:lvl8pPr marL="34290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8pPr>
                      <a:lvl9pPr marL="38862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9pPr>
                    </a:lstStyle>
                    <a:p>
                      <a:pPr marL="0" marR="0" lvl="0" indent="4635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方正喵呜体" panose="02010600010101010101" pitchFamily="2" charset="-122"/>
                          <a:sym typeface="Cambria" panose="02040503050406030204" pitchFamily="18" charset="0"/>
                        </a:rPr>
                        <a:t>2:00 - 2:30</a:t>
                      </a:r>
                      <a:endParaRPr kumimoji="0" lang="zh-CN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alibri" panose="020F0502020204030204" pitchFamily="34" charset="0"/>
                        <a:ea typeface="方正喵呜体" panose="02010600010101010101" pitchFamily="2" charset="-122"/>
                        <a:cs typeface="Times New Roman" panose="02020603050405020304" pitchFamily="18" charset="0"/>
                        <a:sym typeface="Times New Roman" panose="02020603050405020304" pitchFamily="18" charset="0"/>
                      </a:endParaRPr>
                    </a:p>
                  </a:txBody>
                  <a:tcPr marL="182880" marR="57150" marT="57150" marB="57150" anchor="ctr" horzOverflow="overflow">
                    <a:lnL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F3FC"/>
                    </a:solidFill>
                  </a:tcPr>
                </a:tc>
                <a:tc>
                  <a:txBody>
                    <a:bodyPr/>
                    <a:lstStyle>
                      <a:lvl1pPr indent="46355" eaLnBrk="0" hangingPunct="0">
                        <a:spcBef>
                          <a:spcPts val="1800"/>
                        </a:spcBef>
                        <a:buClr>
                          <a:srgbClr val="3F3F3F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1pPr>
                      <a:lvl2pPr marL="742950" indent="-376555" eaLnBrk="0" hangingPunct="0">
                        <a:spcBef>
                          <a:spcPts val="1000"/>
                        </a:spcBef>
                        <a:buClr>
                          <a:srgbClr val="3F3F3F"/>
                        </a:buClr>
                        <a:buSzPct val="100000"/>
                        <a:defRPr sz="16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2pPr>
                      <a:lvl3pPr marL="1143000" indent="-457200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4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3pPr>
                      <a:lvl4pPr marL="1600200" indent="-593725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4pPr>
                      <a:lvl5pPr marL="2057400" indent="-730250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5pPr>
                      <a:lvl6pPr marL="25146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6pPr>
                      <a:lvl7pPr marL="29718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7pPr>
                      <a:lvl8pPr marL="34290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8pPr>
                      <a:lvl9pPr marL="38862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9pPr>
                    </a:lstStyle>
                    <a:p>
                      <a:pPr marL="0" marR="0" lvl="0" indent="4635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方正喵呜体" panose="02010600010101010101" pitchFamily="2" charset="-122"/>
                          <a:sym typeface="Cambria" panose="02040503050406030204" pitchFamily="18" charset="0"/>
                        </a:rPr>
                        <a:t>Science </a:t>
                      </a:r>
                      <a:endParaRPr kumimoji="0" lang="zh-CN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alibri" panose="020F0502020204030204" pitchFamily="34" charset="0"/>
                        <a:ea typeface="方正喵呜体" panose="02010600010101010101" pitchFamily="2" charset="-122"/>
                        <a:cs typeface="Times New Roman" panose="02020603050405020304" pitchFamily="18" charset="0"/>
                        <a:sym typeface="Times New Roman" panose="02020603050405020304" pitchFamily="18" charset="0"/>
                      </a:endParaRPr>
                    </a:p>
                  </a:txBody>
                  <a:tcPr marL="182880" marR="57150" marT="57150" marB="57150" anchor="ctr" horzOverflow="overflow">
                    <a:lnL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F3FC"/>
                    </a:solidFill>
                  </a:tcPr>
                </a:tc>
              </a:tr>
              <a:tr h="525463">
                <a:tc>
                  <a:txBody>
                    <a:bodyPr/>
                    <a:lstStyle>
                      <a:lvl1pPr indent="46355" eaLnBrk="0" hangingPunct="0">
                        <a:spcBef>
                          <a:spcPts val="1800"/>
                        </a:spcBef>
                        <a:buClr>
                          <a:srgbClr val="3F3F3F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1pPr>
                      <a:lvl2pPr marL="742950" indent="-376555" eaLnBrk="0" hangingPunct="0">
                        <a:spcBef>
                          <a:spcPts val="1000"/>
                        </a:spcBef>
                        <a:buClr>
                          <a:srgbClr val="3F3F3F"/>
                        </a:buClr>
                        <a:buSzPct val="100000"/>
                        <a:defRPr sz="16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2pPr>
                      <a:lvl3pPr marL="1143000" indent="-457200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4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3pPr>
                      <a:lvl4pPr marL="1600200" indent="-593725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4pPr>
                      <a:lvl5pPr marL="2057400" indent="-730250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5pPr>
                      <a:lvl6pPr marL="25146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6pPr>
                      <a:lvl7pPr marL="29718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7pPr>
                      <a:lvl8pPr marL="34290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8pPr>
                      <a:lvl9pPr marL="38862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9pPr>
                    </a:lstStyle>
                    <a:p>
                      <a:pPr marL="0" marR="0" lvl="0" indent="4635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方正喵呜体" panose="02010600010101010101" pitchFamily="2" charset="-122"/>
                          <a:sym typeface="Cambria" panose="02040503050406030204" pitchFamily="18" charset="0"/>
                        </a:rPr>
                        <a:t>2:30 - 3:05</a:t>
                      </a:r>
                      <a:endParaRPr kumimoji="0" lang="zh-CN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alibri" panose="020F0502020204030204" pitchFamily="34" charset="0"/>
                        <a:ea typeface="方正喵呜体" panose="02010600010101010101" pitchFamily="2" charset="-122"/>
                        <a:cs typeface="Times New Roman" panose="02020603050405020304" pitchFamily="18" charset="0"/>
                        <a:sym typeface="Times New Roman" panose="02020603050405020304" pitchFamily="18" charset="0"/>
                      </a:endParaRPr>
                    </a:p>
                  </a:txBody>
                  <a:tcPr marL="182880" marR="57150" marT="57150" marB="57150" anchor="ctr" horzOverflow="overflow">
                    <a:lnL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9FE"/>
                    </a:solidFill>
                  </a:tcPr>
                </a:tc>
                <a:tc>
                  <a:txBody>
                    <a:bodyPr/>
                    <a:lstStyle>
                      <a:lvl1pPr indent="46355" eaLnBrk="0" hangingPunct="0">
                        <a:spcBef>
                          <a:spcPts val="1800"/>
                        </a:spcBef>
                        <a:buClr>
                          <a:srgbClr val="3F3F3F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1pPr>
                      <a:lvl2pPr marL="742950" indent="-376555" eaLnBrk="0" hangingPunct="0">
                        <a:spcBef>
                          <a:spcPts val="1000"/>
                        </a:spcBef>
                        <a:buClr>
                          <a:srgbClr val="3F3F3F"/>
                        </a:buClr>
                        <a:buSzPct val="100000"/>
                        <a:defRPr sz="16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2pPr>
                      <a:lvl3pPr marL="1143000" indent="-457200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4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3pPr>
                      <a:lvl4pPr marL="1600200" indent="-593725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4pPr>
                      <a:lvl5pPr marL="2057400" indent="-730250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5pPr>
                      <a:lvl6pPr marL="25146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6pPr>
                      <a:lvl7pPr marL="29718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7pPr>
                      <a:lvl8pPr marL="34290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8pPr>
                      <a:lvl9pPr marL="38862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9pPr>
                    </a:lstStyle>
                    <a:p>
                      <a:pPr marL="0" marR="0" lvl="0" indent="4635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Pct val="100000"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方正喵呜体" panose="02010600010101010101" pitchFamily="2" charset="-122"/>
                          <a:sym typeface="Cambria" panose="02040503050406030204" pitchFamily="18" charset="0"/>
                        </a:rPr>
                        <a:t>Study hall (W), library book checkout (Th)</a:t>
                      </a:r>
                      <a:endParaRPr kumimoji="0" lang="zh-CN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alibri" panose="020F0502020204030204" pitchFamily="34" charset="0"/>
                        <a:ea typeface="方正喵呜体" panose="02010600010101010101" pitchFamily="2" charset="-122"/>
                        <a:cs typeface="Times New Roman" panose="02020603050405020304" pitchFamily="18" charset="0"/>
                        <a:sym typeface="Times New Roman" panose="02020603050405020304" pitchFamily="18" charset="0"/>
                      </a:endParaRPr>
                    </a:p>
                  </a:txBody>
                  <a:tcPr marL="182880" marR="57150" marT="57150" marB="57150" anchor="ctr" horzOverflow="overflow">
                    <a:lnL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9FE"/>
                    </a:solidFill>
                  </a:tcPr>
                </a:tc>
              </a:tr>
              <a:tr h="525463">
                <a:tc>
                  <a:txBody>
                    <a:bodyPr/>
                    <a:lstStyle>
                      <a:lvl1pPr indent="46355" eaLnBrk="0" hangingPunct="0">
                        <a:spcBef>
                          <a:spcPts val="1800"/>
                        </a:spcBef>
                        <a:buClr>
                          <a:srgbClr val="3F3F3F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1pPr>
                      <a:lvl2pPr marL="742950" indent="-376555" eaLnBrk="0" hangingPunct="0">
                        <a:spcBef>
                          <a:spcPts val="1000"/>
                        </a:spcBef>
                        <a:buClr>
                          <a:srgbClr val="3F3F3F"/>
                        </a:buClr>
                        <a:buSzPct val="100000"/>
                        <a:defRPr sz="16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2pPr>
                      <a:lvl3pPr marL="1143000" indent="-457200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4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3pPr>
                      <a:lvl4pPr marL="1600200" indent="-593725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4pPr>
                      <a:lvl5pPr marL="2057400" indent="-730250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5pPr>
                      <a:lvl6pPr marL="25146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6pPr>
                      <a:lvl7pPr marL="29718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7pPr>
                      <a:lvl8pPr marL="34290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8pPr>
                      <a:lvl9pPr marL="38862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9pPr>
                    </a:lstStyle>
                    <a:p>
                      <a:pPr marL="0" marR="0" lvl="0" indent="4635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方正喵呜体" panose="02010600010101010101" pitchFamily="2" charset="-122"/>
                          <a:sym typeface="Cambria" panose="02040503050406030204" pitchFamily="18" charset="0"/>
                        </a:rPr>
                        <a:t>3:10</a:t>
                      </a:r>
                      <a:endParaRPr kumimoji="0" lang="zh-CN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alibri" panose="020F0502020204030204" pitchFamily="34" charset="0"/>
                        <a:ea typeface="方正喵呜体" panose="02010600010101010101" pitchFamily="2" charset="-122"/>
                        <a:cs typeface="Times New Roman" panose="02020603050405020304" pitchFamily="18" charset="0"/>
                        <a:sym typeface="Times New Roman" panose="02020603050405020304" pitchFamily="18" charset="0"/>
                      </a:endParaRPr>
                    </a:p>
                  </a:txBody>
                  <a:tcPr marL="182880" marR="57150" marT="57150" marB="57150" anchor="ctr" horzOverflow="overflow">
                    <a:lnL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F3FC"/>
                    </a:solidFill>
                  </a:tcPr>
                </a:tc>
                <a:tc>
                  <a:txBody>
                    <a:bodyPr/>
                    <a:lstStyle>
                      <a:lvl1pPr indent="46355" eaLnBrk="0" hangingPunct="0">
                        <a:spcBef>
                          <a:spcPts val="1800"/>
                        </a:spcBef>
                        <a:buClr>
                          <a:srgbClr val="3F3F3F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1pPr>
                      <a:lvl2pPr marL="742950" indent="-376555" eaLnBrk="0" hangingPunct="0">
                        <a:spcBef>
                          <a:spcPts val="1000"/>
                        </a:spcBef>
                        <a:buClr>
                          <a:srgbClr val="3F3F3F"/>
                        </a:buClr>
                        <a:buSzPct val="100000"/>
                        <a:defRPr sz="16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2pPr>
                      <a:lvl3pPr marL="1143000" indent="-457200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4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3pPr>
                      <a:lvl4pPr marL="1600200" indent="-593725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4pPr>
                      <a:lvl5pPr marL="2057400" indent="-730250" eaLnBrk="0" hangingPunct="0">
                        <a:spcBef>
                          <a:spcPts val="800"/>
                        </a:spcBef>
                        <a:buClr>
                          <a:srgbClr val="3F3F3F"/>
                        </a:buClr>
                        <a:buSzPct val="10000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5pPr>
                      <a:lvl6pPr marL="25146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6pPr>
                      <a:lvl7pPr marL="29718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7pPr>
                      <a:lvl8pPr marL="34290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8pPr>
                      <a:lvl9pPr marL="3886200" indent="-73025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Clr>
                          <a:srgbClr val="3F3F3F"/>
                        </a:buClr>
                        <a:buSzPct val="100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宋体" panose="02010600030101010101" pitchFamily="2" charset="-122"/>
                          <a:sym typeface="Cambria" panose="02040503050406030204" pitchFamily="18" charset="0"/>
                        </a:defRPr>
                      </a:lvl9pPr>
                    </a:lstStyle>
                    <a:p>
                      <a:pPr marL="0" marR="0" lvl="0" indent="4635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方正喵呜体" panose="02010600010101010101" pitchFamily="2" charset="-122"/>
                          <a:sym typeface="Cambria" panose="02040503050406030204" pitchFamily="18" charset="0"/>
                        </a:rPr>
                        <a:t>School dismissed</a:t>
                      </a:r>
                      <a:endParaRPr kumimoji="0" lang="zh-CN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alibri" panose="020F0502020204030204" pitchFamily="34" charset="0"/>
                        <a:ea typeface="方正喵呜体" panose="02010600010101010101" pitchFamily="2" charset="-122"/>
                        <a:cs typeface="Times New Roman" panose="02020603050405020304" pitchFamily="18" charset="0"/>
                        <a:sym typeface="Times New Roman" panose="02020603050405020304" pitchFamily="18" charset="0"/>
                      </a:endParaRPr>
                    </a:p>
                  </a:txBody>
                  <a:tcPr marL="182880" marR="57150" marT="57150" marB="57150" anchor="ctr" horzOverflow="overflow">
                    <a:lnL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EE0F8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F3FC"/>
                    </a:solidFill>
                  </a:tcPr>
                </a:tc>
              </a:tr>
            </a:tbl>
          </a:graphicData>
        </a:graphic>
      </p:graphicFrame>
      <p:sp>
        <p:nvSpPr>
          <p:cNvPr id="4137" name="Text Placeholder 3"/>
          <p:cNvSpPr>
            <a:spLocks noGrp="1" noChangeArrowheads="1"/>
          </p:cNvSpPr>
          <p:nvPr>
            <p:ph sz="half" idx="4294967295"/>
          </p:nvPr>
        </p:nvSpPr>
        <p:spPr>
          <a:xfrm>
            <a:off x="1096963" y="3475038"/>
            <a:ext cx="3109912" cy="1371600"/>
          </a:xfrm>
        </p:spPr>
        <p:txBody>
          <a:bodyPr/>
          <a:lstStyle/>
          <a:p>
            <a:pPr marL="0" indent="0" eaLnBrk="1" hangingPunct="1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zh-CN" altLang="zh-CN" sz="1600" smtClean="0"/>
              <a:t>This is a typical day in our classroom.</a:t>
            </a:r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Class Goals</a:t>
            </a:r>
          </a:p>
        </p:txBody>
      </p:sp>
      <p:sp>
        <p:nvSpPr>
          <p:cNvPr id="5123" name="Content Placeholder 1"/>
          <p:cNvSpPr>
            <a:spLocks noGrp="1" noChangeArrowheads="1"/>
          </p:cNvSpPr>
          <p:nvPr>
            <p:ph idx="4294967295"/>
          </p:nvPr>
        </p:nvSpPr>
        <p:spPr>
          <a:xfrm>
            <a:off x="1524000" y="1533525"/>
            <a:ext cx="9144000" cy="4068763"/>
          </a:xfrm>
        </p:spPr>
        <p:txBody>
          <a:bodyPr/>
          <a:lstStyle/>
          <a:p>
            <a:pPr eaLnBrk="1" hangingPunct="1"/>
            <a:r>
              <a:rPr lang="zh-CN" altLang="zh-CN" smtClean="0"/>
              <a:t>Learn new skills </a:t>
            </a:r>
          </a:p>
          <a:p>
            <a:pPr eaLnBrk="1" hangingPunct="1"/>
            <a:r>
              <a:rPr lang="zh-CN" altLang="zh-CN" smtClean="0"/>
              <a:t>Discover new interests</a:t>
            </a:r>
          </a:p>
          <a:p>
            <a:pPr eaLnBrk="1" hangingPunct="1"/>
            <a:r>
              <a:rPr lang="zh-CN" altLang="zh-CN" smtClean="0"/>
              <a:t>Make new friends</a:t>
            </a:r>
          </a:p>
          <a:p>
            <a:pPr eaLnBrk="1" hangingPunct="1"/>
            <a:r>
              <a:rPr lang="zh-CN" altLang="zh-CN" smtClean="0"/>
              <a:t>Have fun and support each other</a:t>
            </a:r>
          </a:p>
        </p:txBody>
      </p: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Classroom Community</a:t>
            </a:r>
          </a:p>
        </p:txBody>
      </p:sp>
      <p:sp>
        <p:nvSpPr>
          <p:cNvPr id="6147" name="Content Placeholder 1"/>
          <p:cNvSpPr>
            <a:spLocks noGrp="1" noChangeArrowheads="1"/>
          </p:cNvSpPr>
          <p:nvPr>
            <p:ph idx="4294967295"/>
          </p:nvPr>
        </p:nvSpPr>
        <p:spPr>
          <a:xfrm>
            <a:off x="1524000" y="1533525"/>
            <a:ext cx="9144000" cy="4068763"/>
          </a:xfrm>
        </p:spPr>
        <p:txBody>
          <a:bodyPr/>
          <a:lstStyle/>
          <a:p>
            <a:pPr marL="46038" indent="0" eaLnBrk="1" hangingPunct="1">
              <a:buFont typeface="Arial" panose="020B0604020202020204" pitchFamily="34" charset="0"/>
              <a:buNone/>
            </a:pPr>
            <a:r>
              <a:rPr lang="zh-CN" altLang="zh-CN" smtClean="0"/>
              <a:t>Our classroom rules help us get along with each other: </a:t>
            </a:r>
          </a:p>
          <a:p>
            <a:pPr marL="46038" indent="0" eaLnBrk="1" hangingPunct="1"/>
            <a:r>
              <a:rPr lang="zh-CN" altLang="zh-CN" smtClean="0"/>
              <a:t>Be respectful and responsible</a:t>
            </a:r>
          </a:p>
          <a:p>
            <a:pPr marL="46038" indent="0" eaLnBrk="1" hangingPunct="1"/>
            <a:r>
              <a:rPr lang="zh-CN" altLang="zh-CN" smtClean="0"/>
              <a:t>Be organized and follow directions</a:t>
            </a:r>
          </a:p>
          <a:p>
            <a:pPr marL="46038" indent="0" eaLnBrk="1" hangingPunct="1"/>
            <a:r>
              <a:rPr lang="zh-CN" altLang="zh-CN" smtClean="0"/>
              <a:t>Be on time</a:t>
            </a:r>
          </a:p>
          <a:p>
            <a:pPr marL="46038" indent="0" eaLnBrk="1" hangingPunct="1"/>
            <a:r>
              <a:rPr lang="zh-CN" altLang="zh-CN" smtClean="0"/>
              <a:t>Be prepared</a:t>
            </a:r>
          </a:p>
        </p:txBody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Reading</a:t>
            </a:r>
          </a:p>
        </p:txBody>
      </p:sp>
      <p:sp>
        <p:nvSpPr>
          <p:cNvPr id="7171" name="Content Placeholder 1"/>
          <p:cNvSpPr>
            <a:spLocks noGrp="1" noChangeArrowheads="1"/>
          </p:cNvSpPr>
          <p:nvPr>
            <p:ph idx="4294967295"/>
          </p:nvPr>
        </p:nvSpPr>
        <p:spPr>
          <a:xfrm>
            <a:off x="1524000" y="1533525"/>
            <a:ext cx="9144000" cy="4068763"/>
          </a:xfrm>
        </p:spPr>
        <p:txBody>
          <a:bodyPr/>
          <a:lstStyle/>
          <a:p>
            <a:pPr eaLnBrk="1" hangingPunct="1"/>
            <a:r>
              <a:rPr lang="zh-CN" altLang="zh-CN" smtClean="0"/>
              <a:t>Briefly list the reading topics and activities </a:t>
            </a:r>
          </a:p>
          <a:p>
            <a:pPr eaLnBrk="1" hangingPunct="1"/>
            <a:r>
              <a:rPr lang="zh-CN" altLang="zh-CN" smtClean="0"/>
              <a:t>Add a book list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reeform 92"/>
          <p:cNvSpPr>
            <a:spLocks noChangeArrowheads="1"/>
          </p:cNvSpPr>
          <p:nvPr/>
        </p:nvSpPr>
        <p:spPr bwMode="auto">
          <a:xfrm>
            <a:off x="8643938" y="3889375"/>
            <a:ext cx="212725" cy="1000125"/>
          </a:xfrm>
          <a:custGeom>
            <a:avLst/>
            <a:gdLst>
              <a:gd name="T0" fmla="*/ 96866 w 112"/>
              <a:gd name="T1" fmla="*/ 927735 h 525"/>
              <a:gd name="T2" fmla="*/ 96866 w 112"/>
              <a:gd name="T3" fmla="*/ 817245 h 525"/>
              <a:gd name="T4" fmla="*/ 5698 w 112"/>
              <a:gd name="T5" fmla="*/ 653415 h 525"/>
              <a:gd name="T6" fmla="*/ 96866 w 112"/>
              <a:gd name="T7" fmla="*/ 781050 h 525"/>
              <a:gd name="T8" fmla="*/ 96866 w 112"/>
              <a:gd name="T9" fmla="*/ 638175 h 525"/>
              <a:gd name="T10" fmla="*/ 5698 w 112"/>
              <a:gd name="T11" fmla="*/ 474345 h 525"/>
              <a:gd name="T12" fmla="*/ 94967 w 112"/>
              <a:gd name="T13" fmla="*/ 598170 h 525"/>
              <a:gd name="T14" fmla="*/ 94967 w 112"/>
              <a:gd name="T15" fmla="*/ 407670 h 525"/>
              <a:gd name="T16" fmla="*/ 13295 w 112"/>
              <a:gd name="T17" fmla="*/ 249555 h 525"/>
              <a:gd name="T18" fmla="*/ 94967 w 112"/>
              <a:gd name="T19" fmla="*/ 348615 h 525"/>
              <a:gd name="T20" fmla="*/ 94967 w 112"/>
              <a:gd name="T21" fmla="*/ 222885 h 525"/>
              <a:gd name="T22" fmla="*/ 9497 w 112"/>
              <a:gd name="T23" fmla="*/ 62865 h 525"/>
              <a:gd name="T24" fmla="*/ 94967 w 112"/>
              <a:gd name="T25" fmla="*/ 167640 h 525"/>
              <a:gd name="T26" fmla="*/ 94967 w 112"/>
              <a:gd name="T27" fmla="*/ 106680 h 525"/>
              <a:gd name="T28" fmla="*/ 110161 w 112"/>
              <a:gd name="T29" fmla="*/ 106680 h 525"/>
              <a:gd name="T30" fmla="*/ 195631 w 112"/>
              <a:gd name="T31" fmla="*/ 0 h 525"/>
              <a:gd name="T32" fmla="*/ 112060 w 112"/>
              <a:gd name="T33" fmla="*/ 160020 h 525"/>
              <a:gd name="T34" fmla="*/ 112060 w 112"/>
              <a:gd name="T35" fmla="*/ 308610 h 525"/>
              <a:gd name="T36" fmla="*/ 201329 w 112"/>
              <a:gd name="T37" fmla="*/ 177165 h 525"/>
              <a:gd name="T38" fmla="*/ 112060 w 112"/>
              <a:gd name="T39" fmla="*/ 340995 h 525"/>
              <a:gd name="T40" fmla="*/ 112060 w 112"/>
              <a:gd name="T41" fmla="*/ 502920 h 525"/>
              <a:gd name="T42" fmla="*/ 199430 w 112"/>
              <a:gd name="T43" fmla="*/ 388620 h 525"/>
              <a:gd name="T44" fmla="*/ 112060 w 112"/>
              <a:gd name="T45" fmla="*/ 552450 h 525"/>
              <a:gd name="T46" fmla="*/ 112060 w 112"/>
              <a:gd name="T47" fmla="*/ 706755 h 525"/>
              <a:gd name="T48" fmla="*/ 199430 w 112"/>
              <a:gd name="T49" fmla="*/ 596265 h 525"/>
              <a:gd name="T50" fmla="*/ 112060 w 112"/>
              <a:gd name="T51" fmla="*/ 756285 h 525"/>
              <a:gd name="T52" fmla="*/ 113960 w 112"/>
              <a:gd name="T53" fmla="*/ 937260 h 525"/>
              <a:gd name="T54" fmla="*/ 205128 w 112"/>
              <a:gd name="T55" fmla="*/ 790575 h 525"/>
              <a:gd name="T56" fmla="*/ 113960 w 112"/>
              <a:gd name="T57" fmla="*/ 956310 h 525"/>
              <a:gd name="T58" fmla="*/ 113960 w 112"/>
              <a:gd name="T59" fmla="*/ 1000125 h 525"/>
              <a:gd name="T60" fmla="*/ 96866 w 112"/>
              <a:gd name="T61" fmla="*/ 1000125 h 525"/>
              <a:gd name="T62" fmla="*/ 96866 w 112"/>
              <a:gd name="T63" fmla="*/ 986790 h 525"/>
              <a:gd name="T64" fmla="*/ 13295 w 112"/>
              <a:gd name="T65" fmla="*/ 826770 h 525"/>
              <a:gd name="T66" fmla="*/ 96866 w 112"/>
              <a:gd name="T67" fmla="*/ 927735 h 52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12" h="525">
                <a:moveTo>
                  <a:pt x="51" y="487"/>
                </a:moveTo>
                <a:cubicBezTo>
                  <a:pt x="51" y="429"/>
                  <a:pt x="51" y="429"/>
                  <a:pt x="51" y="429"/>
                </a:cubicBezTo>
                <a:cubicBezTo>
                  <a:pt x="42" y="424"/>
                  <a:pt x="0" y="395"/>
                  <a:pt x="3" y="343"/>
                </a:cubicBezTo>
                <a:cubicBezTo>
                  <a:pt x="37" y="359"/>
                  <a:pt x="48" y="389"/>
                  <a:pt x="51" y="410"/>
                </a:cubicBezTo>
                <a:cubicBezTo>
                  <a:pt x="51" y="335"/>
                  <a:pt x="51" y="335"/>
                  <a:pt x="51" y="335"/>
                </a:cubicBezTo>
                <a:cubicBezTo>
                  <a:pt x="42" y="329"/>
                  <a:pt x="0" y="301"/>
                  <a:pt x="3" y="249"/>
                </a:cubicBezTo>
                <a:cubicBezTo>
                  <a:pt x="36" y="265"/>
                  <a:pt x="47" y="294"/>
                  <a:pt x="50" y="314"/>
                </a:cubicBezTo>
                <a:cubicBezTo>
                  <a:pt x="50" y="214"/>
                  <a:pt x="50" y="214"/>
                  <a:pt x="50" y="214"/>
                </a:cubicBezTo>
                <a:cubicBezTo>
                  <a:pt x="37" y="206"/>
                  <a:pt x="4" y="178"/>
                  <a:pt x="7" y="131"/>
                </a:cubicBezTo>
                <a:cubicBezTo>
                  <a:pt x="33" y="144"/>
                  <a:pt x="44" y="164"/>
                  <a:pt x="50" y="183"/>
                </a:cubicBezTo>
                <a:cubicBezTo>
                  <a:pt x="50" y="117"/>
                  <a:pt x="50" y="117"/>
                  <a:pt x="50" y="117"/>
                </a:cubicBezTo>
                <a:cubicBezTo>
                  <a:pt x="38" y="109"/>
                  <a:pt x="2" y="81"/>
                  <a:pt x="5" y="33"/>
                </a:cubicBezTo>
                <a:cubicBezTo>
                  <a:pt x="33" y="46"/>
                  <a:pt x="45" y="70"/>
                  <a:pt x="50" y="88"/>
                </a:cubicBezTo>
                <a:cubicBezTo>
                  <a:pt x="50" y="56"/>
                  <a:pt x="50" y="56"/>
                  <a:pt x="50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64" y="37"/>
                  <a:pt x="76" y="13"/>
                  <a:pt x="103" y="0"/>
                </a:cubicBezTo>
                <a:cubicBezTo>
                  <a:pt x="106" y="47"/>
                  <a:pt x="72" y="75"/>
                  <a:pt x="59" y="84"/>
                </a:cubicBezTo>
                <a:cubicBezTo>
                  <a:pt x="59" y="162"/>
                  <a:pt x="59" y="162"/>
                  <a:pt x="59" y="162"/>
                </a:cubicBezTo>
                <a:cubicBezTo>
                  <a:pt x="63" y="142"/>
                  <a:pt x="73" y="109"/>
                  <a:pt x="106" y="93"/>
                </a:cubicBezTo>
                <a:cubicBezTo>
                  <a:pt x="110" y="146"/>
                  <a:pt x="68" y="174"/>
                  <a:pt x="59" y="179"/>
                </a:cubicBezTo>
                <a:cubicBezTo>
                  <a:pt x="59" y="264"/>
                  <a:pt x="59" y="264"/>
                  <a:pt x="59" y="264"/>
                </a:cubicBezTo>
                <a:cubicBezTo>
                  <a:pt x="65" y="245"/>
                  <a:pt x="76" y="218"/>
                  <a:pt x="105" y="204"/>
                </a:cubicBezTo>
                <a:cubicBezTo>
                  <a:pt x="108" y="253"/>
                  <a:pt x="71" y="282"/>
                  <a:pt x="59" y="290"/>
                </a:cubicBezTo>
                <a:cubicBezTo>
                  <a:pt x="59" y="371"/>
                  <a:pt x="59" y="371"/>
                  <a:pt x="59" y="371"/>
                </a:cubicBezTo>
                <a:cubicBezTo>
                  <a:pt x="65" y="351"/>
                  <a:pt x="77" y="327"/>
                  <a:pt x="105" y="313"/>
                </a:cubicBezTo>
                <a:cubicBezTo>
                  <a:pt x="108" y="361"/>
                  <a:pt x="72" y="389"/>
                  <a:pt x="59" y="397"/>
                </a:cubicBezTo>
                <a:cubicBezTo>
                  <a:pt x="60" y="492"/>
                  <a:pt x="60" y="492"/>
                  <a:pt x="60" y="492"/>
                </a:cubicBezTo>
                <a:cubicBezTo>
                  <a:pt x="62" y="474"/>
                  <a:pt x="70" y="434"/>
                  <a:pt x="108" y="415"/>
                </a:cubicBezTo>
                <a:cubicBezTo>
                  <a:pt x="112" y="471"/>
                  <a:pt x="65" y="499"/>
                  <a:pt x="60" y="502"/>
                </a:cubicBezTo>
                <a:cubicBezTo>
                  <a:pt x="60" y="525"/>
                  <a:pt x="60" y="525"/>
                  <a:pt x="60" y="525"/>
                </a:cubicBezTo>
                <a:cubicBezTo>
                  <a:pt x="51" y="525"/>
                  <a:pt x="51" y="525"/>
                  <a:pt x="51" y="525"/>
                </a:cubicBezTo>
                <a:cubicBezTo>
                  <a:pt x="51" y="518"/>
                  <a:pt x="51" y="518"/>
                  <a:pt x="51" y="518"/>
                </a:cubicBezTo>
                <a:cubicBezTo>
                  <a:pt x="38" y="510"/>
                  <a:pt x="4" y="482"/>
                  <a:pt x="7" y="434"/>
                </a:cubicBezTo>
                <a:cubicBezTo>
                  <a:pt x="34" y="447"/>
                  <a:pt x="45" y="469"/>
                  <a:pt x="51" y="487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195" name="Freeform 50"/>
          <p:cNvSpPr>
            <a:spLocks noChangeArrowheads="1"/>
          </p:cNvSpPr>
          <p:nvPr/>
        </p:nvSpPr>
        <p:spPr bwMode="auto">
          <a:xfrm>
            <a:off x="6780213" y="4191000"/>
            <a:ext cx="5410200" cy="2667000"/>
          </a:xfrm>
          <a:custGeom>
            <a:avLst/>
            <a:gdLst>
              <a:gd name="T0" fmla="*/ 4881886 w 5150129"/>
              <a:gd name="T1" fmla="*/ 1108 h 2763306"/>
              <a:gd name="T2" fmla="*/ 5410200 w 5150129"/>
              <a:gd name="T3" fmla="*/ 13390 h 2763306"/>
              <a:gd name="T4" fmla="*/ 5410200 w 5150129"/>
              <a:gd name="T5" fmla="*/ 2667000 h 2763306"/>
              <a:gd name="T6" fmla="*/ 3851290 w 5150129"/>
              <a:gd name="T7" fmla="*/ 2667000 h 2763306"/>
              <a:gd name="T8" fmla="*/ 0 w 5150129"/>
              <a:gd name="T9" fmla="*/ 1653096 h 2763306"/>
              <a:gd name="T10" fmla="*/ 4881886 w 5150129"/>
              <a:gd name="T11" fmla="*/ 1108 h 276330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196" name="Freeform 51"/>
          <p:cNvSpPr>
            <a:spLocks noChangeArrowheads="1"/>
          </p:cNvSpPr>
          <p:nvPr/>
        </p:nvSpPr>
        <p:spPr bwMode="auto">
          <a:xfrm>
            <a:off x="0" y="4572000"/>
            <a:ext cx="11415713" cy="2286000"/>
          </a:xfrm>
          <a:custGeom>
            <a:avLst/>
            <a:gdLst>
              <a:gd name="T0" fmla="*/ 3184192 w 12079179"/>
              <a:gd name="T1" fmla="*/ 1009 h 2245075"/>
              <a:gd name="T2" fmla="*/ 11415713 w 12079179"/>
              <a:gd name="T3" fmla="*/ 2286000 h 2245075"/>
              <a:gd name="T4" fmla="*/ 0 w 12079179"/>
              <a:gd name="T5" fmla="*/ 2286000 h 2245075"/>
              <a:gd name="T6" fmla="*/ 0 w 12079179"/>
              <a:gd name="T7" fmla="*/ 512909 h 2245075"/>
              <a:gd name="T8" fmla="*/ 3184192 w 12079179"/>
              <a:gd name="T9" fmla="*/ 1009 h 224507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8197" name="Group 5"/>
          <p:cNvGrpSpPr>
            <a:grpSpLocks/>
          </p:cNvGrpSpPr>
          <p:nvPr/>
        </p:nvGrpSpPr>
        <p:grpSpPr bwMode="auto">
          <a:xfrm flipH="1">
            <a:off x="9731375" y="958850"/>
            <a:ext cx="1401763" cy="4002088"/>
            <a:chOff x="0" y="0"/>
            <a:chExt cx="1347" cy="3848"/>
          </a:xfrm>
        </p:grpSpPr>
        <p:sp>
          <p:nvSpPr>
            <p:cNvPr id="8555" name="Freeform 70"/>
            <p:cNvSpPr>
              <a:spLocks noChangeArrowheads="1"/>
            </p:cNvSpPr>
            <p:nvPr/>
          </p:nvSpPr>
          <p:spPr bwMode="auto">
            <a:xfrm>
              <a:off x="770" y="257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56" name="Freeform 71"/>
            <p:cNvSpPr>
              <a:spLocks noChangeArrowheads="1"/>
            </p:cNvSpPr>
            <p:nvPr/>
          </p:nvSpPr>
          <p:spPr bwMode="auto">
            <a:xfrm>
              <a:off x="591" y="980"/>
              <a:ext cx="161" cy="248"/>
            </a:xfrm>
            <a:custGeom>
              <a:avLst/>
              <a:gdLst>
                <a:gd name="T0" fmla="*/ 154 w 68"/>
                <a:gd name="T1" fmla="*/ 248 h 105"/>
                <a:gd name="T2" fmla="*/ 12 w 68"/>
                <a:gd name="T3" fmla="*/ 0 h 105"/>
                <a:gd name="T4" fmla="*/ 154 w 68"/>
                <a:gd name="T5" fmla="*/ 248 h 10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57" name="Freeform 72"/>
            <p:cNvSpPr>
              <a:spLocks noChangeArrowheads="1"/>
            </p:cNvSpPr>
            <p:nvPr/>
          </p:nvSpPr>
          <p:spPr bwMode="auto">
            <a:xfrm>
              <a:off x="801" y="770"/>
              <a:ext cx="161" cy="250"/>
            </a:xfrm>
            <a:custGeom>
              <a:avLst/>
              <a:gdLst>
                <a:gd name="T0" fmla="*/ 9 w 68"/>
                <a:gd name="T1" fmla="*/ 250 h 106"/>
                <a:gd name="T2" fmla="*/ 152 w 68"/>
                <a:gd name="T3" fmla="*/ 0 h 106"/>
                <a:gd name="T4" fmla="*/ 9 w 68"/>
                <a:gd name="T5" fmla="*/ 250 h 10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58" name="Freeform 73"/>
            <p:cNvSpPr>
              <a:spLocks noChangeArrowheads="1"/>
            </p:cNvSpPr>
            <p:nvPr/>
          </p:nvSpPr>
          <p:spPr bwMode="auto">
            <a:xfrm>
              <a:off x="591" y="1273"/>
              <a:ext cx="161" cy="253"/>
            </a:xfrm>
            <a:custGeom>
              <a:avLst/>
              <a:gdLst>
                <a:gd name="T0" fmla="*/ 154 w 68"/>
                <a:gd name="T1" fmla="*/ 253 h 107"/>
                <a:gd name="T2" fmla="*/ 12 w 68"/>
                <a:gd name="T3" fmla="*/ 0 h 107"/>
                <a:gd name="T4" fmla="*/ 154 w 68"/>
                <a:gd name="T5" fmla="*/ 253 h 10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59" name="Freeform 74"/>
            <p:cNvSpPr>
              <a:spLocks noChangeArrowheads="1"/>
            </p:cNvSpPr>
            <p:nvPr/>
          </p:nvSpPr>
          <p:spPr bwMode="auto">
            <a:xfrm>
              <a:off x="801" y="1065"/>
              <a:ext cx="161" cy="250"/>
            </a:xfrm>
            <a:custGeom>
              <a:avLst/>
              <a:gdLst>
                <a:gd name="T0" fmla="*/ 9 w 68"/>
                <a:gd name="T1" fmla="*/ 250 h 106"/>
                <a:gd name="T2" fmla="*/ 152 w 68"/>
                <a:gd name="T3" fmla="*/ 0 h 106"/>
                <a:gd name="T4" fmla="*/ 9 w 68"/>
                <a:gd name="T5" fmla="*/ 250 h 10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60" name="Freeform 75"/>
            <p:cNvSpPr>
              <a:spLocks noChangeArrowheads="1"/>
            </p:cNvSpPr>
            <p:nvPr/>
          </p:nvSpPr>
          <p:spPr bwMode="auto">
            <a:xfrm>
              <a:off x="801" y="1396"/>
              <a:ext cx="161" cy="252"/>
            </a:xfrm>
            <a:custGeom>
              <a:avLst/>
              <a:gdLst>
                <a:gd name="T0" fmla="*/ 9 w 68"/>
                <a:gd name="T1" fmla="*/ 252 h 107"/>
                <a:gd name="T2" fmla="*/ 152 w 68"/>
                <a:gd name="T3" fmla="*/ 0 h 107"/>
                <a:gd name="T4" fmla="*/ 9 w 68"/>
                <a:gd name="T5" fmla="*/ 252 h 10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61" name="Freeform 76"/>
            <p:cNvSpPr>
              <a:spLocks noChangeArrowheads="1"/>
            </p:cNvSpPr>
            <p:nvPr/>
          </p:nvSpPr>
          <p:spPr bwMode="auto">
            <a:xfrm>
              <a:off x="591" y="649"/>
              <a:ext cx="161" cy="253"/>
            </a:xfrm>
            <a:custGeom>
              <a:avLst/>
              <a:gdLst>
                <a:gd name="T0" fmla="*/ 154 w 68"/>
                <a:gd name="T1" fmla="*/ 253 h 107"/>
                <a:gd name="T2" fmla="*/ 12 w 68"/>
                <a:gd name="T3" fmla="*/ 0 h 107"/>
                <a:gd name="T4" fmla="*/ 154 w 68"/>
                <a:gd name="T5" fmla="*/ 253 h 10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62" name="Freeform 77"/>
            <p:cNvSpPr>
              <a:spLocks noChangeArrowheads="1"/>
            </p:cNvSpPr>
            <p:nvPr/>
          </p:nvSpPr>
          <p:spPr bwMode="auto">
            <a:xfrm>
              <a:off x="801" y="441"/>
              <a:ext cx="161" cy="251"/>
            </a:xfrm>
            <a:custGeom>
              <a:avLst/>
              <a:gdLst>
                <a:gd name="T0" fmla="*/ 9 w 68"/>
                <a:gd name="T1" fmla="*/ 251 h 106"/>
                <a:gd name="T2" fmla="*/ 152 w 68"/>
                <a:gd name="T3" fmla="*/ 0 h 106"/>
                <a:gd name="T4" fmla="*/ 9 w 68"/>
                <a:gd name="T5" fmla="*/ 251 h 10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63" name="Freeform 78"/>
            <p:cNvSpPr>
              <a:spLocks noChangeArrowheads="1"/>
            </p:cNvSpPr>
            <p:nvPr/>
          </p:nvSpPr>
          <p:spPr bwMode="auto">
            <a:xfrm>
              <a:off x="591" y="333"/>
              <a:ext cx="161" cy="250"/>
            </a:xfrm>
            <a:custGeom>
              <a:avLst/>
              <a:gdLst>
                <a:gd name="T0" fmla="*/ 154 w 68"/>
                <a:gd name="T1" fmla="*/ 250 h 106"/>
                <a:gd name="T2" fmla="*/ 12 w 68"/>
                <a:gd name="T3" fmla="*/ 0 h 106"/>
                <a:gd name="T4" fmla="*/ 154 w 68"/>
                <a:gd name="T5" fmla="*/ 250 h 10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64" name="Freeform 79"/>
            <p:cNvSpPr>
              <a:spLocks noChangeArrowheads="1"/>
            </p:cNvSpPr>
            <p:nvPr/>
          </p:nvSpPr>
          <p:spPr bwMode="auto">
            <a:xfrm>
              <a:off x="615" y="96"/>
              <a:ext cx="161" cy="251"/>
            </a:xfrm>
            <a:custGeom>
              <a:avLst/>
              <a:gdLst>
                <a:gd name="T0" fmla="*/ 154 w 68"/>
                <a:gd name="T1" fmla="*/ 251 h 106"/>
                <a:gd name="T2" fmla="*/ 12 w 68"/>
                <a:gd name="T3" fmla="*/ 0 h 106"/>
                <a:gd name="T4" fmla="*/ 154 w 68"/>
                <a:gd name="T5" fmla="*/ 251 h 10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65" name="Freeform 80"/>
            <p:cNvSpPr>
              <a:spLocks noChangeArrowheads="1"/>
            </p:cNvSpPr>
            <p:nvPr/>
          </p:nvSpPr>
          <p:spPr bwMode="auto">
            <a:xfrm>
              <a:off x="801" y="125"/>
              <a:ext cx="161" cy="250"/>
            </a:xfrm>
            <a:custGeom>
              <a:avLst/>
              <a:gdLst>
                <a:gd name="T0" fmla="*/ 9 w 68"/>
                <a:gd name="T1" fmla="*/ 250 h 106"/>
                <a:gd name="T2" fmla="*/ 152 w 68"/>
                <a:gd name="T3" fmla="*/ 0 h 106"/>
                <a:gd name="T4" fmla="*/ 9 w 68"/>
                <a:gd name="T5" fmla="*/ 250 h 10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66" name="Freeform 81"/>
            <p:cNvSpPr>
              <a:spLocks noChangeArrowheads="1"/>
            </p:cNvSpPr>
            <p:nvPr/>
          </p:nvSpPr>
          <p:spPr bwMode="auto">
            <a:xfrm>
              <a:off x="140" y="250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67" name="Freeform 82"/>
            <p:cNvSpPr>
              <a:spLocks noChangeArrowheads="1"/>
            </p:cNvSpPr>
            <p:nvPr/>
          </p:nvSpPr>
          <p:spPr bwMode="auto">
            <a:xfrm>
              <a:off x="0" y="812"/>
              <a:ext cx="126" cy="194"/>
            </a:xfrm>
            <a:custGeom>
              <a:avLst/>
              <a:gdLst>
                <a:gd name="T0" fmla="*/ 121 w 53"/>
                <a:gd name="T1" fmla="*/ 194 h 82"/>
                <a:gd name="T2" fmla="*/ 10 w 53"/>
                <a:gd name="T3" fmla="*/ 0 h 82"/>
                <a:gd name="T4" fmla="*/ 121 w 53"/>
                <a:gd name="T5" fmla="*/ 194 h 8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68" name="Freeform 83"/>
            <p:cNvSpPr>
              <a:spLocks noChangeArrowheads="1"/>
            </p:cNvSpPr>
            <p:nvPr/>
          </p:nvSpPr>
          <p:spPr bwMode="auto">
            <a:xfrm>
              <a:off x="166" y="649"/>
              <a:ext cx="123" cy="196"/>
            </a:xfrm>
            <a:custGeom>
              <a:avLst/>
              <a:gdLst>
                <a:gd name="T0" fmla="*/ 7 w 52"/>
                <a:gd name="T1" fmla="*/ 196 h 83"/>
                <a:gd name="T2" fmla="*/ 116 w 52"/>
                <a:gd name="T3" fmla="*/ 0 h 83"/>
                <a:gd name="T4" fmla="*/ 7 w 52"/>
                <a:gd name="T5" fmla="*/ 196 h 8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69" name="Freeform 84"/>
            <p:cNvSpPr>
              <a:spLocks noChangeArrowheads="1"/>
            </p:cNvSpPr>
            <p:nvPr/>
          </p:nvSpPr>
          <p:spPr bwMode="auto">
            <a:xfrm>
              <a:off x="0" y="1041"/>
              <a:ext cx="126" cy="196"/>
            </a:xfrm>
            <a:custGeom>
              <a:avLst/>
              <a:gdLst>
                <a:gd name="T0" fmla="*/ 121 w 53"/>
                <a:gd name="T1" fmla="*/ 196 h 83"/>
                <a:gd name="T2" fmla="*/ 10 w 53"/>
                <a:gd name="T3" fmla="*/ 0 h 83"/>
                <a:gd name="T4" fmla="*/ 121 w 53"/>
                <a:gd name="T5" fmla="*/ 196 h 8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70" name="Freeform 85"/>
            <p:cNvSpPr>
              <a:spLocks noChangeArrowheads="1"/>
            </p:cNvSpPr>
            <p:nvPr/>
          </p:nvSpPr>
          <p:spPr bwMode="auto">
            <a:xfrm>
              <a:off x="166" y="878"/>
              <a:ext cx="123" cy="194"/>
            </a:xfrm>
            <a:custGeom>
              <a:avLst/>
              <a:gdLst>
                <a:gd name="T0" fmla="*/ 7 w 52"/>
                <a:gd name="T1" fmla="*/ 194 h 82"/>
                <a:gd name="T2" fmla="*/ 116 w 52"/>
                <a:gd name="T3" fmla="*/ 0 h 82"/>
                <a:gd name="T4" fmla="*/ 7 w 52"/>
                <a:gd name="T5" fmla="*/ 194 h 8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71" name="Freeform 86"/>
            <p:cNvSpPr>
              <a:spLocks noChangeArrowheads="1"/>
            </p:cNvSpPr>
            <p:nvPr/>
          </p:nvSpPr>
          <p:spPr bwMode="auto">
            <a:xfrm>
              <a:off x="166" y="1136"/>
              <a:ext cx="123" cy="196"/>
            </a:xfrm>
            <a:custGeom>
              <a:avLst/>
              <a:gdLst>
                <a:gd name="T0" fmla="*/ 7 w 52"/>
                <a:gd name="T1" fmla="*/ 196 h 83"/>
                <a:gd name="T2" fmla="*/ 116 w 52"/>
                <a:gd name="T3" fmla="*/ 0 h 83"/>
                <a:gd name="T4" fmla="*/ 7 w 52"/>
                <a:gd name="T5" fmla="*/ 196 h 8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72" name="Freeform 87"/>
            <p:cNvSpPr>
              <a:spLocks noChangeArrowheads="1"/>
            </p:cNvSpPr>
            <p:nvPr/>
          </p:nvSpPr>
          <p:spPr bwMode="auto">
            <a:xfrm>
              <a:off x="0" y="557"/>
              <a:ext cx="126" cy="196"/>
            </a:xfrm>
            <a:custGeom>
              <a:avLst/>
              <a:gdLst>
                <a:gd name="T0" fmla="*/ 121 w 53"/>
                <a:gd name="T1" fmla="*/ 196 h 83"/>
                <a:gd name="T2" fmla="*/ 10 w 53"/>
                <a:gd name="T3" fmla="*/ 0 h 83"/>
                <a:gd name="T4" fmla="*/ 121 w 53"/>
                <a:gd name="T5" fmla="*/ 196 h 8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73" name="Freeform 88"/>
            <p:cNvSpPr>
              <a:spLocks noChangeArrowheads="1"/>
            </p:cNvSpPr>
            <p:nvPr/>
          </p:nvSpPr>
          <p:spPr bwMode="auto">
            <a:xfrm>
              <a:off x="166" y="394"/>
              <a:ext cx="123" cy="196"/>
            </a:xfrm>
            <a:custGeom>
              <a:avLst/>
              <a:gdLst>
                <a:gd name="T0" fmla="*/ 7 w 52"/>
                <a:gd name="T1" fmla="*/ 196 h 83"/>
                <a:gd name="T2" fmla="*/ 116 w 52"/>
                <a:gd name="T3" fmla="*/ 0 h 83"/>
                <a:gd name="T4" fmla="*/ 7 w 52"/>
                <a:gd name="T5" fmla="*/ 196 h 8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74" name="Freeform 89"/>
            <p:cNvSpPr>
              <a:spLocks noChangeArrowheads="1"/>
            </p:cNvSpPr>
            <p:nvPr/>
          </p:nvSpPr>
          <p:spPr bwMode="auto">
            <a:xfrm>
              <a:off x="0" y="309"/>
              <a:ext cx="126" cy="196"/>
            </a:xfrm>
            <a:custGeom>
              <a:avLst/>
              <a:gdLst>
                <a:gd name="T0" fmla="*/ 121 w 53"/>
                <a:gd name="T1" fmla="*/ 196 h 83"/>
                <a:gd name="T2" fmla="*/ 10 w 53"/>
                <a:gd name="T3" fmla="*/ 0 h 83"/>
                <a:gd name="T4" fmla="*/ 121 w 53"/>
                <a:gd name="T5" fmla="*/ 196 h 8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75" name="Freeform 90"/>
            <p:cNvSpPr>
              <a:spLocks noChangeArrowheads="1"/>
            </p:cNvSpPr>
            <p:nvPr/>
          </p:nvSpPr>
          <p:spPr bwMode="auto">
            <a:xfrm>
              <a:off x="0" y="80"/>
              <a:ext cx="126" cy="196"/>
            </a:xfrm>
            <a:custGeom>
              <a:avLst/>
              <a:gdLst>
                <a:gd name="T0" fmla="*/ 121 w 53"/>
                <a:gd name="T1" fmla="*/ 196 h 83"/>
                <a:gd name="T2" fmla="*/ 10 w 53"/>
                <a:gd name="T3" fmla="*/ 0 h 83"/>
                <a:gd name="T4" fmla="*/ 121 w 53"/>
                <a:gd name="T5" fmla="*/ 196 h 8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76" name="Freeform 91"/>
            <p:cNvSpPr>
              <a:spLocks noChangeArrowheads="1"/>
            </p:cNvSpPr>
            <p:nvPr/>
          </p:nvSpPr>
          <p:spPr bwMode="auto">
            <a:xfrm>
              <a:off x="166" y="149"/>
              <a:ext cx="123" cy="193"/>
            </a:xfrm>
            <a:custGeom>
              <a:avLst/>
              <a:gdLst>
                <a:gd name="T0" fmla="*/ 7 w 52"/>
                <a:gd name="T1" fmla="*/ 193 h 82"/>
                <a:gd name="T2" fmla="*/ 116 w 52"/>
                <a:gd name="T3" fmla="*/ 0 h 82"/>
                <a:gd name="T4" fmla="*/ 7 w 52"/>
                <a:gd name="T5" fmla="*/ 193 h 8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77" name="Freeform 92"/>
            <p:cNvSpPr>
              <a:spLocks noChangeArrowheads="1"/>
            </p:cNvSpPr>
            <p:nvPr/>
          </p:nvSpPr>
          <p:spPr bwMode="auto">
            <a:xfrm>
              <a:off x="63" y="1524"/>
              <a:ext cx="264" cy="1241"/>
            </a:xfrm>
            <a:custGeom>
              <a:avLst/>
              <a:gdLst>
                <a:gd name="T0" fmla="*/ 120 w 112"/>
                <a:gd name="T1" fmla="*/ 1151 h 525"/>
                <a:gd name="T2" fmla="*/ 120 w 112"/>
                <a:gd name="T3" fmla="*/ 1014 h 525"/>
                <a:gd name="T4" fmla="*/ 7 w 112"/>
                <a:gd name="T5" fmla="*/ 811 h 525"/>
                <a:gd name="T6" fmla="*/ 120 w 112"/>
                <a:gd name="T7" fmla="*/ 969 h 525"/>
                <a:gd name="T8" fmla="*/ 120 w 112"/>
                <a:gd name="T9" fmla="*/ 792 h 525"/>
                <a:gd name="T10" fmla="*/ 7 w 112"/>
                <a:gd name="T11" fmla="*/ 589 h 525"/>
                <a:gd name="T12" fmla="*/ 118 w 112"/>
                <a:gd name="T13" fmla="*/ 742 h 525"/>
                <a:gd name="T14" fmla="*/ 118 w 112"/>
                <a:gd name="T15" fmla="*/ 506 h 525"/>
                <a:gd name="T16" fmla="*/ 17 w 112"/>
                <a:gd name="T17" fmla="*/ 310 h 525"/>
                <a:gd name="T18" fmla="*/ 118 w 112"/>
                <a:gd name="T19" fmla="*/ 433 h 525"/>
                <a:gd name="T20" fmla="*/ 118 w 112"/>
                <a:gd name="T21" fmla="*/ 277 h 525"/>
                <a:gd name="T22" fmla="*/ 12 w 112"/>
                <a:gd name="T23" fmla="*/ 78 h 525"/>
                <a:gd name="T24" fmla="*/ 118 w 112"/>
                <a:gd name="T25" fmla="*/ 208 h 525"/>
                <a:gd name="T26" fmla="*/ 118 w 112"/>
                <a:gd name="T27" fmla="*/ 132 h 525"/>
                <a:gd name="T28" fmla="*/ 137 w 112"/>
                <a:gd name="T29" fmla="*/ 132 h 525"/>
                <a:gd name="T30" fmla="*/ 243 w 112"/>
                <a:gd name="T31" fmla="*/ 0 h 525"/>
                <a:gd name="T32" fmla="*/ 139 w 112"/>
                <a:gd name="T33" fmla="*/ 199 h 525"/>
                <a:gd name="T34" fmla="*/ 139 w 112"/>
                <a:gd name="T35" fmla="*/ 383 h 525"/>
                <a:gd name="T36" fmla="*/ 250 w 112"/>
                <a:gd name="T37" fmla="*/ 220 h 525"/>
                <a:gd name="T38" fmla="*/ 139 w 112"/>
                <a:gd name="T39" fmla="*/ 423 h 525"/>
                <a:gd name="T40" fmla="*/ 139 w 112"/>
                <a:gd name="T41" fmla="*/ 624 h 525"/>
                <a:gd name="T42" fmla="*/ 248 w 112"/>
                <a:gd name="T43" fmla="*/ 482 h 525"/>
                <a:gd name="T44" fmla="*/ 139 w 112"/>
                <a:gd name="T45" fmla="*/ 686 h 525"/>
                <a:gd name="T46" fmla="*/ 139 w 112"/>
                <a:gd name="T47" fmla="*/ 877 h 525"/>
                <a:gd name="T48" fmla="*/ 248 w 112"/>
                <a:gd name="T49" fmla="*/ 740 h 525"/>
                <a:gd name="T50" fmla="*/ 139 w 112"/>
                <a:gd name="T51" fmla="*/ 938 h 525"/>
                <a:gd name="T52" fmla="*/ 141 w 112"/>
                <a:gd name="T53" fmla="*/ 1163 h 525"/>
                <a:gd name="T54" fmla="*/ 255 w 112"/>
                <a:gd name="T55" fmla="*/ 981 h 525"/>
                <a:gd name="T56" fmla="*/ 141 w 112"/>
                <a:gd name="T57" fmla="*/ 1187 h 525"/>
                <a:gd name="T58" fmla="*/ 141 w 112"/>
                <a:gd name="T59" fmla="*/ 1241 h 525"/>
                <a:gd name="T60" fmla="*/ 120 w 112"/>
                <a:gd name="T61" fmla="*/ 1241 h 525"/>
                <a:gd name="T62" fmla="*/ 120 w 112"/>
                <a:gd name="T63" fmla="*/ 1224 h 525"/>
                <a:gd name="T64" fmla="*/ 17 w 112"/>
                <a:gd name="T65" fmla="*/ 1026 h 525"/>
                <a:gd name="T66" fmla="*/ 120 w 112"/>
                <a:gd name="T67" fmla="*/ 1151 h 52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78" name="Freeform 93"/>
            <p:cNvSpPr>
              <a:spLocks noChangeArrowheads="1"/>
            </p:cNvSpPr>
            <p:nvPr/>
          </p:nvSpPr>
          <p:spPr bwMode="auto">
            <a:xfrm>
              <a:off x="585" y="1143"/>
              <a:ext cx="378" cy="1786"/>
            </a:xfrm>
            <a:custGeom>
              <a:avLst/>
              <a:gdLst>
                <a:gd name="T0" fmla="*/ 203 w 160"/>
                <a:gd name="T1" fmla="*/ 1656 h 756"/>
                <a:gd name="T2" fmla="*/ 203 w 160"/>
                <a:gd name="T3" fmla="*/ 1458 h 756"/>
                <a:gd name="T4" fmla="*/ 366 w 160"/>
                <a:gd name="T5" fmla="*/ 1165 h 756"/>
                <a:gd name="T6" fmla="*/ 203 w 160"/>
                <a:gd name="T7" fmla="*/ 1391 h 756"/>
                <a:gd name="T8" fmla="*/ 203 w 160"/>
                <a:gd name="T9" fmla="*/ 1136 h 756"/>
                <a:gd name="T10" fmla="*/ 366 w 160"/>
                <a:gd name="T11" fmla="*/ 846 h 756"/>
                <a:gd name="T12" fmla="*/ 208 w 160"/>
                <a:gd name="T13" fmla="*/ 1068 h 756"/>
                <a:gd name="T14" fmla="*/ 208 w 160"/>
                <a:gd name="T15" fmla="*/ 730 h 756"/>
                <a:gd name="T16" fmla="*/ 354 w 160"/>
                <a:gd name="T17" fmla="*/ 447 h 756"/>
                <a:gd name="T18" fmla="*/ 208 w 160"/>
                <a:gd name="T19" fmla="*/ 621 h 756"/>
                <a:gd name="T20" fmla="*/ 208 w 160"/>
                <a:gd name="T21" fmla="*/ 399 h 756"/>
                <a:gd name="T22" fmla="*/ 359 w 160"/>
                <a:gd name="T23" fmla="*/ 111 h 756"/>
                <a:gd name="T24" fmla="*/ 208 w 160"/>
                <a:gd name="T25" fmla="*/ 300 h 756"/>
                <a:gd name="T26" fmla="*/ 180 w 160"/>
                <a:gd name="T27" fmla="*/ 191 h 756"/>
                <a:gd name="T28" fmla="*/ 31 w 160"/>
                <a:gd name="T29" fmla="*/ 0 h 756"/>
                <a:gd name="T30" fmla="*/ 177 w 160"/>
                <a:gd name="T31" fmla="*/ 286 h 756"/>
                <a:gd name="T32" fmla="*/ 177 w 160"/>
                <a:gd name="T33" fmla="*/ 553 h 756"/>
                <a:gd name="T34" fmla="*/ 17 w 160"/>
                <a:gd name="T35" fmla="*/ 314 h 756"/>
                <a:gd name="T36" fmla="*/ 177 w 160"/>
                <a:gd name="T37" fmla="*/ 610 h 756"/>
                <a:gd name="T38" fmla="*/ 177 w 160"/>
                <a:gd name="T39" fmla="*/ 898 h 756"/>
                <a:gd name="T40" fmla="*/ 24 w 160"/>
                <a:gd name="T41" fmla="*/ 692 h 756"/>
                <a:gd name="T42" fmla="*/ 177 w 160"/>
                <a:gd name="T43" fmla="*/ 985 h 756"/>
                <a:gd name="T44" fmla="*/ 177 w 160"/>
                <a:gd name="T45" fmla="*/ 1259 h 756"/>
                <a:gd name="T46" fmla="*/ 24 w 160"/>
                <a:gd name="T47" fmla="*/ 1063 h 756"/>
                <a:gd name="T48" fmla="*/ 177 w 160"/>
                <a:gd name="T49" fmla="*/ 1351 h 756"/>
                <a:gd name="T50" fmla="*/ 175 w 160"/>
                <a:gd name="T51" fmla="*/ 1670 h 756"/>
                <a:gd name="T52" fmla="*/ 12 w 160"/>
                <a:gd name="T53" fmla="*/ 1410 h 756"/>
                <a:gd name="T54" fmla="*/ 175 w 160"/>
                <a:gd name="T55" fmla="*/ 1703 h 756"/>
                <a:gd name="T56" fmla="*/ 175 w 160"/>
                <a:gd name="T57" fmla="*/ 1786 h 756"/>
                <a:gd name="T58" fmla="*/ 203 w 160"/>
                <a:gd name="T59" fmla="*/ 1786 h 756"/>
                <a:gd name="T60" fmla="*/ 203 w 160"/>
                <a:gd name="T61" fmla="*/ 1762 h 756"/>
                <a:gd name="T62" fmla="*/ 354 w 160"/>
                <a:gd name="T63" fmla="*/ 1477 h 756"/>
                <a:gd name="T64" fmla="*/ 203 w 160"/>
                <a:gd name="T65" fmla="*/ 1656 h 7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79" name="Freeform 94"/>
            <p:cNvSpPr>
              <a:spLocks noChangeArrowheads="1"/>
            </p:cNvSpPr>
            <p:nvPr/>
          </p:nvSpPr>
          <p:spPr bwMode="auto">
            <a:xfrm>
              <a:off x="29" y="2688"/>
              <a:ext cx="359" cy="560"/>
            </a:xfrm>
            <a:custGeom>
              <a:avLst/>
              <a:gdLst>
                <a:gd name="T0" fmla="*/ 340 w 152"/>
                <a:gd name="T1" fmla="*/ 560 h 237"/>
                <a:gd name="T2" fmla="*/ 26 w 152"/>
                <a:gd name="T3" fmla="*/ 0 h 237"/>
                <a:gd name="T4" fmla="*/ 340 w 152"/>
                <a:gd name="T5" fmla="*/ 560 h 23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80" name="Freeform 95"/>
            <p:cNvSpPr>
              <a:spLocks noChangeArrowheads="1"/>
            </p:cNvSpPr>
            <p:nvPr/>
          </p:nvSpPr>
          <p:spPr bwMode="auto">
            <a:xfrm>
              <a:off x="104" y="2756"/>
              <a:ext cx="305" cy="520"/>
            </a:xfrm>
            <a:custGeom>
              <a:avLst/>
              <a:gdLst>
                <a:gd name="T0" fmla="*/ 265 w 129"/>
                <a:gd name="T1" fmla="*/ 466 h 220"/>
                <a:gd name="T2" fmla="*/ 255 w 129"/>
                <a:gd name="T3" fmla="*/ 449 h 220"/>
                <a:gd name="T4" fmla="*/ 236 w 129"/>
                <a:gd name="T5" fmla="*/ 421 h 220"/>
                <a:gd name="T6" fmla="*/ 227 w 129"/>
                <a:gd name="T7" fmla="*/ 409 h 220"/>
                <a:gd name="T8" fmla="*/ 208 w 129"/>
                <a:gd name="T9" fmla="*/ 373 h 220"/>
                <a:gd name="T10" fmla="*/ 206 w 129"/>
                <a:gd name="T11" fmla="*/ 364 h 220"/>
                <a:gd name="T12" fmla="*/ 194 w 129"/>
                <a:gd name="T13" fmla="*/ 345 h 220"/>
                <a:gd name="T14" fmla="*/ 184 w 129"/>
                <a:gd name="T15" fmla="*/ 329 h 220"/>
                <a:gd name="T16" fmla="*/ 180 w 129"/>
                <a:gd name="T17" fmla="*/ 319 h 220"/>
                <a:gd name="T18" fmla="*/ 175 w 129"/>
                <a:gd name="T19" fmla="*/ 312 h 220"/>
                <a:gd name="T20" fmla="*/ 161 w 129"/>
                <a:gd name="T21" fmla="*/ 293 h 220"/>
                <a:gd name="T22" fmla="*/ 156 w 129"/>
                <a:gd name="T23" fmla="*/ 286 h 220"/>
                <a:gd name="T24" fmla="*/ 149 w 129"/>
                <a:gd name="T25" fmla="*/ 272 h 220"/>
                <a:gd name="T26" fmla="*/ 142 w 129"/>
                <a:gd name="T27" fmla="*/ 260 h 220"/>
                <a:gd name="T28" fmla="*/ 130 w 129"/>
                <a:gd name="T29" fmla="*/ 243 h 220"/>
                <a:gd name="T30" fmla="*/ 121 w 129"/>
                <a:gd name="T31" fmla="*/ 225 h 220"/>
                <a:gd name="T32" fmla="*/ 116 w 129"/>
                <a:gd name="T33" fmla="*/ 217 h 220"/>
                <a:gd name="T34" fmla="*/ 113 w 129"/>
                <a:gd name="T35" fmla="*/ 208 h 220"/>
                <a:gd name="T36" fmla="*/ 109 w 129"/>
                <a:gd name="T37" fmla="*/ 203 h 220"/>
                <a:gd name="T38" fmla="*/ 106 w 129"/>
                <a:gd name="T39" fmla="*/ 201 h 220"/>
                <a:gd name="T40" fmla="*/ 102 w 129"/>
                <a:gd name="T41" fmla="*/ 191 h 220"/>
                <a:gd name="T42" fmla="*/ 85 w 129"/>
                <a:gd name="T43" fmla="*/ 165 h 220"/>
                <a:gd name="T44" fmla="*/ 80 w 129"/>
                <a:gd name="T45" fmla="*/ 156 h 220"/>
                <a:gd name="T46" fmla="*/ 73 w 129"/>
                <a:gd name="T47" fmla="*/ 144 h 220"/>
                <a:gd name="T48" fmla="*/ 64 w 129"/>
                <a:gd name="T49" fmla="*/ 125 h 220"/>
                <a:gd name="T50" fmla="*/ 64 w 129"/>
                <a:gd name="T51" fmla="*/ 116 h 220"/>
                <a:gd name="T52" fmla="*/ 54 w 129"/>
                <a:gd name="T53" fmla="*/ 111 h 220"/>
                <a:gd name="T54" fmla="*/ 47 w 129"/>
                <a:gd name="T55" fmla="*/ 106 h 220"/>
                <a:gd name="T56" fmla="*/ 43 w 129"/>
                <a:gd name="T57" fmla="*/ 95 h 220"/>
                <a:gd name="T58" fmla="*/ 40 w 129"/>
                <a:gd name="T59" fmla="*/ 95 h 220"/>
                <a:gd name="T60" fmla="*/ 38 w 129"/>
                <a:gd name="T61" fmla="*/ 90 h 220"/>
                <a:gd name="T62" fmla="*/ 38 w 129"/>
                <a:gd name="T63" fmla="*/ 78 h 220"/>
                <a:gd name="T64" fmla="*/ 28 w 129"/>
                <a:gd name="T65" fmla="*/ 73 h 220"/>
                <a:gd name="T66" fmla="*/ 28 w 129"/>
                <a:gd name="T67" fmla="*/ 69 h 220"/>
                <a:gd name="T68" fmla="*/ 21 w 129"/>
                <a:gd name="T69" fmla="*/ 61 h 220"/>
                <a:gd name="T70" fmla="*/ 19 w 129"/>
                <a:gd name="T71" fmla="*/ 54 h 220"/>
                <a:gd name="T72" fmla="*/ 24 w 129"/>
                <a:gd name="T73" fmla="*/ 54 h 220"/>
                <a:gd name="T74" fmla="*/ 14 w 129"/>
                <a:gd name="T75" fmla="*/ 43 h 220"/>
                <a:gd name="T76" fmla="*/ 7 w 129"/>
                <a:gd name="T77" fmla="*/ 19 h 220"/>
                <a:gd name="T78" fmla="*/ 5 w 129"/>
                <a:gd name="T79" fmla="*/ 14 h 220"/>
                <a:gd name="T80" fmla="*/ 0 w 129"/>
                <a:gd name="T81" fmla="*/ 0 h 220"/>
                <a:gd name="T82" fmla="*/ 5 w 129"/>
                <a:gd name="T83" fmla="*/ 7 h 220"/>
                <a:gd name="T84" fmla="*/ 7 w 129"/>
                <a:gd name="T85" fmla="*/ 17 h 220"/>
                <a:gd name="T86" fmla="*/ 26 w 129"/>
                <a:gd name="T87" fmla="*/ 38 h 220"/>
                <a:gd name="T88" fmla="*/ 50 w 129"/>
                <a:gd name="T89" fmla="*/ 76 h 220"/>
                <a:gd name="T90" fmla="*/ 73 w 129"/>
                <a:gd name="T91" fmla="*/ 113 h 220"/>
                <a:gd name="T92" fmla="*/ 92 w 129"/>
                <a:gd name="T93" fmla="*/ 144 h 220"/>
                <a:gd name="T94" fmla="*/ 109 w 129"/>
                <a:gd name="T95" fmla="*/ 173 h 220"/>
                <a:gd name="T96" fmla="*/ 135 w 129"/>
                <a:gd name="T97" fmla="*/ 222 h 220"/>
                <a:gd name="T98" fmla="*/ 149 w 129"/>
                <a:gd name="T99" fmla="*/ 248 h 220"/>
                <a:gd name="T100" fmla="*/ 166 w 129"/>
                <a:gd name="T101" fmla="*/ 284 h 220"/>
                <a:gd name="T102" fmla="*/ 239 w 129"/>
                <a:gd name="T103" fmla="*/ 395 h 220"/>
                <a:gd name="T104" fmla="*/ 253 w 129"/>
                <a:gd name="T105" fmla="*/ 425 h 220"/>
                <a:gd name="T106" fmla="*/ 296 w 129"/>
                <a:gd name="T107" fmla="*/ 515 h 22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81" name="Freeform 96"/>
            <p:cNvSpPr>
              <a:spLocks noChangeArrowheads="1"/>
            </p:cNvSpPr>
            <p:nvPr/>
          </p:nvSpPr>
          <p:spPr bwMode="auto">
            <a:xfrm>
              <a:off x="390" y="139"/>
              <a:ext cx="232" cy="444"/>
            </a:xfrm>
            <a:custGeom>
              <a:avLst/>
              <a:gdLst>
                <a:gd name="T0" fmla="*/ 144 w 98"/>
                <a:gd name="T1" fmla="*/ 9 h 188"/>
                <a:gd name="T2" fmla="*/ 33 w 98"/>
                <a:gd name="T3" fmla="*/ 444 h 188"/>
                <a:gd name="T4" fmla="*/ 187 w 98"/>
                <a:gd name="T5" fmla="*/ 274 h 188"/>
                <a:gd name="T6" fmla="*/ 144 w 98"/>
                <a:gd name="T7" fmla="*/ 9 h 18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82" name="Freeform 97"/>
            <p:cNvSpPr>
              <a:spLocks noChangeArrowheads="1"/>
            </p:cNvSpPr>
            <p:nvPr/>
          </p:nvSpPr>
          <p:spPr bwMode="auto">
            <a:xfrm>
              <a:off x="492" y="151"/>
              <a:ext cx="118" cy="371"/>
            </a:xfrm>
            <a:custGeom>
              <a:avLst/>
              <a:gdLst>
                <a:gd name="T0" fmla="*/ 42 w 50"/>
                <a:gd name="T1" fmla="*/ 0 h 157"/>
                <a:gd name="T2" fmla="*/ 0 w 50"/>
                <a:gd name="T3" fmla="*/ 371 h 157"/>
                <a:gd name="T4" fmla="*/ 85 w 50"/>
                <a:gd name="T5" fmla="*/ 262 h 157"/>
                <a:gd name="T6" fmla="*/ 42 w 50"/>
                <a:gd name="T7" fmla="*/ 0 h 15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83" name="Freeform 98"/>
            <p:cNvSpPr>
              <a:spLocks noChangeArrowheads="1"/>
            </p:cNvSpPr>
            <p:nvPr/>
          </p:nvSpPr>
          <p:spPr bwMode="auto">
            <a:xfrm>
              <a:off x="407" y="1521"/>
              <a:ext cx="252" cy="498"/>
            </a:xfrm>
            <a:custGeom>
              <a:avLst/>
              <a:gdLst>
                <a:gd name="T0" fmla="*/ 158 w 107"/>
                <a:gd name="T1" fmla="*/ 9 h 211"/>
                <a:gd name="T2" fmla="*/ 38 w 107"/>
                <a:gd name="T3" fmla="*/ 498 h 211"/>
                <a:gd name="T4" fmla="*/ 205 w 107"/>
                <a:gd name="T5" fmla="*/ 307 h 211"/>
                <a:gd name="T6" fmla="*/ 158 w 107"/>
                <a:gd name="T7" fmla="*/ 9 h 21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84" name="Freeform 99"/>
            <p:cNvSpPr>
              <a:spLocks noChangeArrowheads="1"/>
            </p:cNvSpPr>
            <p:nvPr/>
          </p:nvSpPr>
          <p:spPr bwMode="auto">
            <a:xfrm>
              <a:off x="520" y="1530"/>
              <a:ext cx="128" cy="416"/>
            </a:xfrm>
            <a:custGeom>
              <a:avLst/>
              <a:gdLst>
                <a:gd name="T0" fmla="*/ 45 w 54"/>
                <a:gd name="T1" fmla="*/ 0 h 176"/>
                <a:gd name="T2" fmla="*/ 0 w 54"/>
                <a:gd name="T3" fmla="*/ 416 h 176"/>
                <a:gd name="T4" fmla="*/ 90 w 54"/>
                <a:gd name="T5" fmla="*/ 295 h 176"/>
                <a:gd name="T6" fmla="*/ 45 w 54"/>
                <a:gd name="T7" fmla="*/ 0 h 17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85" name="Freeform 100"/>
            <p:cNvSpPr>
              <a:spLocks noChangeArrowheads="1"/>
            </p:cNvSpPr>
            <p:nvPr/>
          </p:nvSpPr>
          <p:spPr bwMode="auto">
            <a:xfrm>
              <a:off x="388" y="2780"/>
              <a:ext cx="255" cy="498"/>
            </a:xfrm>
            <a:custGeom>
              <a:avLst/>
              <a:gdLst>
                <a:gd name="T0" fmla="*/ 161 w 108"/>
                <a:gd name="T1" fmla="*/ 7 h 211"/>
                <a:gd name="T2" fmla="*/ 35 w 108"/>
                <a:gd name="T3" fmla="*/ 498 h 211"/>
                <a:gd name="T4" fmla="*/ 205 w 108"/>
                <a:gd name="T5" fmla="*/ 307 h 211"/>
                <a:gd name="T6" fmla="*/ 161 w 108"/>
                <a:gd name="T7" fmla="*/ 7 h 21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86" name="Freeform 101"/>
            <p:cNvSpPr>
              <a:spLocks noChangeArrowheads="1"/>
            </p:cNvSpPr>
            <p:nvPr/>
          </p:nvSpPr>
          <p:spPr bwMode="auto">
            <a:xfrm>
              <a:off x="501" y="2789"/>
              <a:ext cx="128" cy="416"/>
            </a:xfrm>
            <a:custGeom>
              <a:avLst/>
              <a:gdLst>
                <a:gd name="T0" fmla="*/ 47 w 54"/>
                <a:gd name="T1" fmla="*/ 0 h 176"/>
                <a:gd name="T2" fmla="*/ 0 w 54"/>
                <a:gd name="T3" fmla="*/ 416 h 176"/>
                <a:gd name="T4" fmla="*/ 92 w 54"/>
                <a:gd name="T5" fmla="*/ 298 h 176"/>
                <a:gd name="T6" fmla="*/ 47 w 54"/>
                <a:gd name="T7" fmla="*/ 0 h 17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87" name="Freeform 102"/>
            <p:cNvSpPr>
              <a:spLocks noChangeArrowheads="1"/>
            </p:cNvSpPr>
            <p:nvPr/>
          </p:nvSpPr>
          <p:spPr bwMode="auto">
            <a:xfrm>
              <a:off x="109" y="1292"/>
              <a:ext cx="255" cy="496"/>
            </a:xfrm>
            <a:custGeom>
              <a:avLst/>
              <a:gdLst>
                <a:gd name="T0" fmla="*/ 94 w 108"/>
                <a:gd name="T1" fmla="*/ 7 h 210"/>
                <a:gd name="T2" fmla="*/ 217 w 108"/>
                <a:gd name="T3" fmla="*/ 496 h 210"/>
                <a:gd name="T4" fmla="*/ 52 w 108"/>
                <a:gd name="T5" fmla="*/ 302 h 210"/>
                <a:gd name="T6" fmla="*/ 94 w 108"/>
                <a:gd name="T7" fmla="*/ 7 h 2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88" name="Freeform 103"/>
            <p:cNvSpPr>
              <a:spLocks noChangeArrowheads="1"/>
            </p:cNvSpPr>
            <p:nvPr/>
          </p:nvSpPr>
          <p:spPr bwMode="auto">
            <a:xfrm>
              <a:off x="121" y="1301"/>
              <a:ext cx="127" cy="418"/>
            </a:xfrm>
            <a:custGeom>
              <a:avLst/>
              <a:gdLst>
                <a:gd name="T0" fmla="*/ 82 w 54"/>
                <a:gd name="T1" fmla="*/ 0 h 177"/>
                <a:gd name="T2" fmla="*/ 127 w 54"/>
                <a:gd name="T3" fmla="*/ 418 h 177"/>
                <a:gd name="T4" fmla="*/ 40 w 54"/>
                <a:gd name="T5" fmla="*/ 293 h 177"/>
                <a:gd name="T6" fmla="*/ 82 w 54"/>
                <a:gd name="T7" fmla="*/ 0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89" name="Freeform 104"/>
            <p:cNvSpPr>
              <a:spLocks noChangeArrowheads="1"/>
            </p:cNvSpPr>
            <p:nvPr/>
          </p:nvSpPr>
          <p:spPr bwMode="auto">
            <a:xfrm>
              <a:off x="41" y="2036"/>
              <a:ext cx="356" cy="560"/>
            </a:xfrm>
            <a:custGeom>
              <a:avLst/>
              <a:gdLst>
                <a:gd name="T0" fmla="*/ 337 w 151"/>
                <a:gd name="T1" fmla="*/ 560 h 237"/>
                <a:gd name="T2" fmla="*/ 24 w 151"/>
                <a:gd name="T3" fmla="*/ 0 h 237"/>
                <a:gd name="T4" fmla="*/ 337 w 151"/>
                <a:gd name="T5" fmla="*/ 560 h 23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90" name="Freeform 105"/>
            <p:cNvSpPr>
              <a:spLocks noChangeArrowheads="1"/>
            </p:cNvSpPr>
            <p:nvPr/>
          </p:nvSpPr>
          <p:spPr bwMode="auto">
            <a:xfrm>
              <a:off x="395" y="1627"/>
              <a:ext cx="357" cy="560"/>
            </a:xfrm>
            <a:custGeom>
              <a:avLst/>
              <a:gdLst>
                <a:gd name="T0" fmla="*/ 17 w 151"/>
                <a:gd name="T1" fmla="*/ 560 h 237"/>
                <a:gd name="T2" fmla="*/ 331 w 151"/>
                <a:gd name="T3" fmla="*/ 0 h 237"/>
                <a:gd name="T4" fmla="*/ 17 w 151"/>
                <a:gd name="T5" fmla="*/ 560 h 23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91" name="Freeform 106"/>
            <p:cNvSpPr>
              <a:spLocks noChangeArrowheads="1"/>
            </p:cNvSpPr>
            <p:nvPr/>
          </p:nvSpPr>
          <p:spPr bwMode="auto">
            <a:xfrm>
              <a:off x="367" y="2227"/>
              <a:ext cx="356" cy="562"/>
            </a:xfrm>
            <a:custGeom>
              <a:avLst/>
              <a:gdLst>
                <a:gd name="T0" fmla="*/ 19 w 151"/>
                <a:gd name="T1" fmla="*/ 562 h 238"/>
                <a:gd name="T2" fmla="*/ 330 w 151"/>
                <a:gd name="T3" fmla="*/ 0 h 238"/>
                <a:gd name="T4" fmla="*/ 19 w 151"/>
                <a:gd name="T5" fmla="*/ 562 h 23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92" name="Freeform 107"/>
            <p:cNvSpPr>
              <a:spLocks noChangeArrowheads="1"/>
            </p:cNvSpPr>
            <p:nvPr/>
          </p:nvSpPr>
          <p:spPr bwMode="auto">
            <a:xfrm>
              <a:off x="371" y="2860"/>
              <a:ext cx="352" cy="562"/>
            </a:xfrm>
            <a:custGeom>
              <a:avLst/>
              <a:gdLst>
                <a:gd name="T0" fmla="*/ 17 w 149"/>
                <a:gd name="T1" fmla="*/ 562 h 238"/>
                <a:gd name="T2" fmla="*/ 331 w 149"/>
                <a:gd name="T3" fmla="*/ 0 h 238"/>
                <a:gd name="T4" fmla="*/ 17 w 149"/>
                <a:gd name="T5" fmla="*/ 562 h 23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93" name="Freeform 108"/>
            <p:cNvSpPr>
              <a:spLocks noChangeArrowheads="1"/>
            </p:cNvSpPr>
            <p:nvPr/>
          </p:nvSpPr>
          <p:spPr bwMode="auto">
            <a:xfrm>
              <a:off x="24" y="1367"/>
              <a:ext cx="357" cy="555"/>
            </a:xfrm>
            <a:custGeom>
              <a:avLst/>
              <a:gdLst>
                <a:gd name="T0" fmla="*/ 340 w 151"/>
                <a:gd name="T1" fmla="*/ 555 h 235"/>
                <a:gd name="T2" fmla="*/ 26 w 151"/>
                <a:gd name="T3" fmla="*/ 0 h 235"/>
                <a:gd name="T4" fmla="*/ 340 w 151"/>
                <a:gd name="T5" fmla="*/ 555 h 23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94" name="Freeform 109"/>
            <p:cNvSpPr>
              <a:spLocks noChangeArrowheads="1"/>
            </p:cNvSpPr>
            <p:nvPr/>
          </p:nvSpPr>
          <p:spPr bwMode="auto">
            <a:xfrm>
              <a:off x="411" y="902"/>
              <a:ext cx="355" cy="558"/>
            </a:xfrm>
            <a:custGeom>
              <a:avLst/>
              <a:gdLst>
                <a:gd name="T0" fmla="*/ 14 w 150"/>
                <a:gd name="T1" fmla="*/ 558 h 236"/>
                <a:gd name="T2" fmla="*/ 331 w 150"/>
                <a:gd name="T3" fmla="*/ 0 h 236"/>
                <a:gd name="T4" fmla="*/ 14 w 150"/>
                <a:gd name="T5" fmla="*/ 558 h 23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95" name="Freeform 110"/>
            <p:cNvSpPr>
              <a:spLocks noChangeArrowheads="1"/>
            </p:cNvSpPr>
            <p:nvPr/>
          </p:nvSpPr>
          <p:spPr bwMode="auto">
            <a:xfrm>
              <a:off x="24" y="659"/>
              <a:ext cx="357" cy="560"/>
            </a:xfrm>
            <a:custGeom>
              <a:avLst/>
              <a:gdLst>
                <a:gd name="T0" fmla="*/ 340 w 151"/>
                <a:gd name="T1" fmla="*/ 560 h 237"/>
                <a:gd name="T2" fmla="*/ 26 w 151"/>
                <a:gd name="T3" fmla="*/ 0 h 237"/>
                <a:gd name="T4" fmla="*/ 340 w 151"/>
                <a:gd name="T5" fmla="*/ 560 h 23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96" name="Freeform 111"/>
            <p:cNvSpPr>
              <a:spLocks noChangeArrowheads="1"/>
            </p:cNvSpPr>
            <p:nvPr/>
          </p:nvSpPr>
          <p:spPr bwMode="auto">
            <a:xfrm>
              <a:off x="8" y="0"/>
              <a:ext cx="359" cy="562"/>
            </a:xfrm>
            <a:custGeom>
              <a:avLst/>
              <a:gdLst>
                <a:gd name="T0" fmla="*/ 340 w 152"/>
                <a:gd name="T1" fmla="*/ 562 h 238"/>
                <a:gd name="T2" fmla="*/ 26 w 152"/>
                <a:gd name="T3" fmla="*/ 0 h 238"/>
                <a:gd name="T4" fmla="*/ 340 w 152"/>
                <a:gd name="T5" fmla="*/ 562 h 23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97" name="Freeform 112"/>
            <p:cNvSpPr>
              <a:spLocks noChangeArrowheads="1"/>
            </p:cNvSpPr>
            <p:nvPr/>
          </p:nvSpPr>
          <p:spPr bwMode="auto">
            <a:xfrm>
              <a:off x="381" y="252"/>
              <a:ext cx="321" cy="501"/>
            </a:xfrm>
            <a:custGeom>
              <a:avLst/>
              <a:gdLst>
                <a:gd name="T0" fmla="*/ 14 w 136"/>
                <a:gd name="T1" fmla="*/ 501 h 212"/>
                <a:gd name="T2" fmla="*/ 297 w 136"/>
                <a:gd name="T3" fmla="*/ 0 h 212"/>
                <a:gd name="T4" fmla="*/ 14 w 136"/>
                <a:gd name="T5" fmla="*/ 501 h 2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98" name="Freeform 113"/>
            <p:cNvSpPr>
              <a:spLocks noChangeArrowheads="1"/>
            </p:cNvSpPr>
            <p:nvPr/>
          </p:nvSpPr>
          <p:spPr bwMode="auto">
            <a:xfrm>
              <a:off x="416" y="1627"/>
              <a:ext cx="300" cy="551"/>
            </a:xfrm>
            <a:custGeom>
              <a:avLst/>
              <a:gdLst>
                <a:gd name="T0" fmla="*/ 31 w 127"/>
                <a:gd name="T1" fmla="*/ 487 h 233"/>
                <a:gd name="T2" fmla="*/ 40 w 127"/>
                <a:gd name="T3" fmla="*/ 471 h 233"/>
                <a:gd name="T4" fmla="*/ 54 w 127"/>
                <a:gd name="T5" fmla="*/ 437 h 233"/>
                <a:gd name="T6" fmla="*/ 61 w 127"/>
                <a:gd name="T7" fmla="*/ 423 h 233"/>
                <a:gd name="T8" fmla="*/ 83 w 127"/>
                <a:gd name="T9" fmla="*/ 393 h 233"/>
                <a:gd name="T10" fmla="*/ 87 w 127"/>
                <a:gd name="T11" fmla="*/ 378 h 233"/>
                <a:gd name="T12" fmla="*/ 99 w 127"/>
                <a:gd name="T13" fmla="*/ 359 h 233"/>
                <a:gd name="T14" fmla="*/ 109 w 127"/>
                <a:gd name="T15" fmla="*/ 343 h 233"/>
                <a:gd name="T16" fmla="*/ 116 w 127"/>
                <a:gd name="T17" fmla="*/ 333 h 233"/>
                <a:gd name="T18" fmla="*/ 116 w 127"/>
                <a:gd name="T19" fmla="*/ 324 h 233"/>
                <a:gd name="T20" fmla="*/ 128 w 127"/>
                <a:gd name="T21" fmla="*/ 303 h 233"/>
                <a:gd name="T22" fmla="*/ 132 w 127"/>
                <a:gd name="T23" fmla="*/ 293 h 233"/>
                <a:gd name="T24" fmla="*/ 137 w 127"/>
                <a:gd name="T25" fmla="*/ 281 h 233"/>
                <a:gd name="T26" fmla="*/ 149 w 127"/>
                <a:gd name="T27" fmla="*/ 267 h 233"/>
                <a:gd name="T28" fmla="*/ 156 w 127"/>
                <a:gd name="T29" fmla="*/ 251 h 233"/>
                <a:gd name="T30" fmla="*/ 168 w 127"/>
                <a:gd name="T31" fmla="*/ 232 h 233"/>
                <a:gd name="T32" fmla="*/ 170 w 127"/>
                <a:gd name="T33" fmla="*/ 222 h 233"/>
                <a:gd name="T34" fmla="*/ 177 w 127"/>
                <a:gd name="T35" fmla="*/ 215 h 233"/>
                <a:gd name="T36" fmla="*/ 180 w 127"/>
                <a:gd name="T37" fmla="*/ 206 h 233"/>
                <a:gd name="T38" fmla="*/ 180 w 127"/>
                <a:gd name="T39" fmla="*/ 203 h 233"/>
                <a:gd name="T40" fmla="*/ 187 w 127"/>
                <a:gd name="T41" fmla="*/ 194 h 233"/>
                <a:gd name="T42" fmla="*/ 201 w 127"/>
                <a:gd name="T43" fmla="*/ 168 h 233"/>
                <a:gd name="T44" fmla="*/ 208 w 127"/>
                <a:gd name="T45" fmla="*/ 154 h 233"/>
                <a:gd name="T46" fmla="*/ 213 w 127"/>
                <a:gd name="T47" fmla="*/ 147 h 233"/>
                <a:gd name="T48" fmla="*/ 224 w 127"/>
                <a:gd name="T49" fmla="*/ 123 h 233"/>
                <a:gd name="T50" fmla="*/ 231 w 127"/>
                <a:gd name="T51" fmla="*/ 121 h 233"/>
                <a:gd name="T52" fmla="*/ 234 w 127"/>
                <a:gd name="T53" fmla="*/ 109 h 233"/>
                <a:gd name="T54" fmla="*/ 234 w 127"/>
                <a:gd name="T55" fmla="*/ 102 h 233"/>
                <a:gd name="T56" fmla="*/ 241 w 127"/>
                <a:gd name="T57" fmla="*/ 90 h 233"/>
                <a:gd name="T58" fmla="*/ 241 w 127"/>
                <a:gd name="T59" fmla="*/ 87 h 233"/>
                <a:gd name="T60" fmla="*/ 243 w 127"/>
                <a:gd name="T61" fmla="*/ 83 h 233"/>
                <a:gd name="T62" fmla="*/ 253 w 127"/>
                <a:gd name="T63" fmla="*/ 76 h 233"/>
                <a:gd name="T64" fmla="*/ 255 w 127"/>
                <a:gd name="T65" fmla="*/ 66 h 233"/>
                <a:gd name="T66" fmla="*/ 257 w 127"/>
                <a:gd name="T67" fmla="*/ 61 h 233"/>
                <a:gd name="T68" fmla="*/ 260 w 127"/>
                <a:gd name="T69" fmla="*/ 54 h 233"/>
                <a:gd name="T70" fmla="*/ 262 w 127"/>
                <a:gd name="T71" fmla="*/ 45 h 233"/>
                <a:gd name="T72" fmla="*/ 265 w 127"/>
                <a:gd name="T73" fmla="*/ 54 h 233"/>
                <a:gd name="T74" fmla="*/ 274 w 127"/>
                <a:gd name="T75" fmla="*/ 38 h 233"/>
                <a:gd name="T76" fmla="*/ 288 w 127"/>
                <a:gd name="T77" fmla="*/ 19 h 233"/>
                <a:gd name="T78" fmla="*/ 293 w 127"/>
                <a:gd name="T79" fmla="*/ 14 h 233"/>
                <a:gd name="T80" fmla="*/ 300 w 127"/>
                <a:gd name="T81" fmla="*/ 0 h 233"/>
                <a:gd name="T82" fmla="*/ 300 w 127"/>
                <a:gd name="T83" fmla="*/ 7 h 233"/>
                <a:gd name="T84" fmla="*/ 291 w 127"/>
                <a:gd name="T85" fmla="*/ 19 h 233"/>
                <a:gd name="T86" fmla="*/ 281 w 127"/>
                <a:gd name="T87" fmla="*/ 43 h 233"/>
                <a:gd name="T88" fmla="*/ 260 w 127"/>
                <a:gd name="T89" fmla="*/ 83 h 233"/>
                <a:gd name="T90" fmla="*/ 239 w 127"/>
                <a:gd name="T91" fmla="*/ 128 h 233"/>
                <a:gd name="T92" fmla="*/ 220 w 127"/>
                <a:gd name="T93" fmla="*/ 163 h 233"/>
                <a:gd name="T94" fmla="*/ 208 w 127"/>
                <a:gd name="T95" fmla="*/ 187 h 233"/>
                <a:gd name="T96" fmla="*/ 177 w 127"/>
                <a:gd name="T97" fmla="*/ 239 h 233"/>
                <a:gd name="T98" fmla="*/ 161 w 127"/>
                <a:gd name="T99" fmla="*/ 267 h 233"/>
                <a:gd name="T100" fmla="*/ 137 w 127"/>
                <a:gd name="T101" fmla="*/ 300 h 233"/>
                <a:gd name="T102" fmla="*/ 78 w 127"/>
                <a:gd name="T103" fmla="*/ 423 h 233"/>
                <a:gd name="T104" fmla="*/ 61 w 127"/>
                <a:gd name="T105" fmla="*/ 456 h 233"/>
                <a:gd name="T106" fmla="*/ 2 w 127"/>
                <a:gd name="T107" fmla="*/ 542 h 23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99" name="Freeform 114"/>
            <p:cNvSpPr>
              <a:spLocks noChangeArrowheads="1"/>
            </p:cNvSpPr>
            <p:nvPr/>
          </p:nvSpPr>
          <p:spPr bwMode="auto">
            <a:xfrm>
              <a:off x="433" y="921"/>
              <a:ext cx="300" cy="550"/>
            </a:xfrm>
            <a:custGeom>
              <a:avLst/>
              <a:gdLst>
                <a:gd name="T0" fmla="*/ 31 w 127"/>
                <a:gd name="T1" fmla="*/ 486 h 233"/>
                <a:gd name="T2" fmla="*/ 40 w 127"/>
                <a:gd name="T3" fmla="*/ 470 h 233"/>
                <a:gd name="T4" fmla="*/ 54 w 127"/>
                <a:gd name="T5" fmla="*/ 434 h 233"/>
                <a:gd name="T6" fmla="*/ 61 w 127"/>
                <a:gd name="T7" fmla="*/ 423 h 233"/>
                <a:gd name="T8" fmla="*/ 85 w 127"/>
                <a:gd name="T9" fmla="*/ 389 h 233"/>
                <a:gd name="T10" fmla="*/ 87 w 127"/>
                <a:gd name="T11" fmla="*/ 378 h 233"/>
                <a:gd name="T12" fmla="*/ 99 w 127"/>
                <a:gd name="T13" fmla="*/ 356 h 233"/>
                <a:gd name="T14" fmla="*/ 109 w 127"/>
                <a:gd name="T15" fmla="*/ 340 h 233"/>
                <a:gd name="T16" fmla="*/ 116 w 127"/>
                <a:gd name="T17" fmla="*/ 330 h 233"/>
                <a:gd name="T18" fmla="*/ 118 w 127"/>
                <a:gd name="T19" fmla="*/ 323 h 233"/>
                <a:gd name="T20" fmla="*/ 128 w 127"/>
                <a:gd name="T21" fmla="*/ 302 h 233"/>
                <a:gd name="T22" fmla="*/ 135 w 127"/>
                <a:gd name="T23" fmla="*/ 293 h 233"/>
                <a:gd name="T24" fmla="*/ 137 w 127"/>
                <a:gd name="T25" fmla="*/ 279 h 233"/>
                <a:gd name="T26" fmla="*/ 149 w 127"/>
                <a:gd name="T27" fmla="*/ 264 h 233"/>
                <a:gd name="T28" fmla="*/ 156 w 127"/>
                <a:gd name="T29" fmla="*/ 250 h 233"/>
                <a:gd name="T30" fmla="*/ 168 w 127"/>
                <a:gd name="T31" fmla="*/ 229 h 233"/>
                <a:gd name="T32" fmla="*/ 172 w 127"/>
                <a:gd name="T33" fmla="*/ 220 h 233"/>
                <a:gd name="T34" fmla="*/ 177 w 127"/>
                <a:gd name="T35" fmla="*/ 212 h 233"/>
                <a:gd name="T36" fmla="*/ 180 w 127"/>
                <a:gd name="T37" fmla="*/ 208 h 233"/>
                <a:gd name="T38" fmla="*/ 182 w 127"/>
                <a:gd name="T39" fmla="*/ 201 h 233"/>
                <a:gd name="T40" fmla="*/ 187 w 127"/>
                <a:gd name="T41" fmla="*/ 194 h 233"/>
                <a:gd name="T42" fmla="*/ 201 w 127"/>
                <a:gd name="T43" fmla="*/ 165 h 233"/>
                <a:gd name="T44" fmla="*/ 208 w 127"/>
                <a:gd name="T45" fmla="*/ 153 h 233"/>
                <a:gd name="T46" fmla="*/ 215 w 127"/>
                <a:gd name="T47" fmla="*/ 146 h 233"/>
                <a:gd name="T48" fmla="*/ 224 w 127"/>
                <a:gd name="T49" fmla="*/ 123 h 233"/>
                <a:gd name="T50" fmla="*/ 231 w 127"/>
                <a:gd name="T51" fmla="*/ 120 h 233"/>
                <a:gd name="T52" fmla="*/ 234 w 127"/>
                <a:gd name="T53" fmla="*/ 109 h 233"/>
                <a:gd name="T54" fmla="*/ 234 w 127"/>
                <a:gd name="T55" fmla="*/ 99 h 233"/>
                <a:gd name="T56" fmla="*/ 241 w 127"/>
                <a:gd name="T57" fmla="*/ 90 h 233"/>
                <a:gd name="T58" fmla="*/ 241 w 127"/>
                <a:gd name="T59" fmla="*/ 85 h 233"/>
                <a:gd name="T60" fmla="*/ 246 w 127"/>
                <a:gd name="T61" fmla="*/ 83 h 233"/>
                <a:gd name="T62" fmla="*/ 253 w 127"/>
                <a:gd name="T63" fmla="*/ 76 h 233"/>
                <a:gd name="T64" fmla="*/ 255 w 127"/>
                <a:gd name="T65" fmla="*/ 66 h 233"/>
                <a:gd name="T66" fmla="*/ 257 w 127"/>
                <a:gd name="T67" fmla="*/ 64 h 233"/>
                <a:gd name="T68" fmla="*/ 260 w 127"/>
                <a:gd name="T69" fmla="*/ 52 h 233"/>
                <a:gd name="T70" fmla="*/ 262 w 127"/>
                <a:gd name="T71" fmla="*/ 45 h 233"/>
                <a:gd name="T72" fmla="*/ 265 w 127"/>
                <a:gd name="T73" fmla="*/ 50 h 233"/>
                <a:gd name="T74" fmla="*/ 274 w 127"/>
                <a:gd name="T75" fmla="*/ 35 h 233"/>
                <a:gd name="T76" fmla="*/ 291 w 127"/>
                <a:gd name="T77" fmla="*/ 19 h 233"/>
                <a:gd name="T78" fmla="*/ 295 w 127"/>
                <a:gd name="T79" fmla="*/ 14 h 233"/>
                <a:gd name="T80" fmla="*/ 300 w 127"/>
                <a:gd name="T81" fmla="*/ 0 h 233"/>
                <a:gd name="T82" fmla="*/ 300 w 127"/>
                <a:gd name="T83" fmla="*/ 5 h 233"/>
                <a:gd name="T84" fmla="*/ 293 w 127"/>
                <a:gd name="T85" fmla="*/ 19 h 233"/>
                <a:gd name="T86" fmla="*/ 281 w 127"/>
                <a:gd name="T87" fmla="*/ 42 h 233"/>
                <a:gd name="T88" fmla="*/ 262 w 127"/>
                <a:gd name="T89" fmla="*/ 83 h 233"/>
                <a:gd name="T90" fmla="*/ 239 w 127"/>
                <a:gd name="T91" fmla="*/ 127 h 233"/>
                <a:gd name="T92" fmla="*/ 220 w 127"/>
                <a:gd name="T93" fmla="*/ 161 h 233"/>
                <a:gd name="T94" fmla="*/ 208 w 127"/>
                <a:gd name="T95" fmla="*/ 189 h 233"/>
                <a:gd name="T96" fmla="*/ 177 w 127"/>
                <a:gd name="T97" fmla="*/ 238 h 233"/>
                <a:gd name="T98" fmla="*/ 161 w 127"/>
                <a:gd name="T99" fmla="*/ 264 h 233"/>
                <a:gd name="T100" fmla="*/ 137 w 127"/>
                <a:gd name="T101" fmla="*/ 302 h 233"/>
                <a:gd name="T102" fmla="*/ 76 w 127"/>
                <a:gd name="T103" fmla="*/ 423 h 233"/>
                <a:gd name="T104" fmla="*/ 61 w 127"/>
                <a:gd name="T105" fmla="*/ 453 h 233"/>
                <a:gd name="T106" fmla="*/ 2 w 127"/>
                <a:gd name="T107" fmla="*/ 541 h 23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00" name="Freeform 115"/>
            <p:cNvSpPr>
              <a:spLocks noChangeArrowheads="1"/>
            </p:cNvSpPr>
            <p:nvPr/>
          </p:nvSpPr>
          <p:spPr bwMode="auto">
            <a:xfrm>
              <a:off x="400" y="260"/>
              <a:ext cx="269" cy="493"/>
            </a:xfrm>
            <a:custGeom>
              <a:avLst/>
              <a:gdLst>
                <a:gd name="T0" fmla="*/ 28 w 114"/>
                <a:gd name="T1" fmla="*/ 434 h 209"/>
                <a:gd name="T2" fmla="*/ 38 w 114"/>
                <a:gd name="T3" fmla="*/ 420 h 209"/>
                <a:gd name="T4" fmla="*/ 50 w 114"/>
                <a:gd name="T5" fmla="*/ 389 h 209"/>
                <a:gd name="T6" fmla="*/ 54 w 114"/>
                <a:gd name="T7" fmla="*/ 377 h 209"/>
                <a:gd name="T8" fmla="*/ 73 w 114"/>
                <a:gd name="T9" fmla="*/ 347 h 209"/>
                <a:gd name="T10" fmla="*/ 80 w 114"/>
                <a:gd name="T11" fmla="*/ 340 h 209"/>
                <a:gd name="T12" fmla="*/ 87 w 114"/>
                <a:gd name="T13" fmla="*/ 321 h 209"/>
                <a:gd name="T14" fmla="*/ 99 w 114"/>
                <a:gd name="T15" fmla="*/ 304 h 209"/>
                <a:gd name="T16" fmla="*/ 101 w 114"/>
                <a:gd name="T17" fmla="*/ 297 h 209"/>
                <a:gd name="T18" fmla="*/ 104 w 114"/>
                <a:gd name="T19" fmla="*/ 288 h 209"/>
                <a:gd name="T20" fmla="*/ 113 w 114"/>
                <a:gd name="T21" fmla="*/ 269 h 209"/>
                <a:gd name="T22" fmla="*/ 118 w 114"/>
                <a:gd name="T23" fmla="*/ 262 h 209"/>
                <a:gd name="T24" fmla="*/ 123 w 114"/>
                <a:gd name="T25" fmla="*/ 250 h 209"/>
                <a:gd name="T26" fmla="*/ 132 w 114"/>
                <a:gd name="T27" fmla="*/ 238 h 209"/>
                <a:gd name="T28" fmla="*/ 139 w 114"/>
                <a:gd name="T29" fmla="*/ 222 h 209"/>
                <a:gd name="T30" fmla="*/ 149 w 114"/>
                <a:gd name="T31" fmla="*/ 205 h 209"/>
                <a:gd name="T32" fmla="*/ 151 w 114"/>
                <a:gd name="T33" fmla="*/ 198 h 209"/>
                <a:gd name="T34" fmla="*/ 160 w 114"/>
                <a:gd name="T35" fmla="*/ 191 h 209"/>
                <a:gd name="T36" fmla="*/ 163 w 114"/>
                <a:gd name="T37" fmla="*/ 184 h 209"/>
                <a:gd name="T38" fmla="*/ 163 w 114"/>
                <a:gd name="T39" fmla="*/ 182 h 209"/>
                <a:gd name="T40" fmla="*/ 165 w 114"/>
                <a:gd name="T41" fmla="*/ 172 h 209"/>
                <a:gd name="T42" fmla="*/ 179 w 114"/>
                <a:gd name="T43" fmla="*/ 149 h 209"/>
                <a:gd name="T44" fmla="*/ 184 w 114"/>
                <a:gd name="T45" fmla="*/ 139 h 209"/>
                <a:gd name="T46" fmla="*/ 189 w 114"/>
                <a:gd name="T47" fmla="*/ 130 h 209"/>
                <a:gd name="T48" fmla="*/ 201 w 114"/>
                <a:gd name="T49" fmla="*/ 109 h 209"/>
                <a:gd name="T50" fmla="*/ 208 w 114"/>
                <a:gd name="T51" fmla="*/ 109 h 209"/>
                <a:gd name="T52" fmla="*/ 208 w 114"/>
                <a:gd name="T53" fmla="*/ 97 h 209"/>
                <a:gd name="T54" fmla="*/ 208 w 114"/>
                <a:gd name="T55" fmla="*/ 90 h 209"/>
                <a:gd name="T56" fmla="*/ 212 w 114"/>
                <a:gd name="T57" fmla="*/ 83 h 209"/>
                <a:gd name="T58" fmla="*/ 212 w 114"/>
                <a:gd name="T59" fmla="*/ 75 h 209"/>
                <a:gd name="T60" fmla="*/ 217 w 114"/>
                <a:gd name="T61" fmla="*/ 73 h 209"/>
                <a:gd name="T62" fmla="*/ 227 w 114"/>
                <a:gd name="T63" fmla="*/ 68 h 209"/>
                <a:gd name="T64" fmla="*/ 227 w 114"/>
                <a:gd name="T65" fmla="*/ 61 h 209"/>
                <a:gd name="T66" fmla="*/ 229 w 114"/>
                <a:gd name="T67" fmla="*/ 54 h 209"/>
                <a:gd name="T68" fmla="*/ 231 w 114"/>
                <a:gd name="T69" fmla="*/ 47 h 209"/>
                <a:gd name="T70" fmla="*/ 236 w 114"/>
                <a:gd name="T71" fmla="*/ 42 h 209"/>
                <a:gd name="T72" fmla="*/ 238 w 114"/>
                <a:gd name="T73" fmla="*/ 45 h 209"/>
                <a:gd name="T74" fmla="*/ 243 w 114"/>
                <a:gd name="T75" fmla="*/ 31 h 209"/>
                <a:gd name="T76" fmla="*/ 257 w 114"/>
                <a:gd name="T77" fmla="*/ 19 h 209"/>
                <a:gd name="T78" fmla="*/ 262 w 114"/>
                <a:gd name="T79" fmla="*/ 12 h 209"/>
                <a:gd name="T80" fmla="*/ 269 w 114"/>
                <a:gd name="T81" fmla="*/ 0 h 209"/>
                <a:gd name="T82" fmla="*/ 269 w 114"/>
                <a:gd name="T83" fmla="*/ 7 h 209"/>
                <a:gd name="T84" fmla="*/ 257 w 114"/>
                <a:gd name="T85" fmla="*/ 14 h 209"/>
                <a:gd name="T86" fmla="*/ 252 w 114"/>
                <a:gd name="T87" fmla="*/ 40 h 209"/>
                <a:gd name="T88" fmla="*/ 234 w 114"/>
                <a:gd name="T89" fmla="*/ 75 h 209"/>
                <a:gd name="T90" fmla="*/ 212 w 114"/>
                <a:gd name="T91" fmla="*/ 113 h 209"/>
                <a:gd name="T92" fmla="*/ 196 w 114"/>
                <a:gd name="T93" fmla="*/ 146 h 209"/>
                <a:gd name="T94" fmla="*/ 186 w 114"/>
                <a:gd name="T95" fmla="*/ 170 h 209"/>
                <a:gd name="T96" fmla="*/ 160 w 114"/>
                <a:gd name="T97" fmla="*/ 217 h 209"/>
                <a:gd name="T98" fmla="*/ 144 w 114"/>
                <a:gd name="T99" fmla="*/ 238 h 209"/>
                <a:gd name="T100" fmla="*/ 125 w 114"/>
                <a:gd name="T101" fmla="*/ 269 h 209"/>
                <a:gd name="T102" fmla="*/ 71 w 114"/>
                <a:gd name="T103" fmla="*/ 377 h 209"/>
                <a:gd name="T104" fmla="*/ 54 w 114"/>
                <a:gd name="T105" fmla="*/ 408 h 209"/>
                <a:gd name="T106" fmla="*/ 2 w 114"/>
                <a:gd name="T107" fmla="*/ 484 h 20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01" name="Freeform 116"/>
            <p:cNvSpPr>
              <a:spLocks noChangeArrowheads="1"/>
            </p:cNvSpPr>
            <p:nvPr/>
          </p:nvSpPr>
          <p:spPr bwMode="auto">
            <a:xfrm>
              <a:off x="45" y="37"/>
              <a:ext cx="319" cy="530"/>
            </a:xfrm>
            <a:custGeom>
              <a:avLst/>
              <a:gdLst>
                <a:gd name="T0" fmla="*/ 279 w 135"/>
                <a:gd name="T1" fmla="*/ 473 h 224"/>
                <a:gd name="T2" fmla="*/ 267 w 135"/>
                <a:gd name="T3" fmla="*/ 457 h 224"/>
                <a:gd name="T4" fmla="*/ 246 w 135"/>
                <a:gd name="T5" fmla="*/ 426 h 224"/>
                <a:gd name="T6" fmla="*/ 241 w 135"/>
                <a:gd name="T7" fmla="*/ 416 h 224"/>
                <a:gd name="T8" fmla="*/ 220 w 135"/>
                <a:gd name="T9" fmla="*/ 379 h 224"/>
                <a:gd name="T10" fmla="*/ 215 w 135"/>
                <a:gd name="T11" fmla="*/ 369 h 224"/>
                <a:gd name="T12" fmla="*/ 203 w 135"/>
                <a:gd name="T13" fmla="*/ 353 h 224"/>
                <a:gd name="T14" fmla="*/ 194 w 135"/>
                <a:gd name="T15" fmla="*/ 334 h 224"/>
                <a:gd name="T16" fmla="*/ 187 w 135"/>
                <a:gd name="T17" fmla="*/ 324 h 224"/>
                <a:gd name="T18" fmla="*/ 182 w 135"/>
                <a:gd name="T19" fmla="*/ 317 h 224"/>
                <a:gd name="T20" fmla="*/ 172 w 135"/>
                <a:gd name="T21" fmla="*/ 298 h 224"/>
                <a:gd name="T22" fmla="*/ 163 w 135"/>
                <a:gd name="T23" fmla="*/ 291 h 224"/>
                <a:gd name="T24" fmla="*/ 156 w 135"/>
                <a:gd name="T25" fmla="*/ 279 h 224"/>
                <a:gd name="T26" fmla="*/ 149 w 135"/>
                <a:gd name="T27" fmla="*/ 265 h 224"/>
                <a:gd name="T28" fmla="*/ 139 w 135"/>
                <a:gd name="T29" fmla="*/ 251 h 224"/>
                <a:gd name="T30" fmla="*/ 130 w 135"/>
                <a:gd name="T31" fmla="*/ 230 h 224"/>
                <a:gd name="T32" fmla="*/ 123 w 135"/>
                <a:gd name="T33" fmla="*/ 220 h 224"/>
                <a:gd name="T34" fmla="*/ 121 w 135"/>
                <a:gd name="T35" fmla="*/ 213 h 224"/>
                <a:gd name="T36" fmla="*/ 113 w 135"/>
                <a:gd name="T37" fmla="*/ 206 h 224"/>
                <a:gd name="T38" fmla="*/ 111 w 135"/>
                <a:gd name="T39" fmla="*/ 203 h 224"/>
                <a:gd name="T40" fmla="*/ 109 w 135"/>
                <a:gd name="T41" fmla="*/ 194 h 224"/>
                <a:gd name="T42" fmla="*/ 92 w 135"/>
                <a:gd name="T43" fmla="*/ 168 h 224"/>
                <a:gd name="T44" fmla="*/ 85 w 135"/>
                <a:gd name="T45" fmla="*/ 156 h 224"/>
                <a:gd name="T46" fmla="*/ 78 w 135"/>
                <a:gd name="T47" fmla="*/ 149 h 224"/>
                <a:gd name="T48" fmla="*/ 66 w 135"/>
                <a:gd name="T49" fmla="*/ 125 h 224"/>
                <a:gd name="T50" fmla="*/ 69 w 135"/>
                <a:gd name="T51" fmla="*/ 118 h 224"/>
                <a:gd name="T52" fmla="*/ 59 w 135"/>
                <a:gd name="T53" fmla="*/ 111 h 224"/>
                <a:gd name="T54" fmla="*/ 52 w 135"/>
                <a:gd name="T55" fmla="*/ 106 h 224"/>
                <a:gd name="T56" fmla="*/ 47 w 135"/>
                <a:gd name="T57" fmla="*/ 95 h 224"/>
                <a:gd name="T58" fmla="*/ 45 w 135"/>
                <a:gd name="T59" fmla="*/ 92 h 224"/>
                <a:gd name="T60" fmla="*/ 45 w 135"/>
                <a:gd name="T61" fmla="*/ 90 h 224"/>
                <a:gd name="T62" fmla="*/ 40 w 135"/>
                <a:gd name="T63" fmla="*/ 80 h 224"/>
                <a:gd name="T64" fmla="*/ 31 w 135"/>
                <a:gd name="T65" fmla="*/ 73 h 224"/>
                <a:gd name="T66" fmla="*/ 31 w 135"/>
                <a:gd name="T67" fmla="*/ 69 h 224"/>
                <a:gd name="T68" fmla="*/ 26 w 135"/>
                <a:gd name="T69" fmla="*/ 62 h 224"/>
                <a:gd name="T70" fmla="*/ 19 w 135"/>
                <a:gd name="T71" fmla="*/ 54 h 224"/>
                <a:gd name="T72" fmla="*/ 28 w 135"/>
                <a:gd name="T73" fmla="*/ 54 h 224"/>
                <a:gd name="T74" fmla="*/ 14 w 135"/>
                <a:gd name="T75" fmla="*/ 45 h 224"/>
                <a:gd name="T76" fmla="*/ 12 w 135"/>
                <a:gd name="T77" fmla="*/ 21 h 224"/>
                <a:gd name="T78" fmla="*/ 9 w 135"/>
                <a:gd name="T79" fmla="*/ 12 h 224"/>
                <a:gd name="T80" fmla="*/ 0 w 135"/>
                <a:gd name="T81" fmla="*/ 0 h 224"/>
                <a:gd name="T82" fmla="*/ 7 w 135"/>
                <a:gd name="T83" fmla="*/ 5 h 224"/>
                <a:gd name="T84" fmla="*/ 12 w 135"/>
                <a:gd name="T85" fmla="*/ 19 h 224"/>
                <a:gd name="T86" fmla="*/ 28 w 135"/>
                <a:gd name="T87" fmla="*/ 40 h 224"/>
                <a:gd name="T88" fmla="*/ 52 w 135"/>
                <a:gd name="T89" fmla="*/ 76 h 224"/>
                <a:gd name="T90" fmla="*/ 76 w 135"/>
                <a:gd name="T91" fmla="*/ 116 h 224"/>
                <a:gd name="T92" fmla="*/ 97 w 135"/>
                <a:gd name="T93" fmla="*/ 149 h 224"/>
                <a:gd name="T94" fmla="*/ 113 w 135"/>
                <a:gd name="T95" fmla="*/ 173 h 224"/>
                <a:gd name="T96" fmla="*/ 139 w 135"/>
                <a:gd name="T97" fmla="*/ 222 h 224"/>
                <a:gd name="T98" fmla="*/ 156 w 135"/>
                <a:gd name="T99" fmla="*/ 253 h 224"/>
                <a:gd name="T100" fmla="*/ 175 w 135"/>
                <a:gd name="T101" fmla="*/ 286 h 224"/>
                <a:gd name="T102" fmla="*/ 248 w 135"/>
                <a:gd name="T103" fmla="*/ 402 h 224"/>
                <a:gd name="T104" fmla="*/ 265 w 135"/>
                <a:gd name="T105" fmla="*/ 431 h 224"/>
                <a:gd name="T106" fmla="*/ 310 w 135"/>
                <a:gd name="T107" fmla="*/ 525 h 22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02" name="Freeform 117"/>
            <p:cNvSpPr>
              <a:spLocks noChangeArrowheads="1"/>
            </p:cNvSpPr>
            <p:nvPr/>
          </p:nvSpPr>
          <p:spPr bwMode="auto">
            <a:xfrm>
              <a:off x="59" y="680"/>
              <a:ext cx="319" cy="529"/>
            </a:xfrm>
            <a:custGeom>
              <a:avLst/>
              <a:gdLst>
                <a:gd name="T0" fmla="*/ 279 w 135"/>
                <a:gd name="T1" fmla="*/ 468 h 224"/>
                <a:gd name="T2" fmla="*/ 269 w 135"/>
                <a:gd name="T3" fmla="*/ 456 h 224"/>
                <a:gd name="T4" fmla="*/ 246 w 135"/>
                <a:gd name="T5" fmla="*/ 425 h 224"/>
                <a:gd name="T6" fmla="*/ 241 w 135"/>
                <a:gd name="T7" fmla="*/ 416 h 224"/>
                <a:gd name="T8" fmla="*/ 220 w 135"/>
                <a:gd name="T9" fmla="*/ 378 h 224"/>
                <a:gd name="T10" fmla="*/ 215 w 135"/>
                <a:gd name="T11" fmla="*/ 366 h 224"/>
                <a:gd name="T12" fmla="*/ 203 w 135"/>
                <a:gd name="T13" fmla="*/ 350 h 224"/>
                <a:gd name="T14" fmla="*/ 194 w 135"/>
                <a:gd name="T15" fmla="*/ 333 h 224"/>
                <a:gd name="T16" fmla="*/ 189 w 135"/>
                <a:gd name="T17" fmla="*/ 324 h 224"/>
                <a:gd name="T18" fmla="*/ 184 w 135"/>
                <a:gd name="T19" fmla="*/ 316 h 224"/>
                <a:gd name="T20" fmla="*/ 170 w 135"/>
                <a:gd name="T21" fmla="*/ 298 h 224"/>
                <a:gd name="T22" fmla="*/ 165 w 135"/>
                <a:gd name="T23" fmla="*/ 288 h 224"/>
                <a:gd name="T24" fmla="*/ 154 w 135"/>
                <a:gd name="T25" fmla="*/ 276 h 224"/>
                <a:gd name="T26" fmla="*/ 149 w 135"/>
                <a:gd name="T27" fmla="*/ 262 h 224"/>
                <a:gd name="T28" fmla="*/ 137 w 135"/>
                <a:gd name="T29" fmla="*/ 248 h 224"/>
                <a:gd name="T30" fmla="*/ 130 w 135"/>
                <a:gd name="T31" fmla="*/ 229 h 224"/>
                <a:gd name="T32" fmla="*/ 123 w 135"/>
                <a:gd name="T33" fmla="*/ 222 h 224"/>
                <a:gd name="T34" fmla="*/ 121 w 135"/>
                <a:gd name="T35" fmla="*/ 213 h 224"/>
                <a:gd name="T36" fmla="*/ 113 w 135"/>
                <a:gd name="T37" fmla="*/ 205 h 224"/>
                <a:gd name="T38" fmla="*/ 111 w 135"/>
                <a:gd name="T39" fmla="*/ 203 h 224"/>
                <a:gd name="T40" fmla="*/ 106 w 135"/>
                <a:gd name="T41" fmla="*/ 194 h 224"/>
                <a:gd name="T42" fmla="*/ 90 w 135"/>
                <a:gd name="T43" fmla="*/ 165 h 224"/>
                <a:gd name="T44" fmla="*/ 85 w 135"/>
                <a:gd name="T45" fmla="*/ 158 h 224"/>
                <a:gd name="T46" fmla="*/ 80 w 135"/>
                <a:gd name="T47" fmla="*/ 149 h 224"/>
                <a:gd name="T48" fmla="*/ 66 w 135"/>
                <a:gd name="T49" fmla="*/ 125 h 224"/>
                <a:gd name="T50" fmla="*/ 69 w 135"/>
                <a:gd name="T51" fmla="*/ 118 h 224"/>
                <a:gd name="T52" fmla="*/ 59 w 135"/>
                <a:gd name="T53" fmla="*/ 111 h 224"/>
                <a:gd name="T54" fmla="*/ 52 w 135"/>
                <a:gd name="T55" fmla="*/ 106 h 224"/>
                <a:gd name="T56" fmla="*/ 47 w 135"/>
                <a:gd name="T57" fmla="*/ 97 h 224"/>
                <a:gd name="T58" fmla="*/ 43 w 135"/>
                <a:gd name="T59" fmla="*/ 94 h 224"/>
                <a:gd name="T60" fmla="*/ 43 w 135"/>
                <a:gd name="T61" fmla="*/ 87 h 224"/>
                <a:gd name="T62" fmla="*/ 40 w 135"/>
                <a:gd name="T63" fmla="*/ 80 h 224"/>
                <a:gd name="T64" fmla="*/ 31 w 135"/>
                <a:gd name="T65" fmla="*/ 73 h 224"/>
                <a:gd name="T66" fmla="*/ 31 w 135"/>
                <a:gd name="T67" fmla="*/ 68 h 224"/>
                <a:gd name="T68" fmla="*/ 24 w 135"/>
                <a:gd name="T69" fmla="*/ 61 h 224"/>
                <a:gd name="T70" fmla="*/ 21 w 135"/>
                <a:gd name="T71" fmla="*/ 54 h 224"/>
                <a:gd name="T72" fmla="*/ 26 w 135"/>
                <a:gd name="T73" fmla="*/ 54 h 224"/>
                <a:gd name="T74" fmla="*/ 17 w 135"/>
                <a:gd name="T75" fmla="*/ 43 h 224"/>
                <a:gd name="T76" fmla="*/ 9 w 135"/>
                <a:gd name="T77" fmla="*/ 21 h 224"/>
                <a:gd name="T78" fmla="*/ 9 w 135"/>
                <a:gd name="T79" fmla="*/ 14 h 224"/>
                <a:gd name="T80" fmla="*/ 0 w 135"/>
                <a:gd name="T81" fmla="*/ 0 h 224"/>
                <a:gd name="T82" fmla="*/ 7 w 135"/>
                <a:gd name="T83" fmla="*/ 5 h 224"/>
                <a:gd name="T84" fmla="*/ 9 w 135"/>
                <a:gd name="T85" fmla="*/ 19 h 224"/>
                <a:gd name="T86" fmla="*/ 26 w 135"/>
                <a:gd name="T87" fmla="*/ 38 h 224"/>
                <a:gd name="T88" fmla="*/ 52 w 135"/>
                <a:gd name="T89" fmla="*/ 76 h 224"/>
                <a:gd name="T90" fmla="*/ 76 w 135"/>
                <a:gd name="T91" fmla="*/ 118 h 224"/>
                <a:gd name="T92" fmla="*/ 97 w 135"/>
                <a:gd name="T93" fmla="*/ 149 h 224"/>
                <a:gd name="T94" fmla="*/ 113 w 135"/>
                <a:gd name="T95" fmla="*/ 172 h 224"/>
                <a:gd name="T96" fmla="*/ 142 w 135"/>
                <a:gd name="T97" fmla="*/ 224 h 224"/>
                <a:gd name="T98" fmla="*/ 156 w 135"/>
                <a:gd name="T99" fmla="*/ 253 h 224"/>
                <a:gd name="T100" fmla="*/ 175 w 135"/>
                <a:gd name="T101" fmla="*/ 288 h 224"/>
                <a:gd name="T102" fmla="*/ 248 w 135"/>
                <a:gd name="T103" fmla="*/ 399 h 224"/>
                <a:gd name="T104" fmla="*/ 265 w 135"/>
                <a:gd name="T105" fmla="*/ 430 h 224"/>
                <a:gd name="T106" fmla="*/ 310 w 135"/>
                <a:gd name="T107" fmla="*/ 524 h 22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03" name="Freeform 118"/>
            <p:cNvSpPr>
              <a:spLocks noChangeArrowheads="1"/>
            </p:cNvSpPr>
            <p:nvPr/>
          </p:nvSpPr>
          <p:spPr bwMode="auto">
            <a:xfrm>
              <a:off x="69" y="1389"/>
              <a:ext cx="305" cy="517"/>
            </a:xfrm>
            <a:custGeom>
              <a:avLst/>
              <a:gdLst>
                <a:gd name="T0" fmla="*/ 265 w 129"/>
                <a:gd name="T1" fmla="*/ 460 h 219"/>
                <a:gd name="T2" fmla="*/ 258 w 129"/>
                <a:gd name="T3" fmla="*/ 444 h 219"/>
                <a:gd name="T4" fmla="*/ 236 w 129"/>
                <a:gd name="T5" fmla="*/ 415 h 219"/>
                <a:gd name="T6" fmla="*/ 227 w 129"/>
                <a:gd name="T7" fmla="*/ 406 h 219"/>
                <a:gd name="T8" fmla="*/ 210 w 129"/>
                <a:gd name="T9" fmla="*/ 371 h 219"/>
                <a:gd name="T10" fmla="*/ 203 w 129"/>
                <a:gd name="T11" fmla="*/ 361 h 219"/>
                <a:gd name="T12" fmla="*/ 194 w 129"/>
                <a:gd name="T13" fmla="*/ 342 h 219"/>
                <a:gd name="T14" fmla="*/ 182 w 129"/>
                <a:gd name="T15" fmla="*/ 326 h 219"/>
                <a:gd name="T16" fmla="*/ 180 w 129"/>
                <a:gd name="T17" fmla="*/ 316 h 219"/>
                <a:gd name="T18" fmla="*/ 175 w 129"/>
                <a:gd name="T19" fmla="*/ 312 h 219"/>
                <a:gd name="T20" fmla="*/ 161 w 129"/>
                <a:gd name="T21" fmla="*/ 293 h 219"/>
                <a:gd name="T22" fmla="*/ 156 w 129"/>
                <a:gd name="T23" fmla="*/ 281 h 219"/>
                <a:gd name="T24" fmla="*/ 147 w 129"/>
                <a:gd name="T25" fmla="*/ 271 h 219"/>
                <a:gd name="T26" fmla="*/ 139 w 129"/>
                <a:gd name="T27" fmla="*/ 257 h 219"/>
                <a:gd name="T28" fmla="*/ 132 w 129"/>
                <a:gd name="T29" fmla="*/ 241 h 219"/>
                <a:gd name="T30" fmla="*/ 121 w 129"/>
                <a:gd name="T31" fmla="*/ 220 h 219"/>
                <a:gd name="T32" fmla="*/ 116 w 129"/>
                <a:gd name="T33" fmla="*/ 215 h 219"/>
                <a:gd name="T34" fmla="*/ 113 w 129"/>
                <a:gd name="T35" fmla="*/ 205 h 219"/>
                <a:gd name="T36" fmla="*/ 109 w 129"/>
                <a:gd name="T37" fmla="*/ 201 h 219"/>
                <a:gd name="T38" fmla="*/ 106 w 129"/>
                <a:gd name="T39" fmla="*/ 198 h 219"/>
                <a:gd name="T40" fmla="*/ 99 w 129"/>
                <a:gd name="T41" fmla="*/ 189 h 219"/>
                <a:gd name="T42" fmla="*/ 85 w 129"/>
                <a:gd name="T43" fmla="*/ 163 h 219"/>
                <a:gd name="T44" fmla="*/ 78 w 129"/>
                <a:gd name="T45" fmla="*/ 153 h 219"/>
                <a:gd name="T46" fmla="*/ 73 w 129"/>
                <a:gd name="T47" fmla="*/ 144 h 219"/>
                <a:gd name="T48" fmla="*/ 64 w 129"/>
                <a:gd name="T49" fmla="*/ 123 h 219"/>
                <a:gd name="T50" fmla="*/ 64 w 129"/>
                <a:gd name="T51" fmla="*/ 113 h 219"/>
                <a:gd name="T52" fmla="*/ 52 w 129"/>
                <a:gd name="T53" fmla="*/ 111 h 219"/>
                <a:gd name="T54" fmla="*/ 47 w 129"/>
                <a:gd name="T55" fmla="*/ 106 h 219"/>
                <a:gd name="T56" fmla="*/ 43 w 129"/>
                <a:gd name="T57" fmla="*/ 94 h 219"/>
                <a:gd name="T58" fmla="*/ 38 w 129"/>
                <a:gd name="T59" fmla="*/ 92 h 219"/>
                <a:gd name="T60" fmla="*/ 38 w 129"/>
                <a:gd name="T61" fmla="*/ 87 h 219"/>
                <a:gd name="T62" fmla="*/ 38 w 129"/>
                <a:gd name="T63" fmla="*/ 78 h 219"/>
                <a:gd name="T64" fmla="*/ 28 w 129"/>
                <a:gd name="T65" fmla="*/ 71 h 219"/>
                <a:gd name="T66" fmla="*/ 28 w 129"/>
                <a:gd name="T67" fmla="*/ 66 h 219"/>
                <a:gd name="T68" fmla="*/ 21 w 129"/>
                <a:gd name="T69" fmla="*/ 61 h 219"/>
                <a:gd name="T70" fmla="*/ 17 w 129"/>
                <a:gd name="T71" fmla="*/ 52 h 219"/>
                <a:gd name="T72" fmla="*/ 24 w 129"/>
                <a:gd name="T73" fmla="*/ 52 h 219"/>
                <a:gd name="T74" fmla="*/ 12 w 129"/>
                <a:gd name="T75" fmla="*/ 42 h 219"/>
                <a:gd name="T76" fmla="*/ 7 w 129"/>
                <a:gd name="T77" fmla="*/ 19 h 219"/>
                <a:gd name="T78" fmla="*/ 7 w 129"/>
                <a:gd name="T79" fmla="*/ 12 h 219"/>
                <a:gd name="T80" fmla="*/ 0 w 129"/>
                <a:gd name="T81" fmla="*/ 0 h 219"/>
                <a:gd name="T82" fmla="*/ 5 w 129"/>
                <a:gd name="T83" fmla="*/ 2 h 219"/>
                <a:gd name="T84" fmla="*/ 7 w 129"/>
                <a:gd name="T85" fmla="*/ 17 h 219"/>
                <a:gd name="T86" fmla="*/ 24 w 129"/>
                <a:gd name="T87" fmla="*/ 38 h 219"/>
                <a:gd name="T88" fmla="*/ 47 w 129"/>
                <a:gd name="T89" fmla="*/ 73 h 219"/>
                <a:gd name="T90" fmla="*/ 71 w 129"/>
                <a:gd name="T91" fmla="*/ 111 h 219"/>
                <a:gd name="T92" fmla="*/ 92 w 129"/>
                <a:gd name="T93" fmla="*/ 144 h 219"/>
                <a:gd name="T94" fmla="*/ 106 w 129"/>
                <a:gd name="T95" fmla="*/ 170 h 219"/>
                <a:gd name="T96" fmla="*/ 135 w 129"/>
                <a:gd name="T97" fmla="*/ 220 h 219"/>
                <a:gd name="T98" fmla="*/ 149 w 129"/>
                <a:gd name="T99" fmla="*/ 248 h 219"/>
                <a:gd name="T100" fmla="*/ 166 w 129"/>
                <a:gd name="T101" fmla="*/ 281 h 219"/>
                <a:gd name="T102" fmla="*/ 236 w 129"/>
                <a:gd name="T103" fmla="*/ 390 h 219"/>
                <a:gd name="T104" fmla="*/ 255 w 129"/>
                <a:gd name="T105" fmla="*/ 423 h 219"/>
                <a:gd name="T106" fmla="*/ 298 w 129"/>
                <a:gd name="T107" fmla="*/ 512 h 21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04" name="Freeform 119"/>
            <p:cNvSpPr>
              <a:spLocks noChangeArrowheads="1"/>
            </p:cNvSpPr>
            <p:nvPr/>
          </p:nvSpPr>
          <p:spPr bwMode="auto">
            <a:xfrm>
              <a:off x="71" y="2041"/>
              <a:ext cx="310" cy="517"/>
            </a:xfrm>
            <a:custGeom>
              <a:avLst/>
              <a:gdLst>
                <a:gd name="T0" fmla="*/ 272 w 131"/>
                <a:gd name="T1" fmla="*/ 460 h 219"/>
                <a:gd name="T2" fmla="*/ 263 w 131"/>
                <a:gd name="T3" fmla="*/ 446 h 219"/>
                <a:gd name="T4" fmla="*/ 241 w 131"/>
                <a:gd name="T5" fmla="*/ 415 h 219"/>
                <a:gd name="T6" fmla="*/ 237 w 131"/>
                <a:gd name="T7" fmla="*/ 406 h 219"/>
                <a:gd name="T8" fmla="*/ 218 w 131"/>
                <a:gd name="T9" fmla="*/ 371 h 219"/>
                <a:gd name="T10" fmla="*/ 211 w 131"/>
                <a:gd name="T11" fmla="*/ 361 h 219"/>
                <a:gd name="T12" fmla="*/ 199 w 131"/>
                <a:gd name="T13" fmla="*/ 345 h 219"/>
                <a:gd name="T14" fmla="*/ 189 w 131"/>
                <a:gd name="T15" fmla="*/ 328 h 219"/>
                <a:gd name="T16" fmla="*/ 185 w 131"/>
                <a:gd name="T17" fmla="*/ 316 h 219"/>
                <a:gd name="T18" fmla="*/ 177 w 131"/>
                <a:gd name="T19" fmla="*/ 309 h 219"/>
                <a:gd name="T20" fmla="*/ 166 w 131"/>
                <a:gd name="T21" fmla="*/ 293 h 219"/>
                <a:gd name="T22" fmla="*/ 161 w 131"/>
                <a:gd name="T23" fmla="*/ 283 h 219"/>
                <a:gd name="T24" fmla="*/ 154 w 131"/>
                <a:gd name="T25" fmla="*/ 271 h 219"/>
                <a:gd name="T26" fmla="*/ 144 w 131"/>
                <a:gd name="T27" fmla="*/ 257 h 219"/>
                <a:gd name="T28" fmla="*/ 137 w 131"/>
                <a:gd name="T29" fmla="*/ 243 h 219"/>
                <a:gd name="T30" fmla="*/ 125 w 131"/>
                <a:gd name="T31" fmla="*/ 222 h 219"/>
                <a:gd name="T32" fmla="*/ 121 w 131"/>
                <a:gd name="T33" fmla="*/ 217 h 219"/>
                <a:gd name="T34" fmla="*/ 118 w 131"/>
                <a:gd name="T35" fmla="*/ 205 h 219"/>
                <a:gd name="T36" fmla="*/ 114 w 131"/>
                <a:gd name="T37" fmla="*/ 203 h 219"/>
                <a:gd name="T38" fmla="*/ 111 w 131"/>
                <a:gd name="T39" fmla="*/ 198 h 219"/>
                <a:gd name="T40" fmla="*/ 104 w 131"/>
                <a:gd name="T41" fmla="*/ 189 h 219"/>
                <a:gd name="T42" fmla="*/ 90 w 131"/>
                <a:gd name="T43" fmla="*/ 163 h 219"/>
                <a:gd name="T44" fmla="*/ 83 w 131"/>
                <a:gd name="T45" fmla="*/ 156 h 219"/>
                <a:gd name="T46" fmla="*/ 78 w 131"/>
                <a:gd name="T47" fmla="*/ 144 h 219"/>
                <a:gd name="T48" fmla="*/ 66 w 131"/>
                <a:gd name="T49" fmla="*/ 123 h 219"/>
                <a:gd name="T50" fmla="*/ 66 w 131"/>
                <a:gd name="T51" fmla="*/ 116 h 219"/>
                <a:gd name="T52" fmla="*/ 59 w 131"/>
                <a:gd name="T53" fmla="*/ 111 h 219"/>
                <a:gd name="T54" fmla="*/ 52 w 131"/>
                <a:gd name="T55" fmla="*/ 106 h 219"/>
                <a:gd name="T56" fmla="*/ 47 w 131"/>
                <a:gd name="T57" fmla="*/ 94 h 219"/>
                <a:gd name="T58" fmla="*/ 43 w 131"/>
                <a:gd name="T59" fmla="*/ 94 h 219"/>
                <a:gd name="T60" fmla="*/ 43 w 131"/>
                <a:gd name="T61" fmla="*/ 90 h 219"/>
                <a:gd name="T62" fmla="*/ 40 w 131"/>
                <a:gd name="T63" fmla="*/ 78 h 219"/>
                <a:gd name="T64" fmla="*/ 33 w 131"/>
                <a:gd name="T65" fmla="*/ 73 h 219"/>
                <a:gd name="T66" fmla="*/ 31 w 131"/>
                <a:gd name="T67" fmla="*/ 66 h 219"/>
                <a:gd name="T68" fmla="*/ 28 w 131"/>
                <a:gd name="T69" fmla="*/ 61 h 219"/>
                <a:gd name="T70" fmla="*/ 21 w 131"/>
                <a:gd name="T71" fmla="*/ 52 h 219"/>
                <a:gd name="T72" fmla="*/ 28 w 131"/>
                <a:gd name="T73" fmla="*/ 54 h 219"/>
                <a:gd name="T74" fmla="*/ 17 w 131"/>
                <a:gd name="T75" fmla="*/ 42 h 219"/>
                <a:gd name="T76" fmla="*/ 12 w 131"/>
                <a:gd name="T77" fmla="*/ 19 h 219"/>
                <a:gd name="T78" fmla="*/ 9 w 131"/>
                <a:gd name="T79" fmla="*/ 14 h 219"/>
                <a:gd name="T80" fmla="*/ 0 w 131"/>
                <a:gd name="T81" fmla="*/ 0 h 219"/>
                <a:gd name="T82" fmla="*/ 7 w 131"/>
                <a:gd name="T83" fmla="*/ 5 h 219"/>
                <a:gd name="T84" fmla="*/ 12 w 131"/>
                <a:gd name="T85" fmla="*/ 17 h 219"/>
                <a:gd name="T86" fmla="*/ 31 w 131"/>
                <a:gd name="T87" fmla="*/ 38 h 219"/>
                <a:gd name="T88" fmla="*/ 52 w 131"/>
                <a:gd name="T89" fmla="*/ 73 h 219"/>
                <a:gd name="T90" fmla="*/ 78 w 131"/>
                <a:gd name="T91" fmla="*/ 113 h 219"/>
                <a:gd name="T92" fmla="*/ 97 w 131"/>
                <a:gd name="T93" fmla="*/ 144 h 219"/>
                <a:gd name="T94" fmla="*/ 114 w 131"/>
                <a:gd name="T95" fmla="*/ 168 h 219"/>
                <a:gd name="T96" fmla="*/ 140 w 131"/>
                <a:gd name="T97" fmla="*/ 220 h 219"/>
                <a:gd name="T98" fmla="*/ 154 w 131"/>
                <a:gd name="T99" fmla="*/ 248 h 219"/>
                <a:gd name="T100" fmla="*/ 173 w 131"/>
                <a:gd name="T101" fmla="*/ 283 h 219"/>
                <a:gd name="T102" fmla="*/ 244 w 131"/>
                <a:gd name="T103" fmla="*/ 392 h 219"/>
                <a:gd name="T104" fmla="*/ 260 w 131"/>
                <a:gd name="T105" fmla="*/ 420 h 219"/>
                <a:gd name="T106" fmla="*/ 303 w 131"/>
                <a:gd name="T107" fmla="*/ 512 h 21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05" name="Freeform 120"/>
            <p:cNvSpPr>
              <a:spLocks noChangeArrowheads="1"/>
            </p:cNvSpPr>
            <p:nvPr/>
          </p:nvSpPr>
          <p:spPr bwMode="auto">
            <a:xfrm>
              <a:off x="388" y="2201"/>
              <a:ext cx="300" cy="551"/>
            </a:xfrm>
            <a:custGeom>
              <a:avLst/>
              <a:gdLst>
                <a:gd name="T0" fmla="*/ 33 w 127"/>
                <a:gd name="T1" fmla="*/ 485 h 233"/>
                <a:gd name="T2" fmla="*/ 40 w 127"/>
                <a:gd name="T3" fmla="*/ 471 h 233"/>
                <a:gd name="T4" fmla="*/ 54 w 127"/>
                <a:gd name="T5" fmla="*/ 437 h 233"/>
                <a:gd name="T6" fmla="*/ 64 w 127"/>
                <a:gd name="T7" fmla="*/ 423 h 233"/>
                <a:gd name="T8" fmla="*/ 83 w 127"/>
                <a:gd name="T9" fmla="*/ 390 h 233"/>
                <a:gd name="T10" fmla="*/ 90 w 127"/>
                <a:gd name="T11" fmla="*/ 378 h 233"/>
                <a:gd name="T12" fmla="*/ 97 w 127"/>
                <a:gd name="T13" fmla="*/ 359 h 233"/>
                <a:gd name="T14" fmla="*/ 109 w 127"/>
                <a:gd name="T15" fmla="*/ 343 h 233"/>
                <a:gd name="T16" fmla="*/ 113 w 127"/>
                <a:gd name="T17" fmla="*/ 333 h 233"/>
                <a:gd name="T18" fmla="*/ 116 w 127"/>
                <a:gd name="T19" fmla="*/ 324 h 233"/>
                <a:gd name="T20" fmla="*/ 128 w 127"/>
                <a:gd name="T21" fmla="*/ 303 h 233"/>
                <a:gd name="T22" fmla="*/ 132 w 127"/>
                <a:gd name="T23" fmla="*/ 293 h 233"/>
                <a:gd name="T24" fmla="*/ 137 w 127"/>
                <a:gd name="T25" fmla="*/ 279 h 233"/>
                <a:gd name="T26" fmla="*/ 146 w 127"/>
                <a:gd name="T27" fmla="*/ 265 h 233"/>
                <a:gd name="T28" fmla="*/ 156 w 127"/>
                <a:gd name="T29" fmla="*/ 248 h 233"/>
                <a:gd name="T30" fmla="*/ 168 w 127"/>
                <a:gd name="T31" fmla="*/ 232 h 233"/>
                <a:gd name="T32" fmla="*/ 172 w 127"/>
                <a:gd name="T33" fmla="*/ 220 h 233"/>
                <a:gd name="T34" fmla="*/ 175 w 127"/>
                <a:gd name="T35" fmla="*/ 215 h 233"/>
                <a:gd name="T36" fmla="*/ 180 w 127"/>
                <a:gd name="T37" fmla="*/ 206 h 233"/>
                <a:gd name="T38" fmla="*/ 180 w 127"/>
                <a:gd name="T39" fmla="*/ 201 h 233"/>
                <a:gd name="T40" fmla="*/ 184 w 127"/>
                <a:gd name="T41" fmla="*/ 194 h 233"/>
                <a:gd name="T42" fmla="*/ 201 w 127"/>
                <a:gd name="T43" fmla="*/ 168 h 233"/>
                <a:gd name="T44" fmla="*/ 208 w 127"/>
                <a:gd name="T45" fmla="*/ 154 h 233"/>
                <a:gd name="T46" fmla="*/ 213 w 127"/>
                <a:gd name="T47" fmla="*/ 147 h 233"/>
                <a:gd name="T48" fmla="*/ 224 w 127"/>
                <a:gd name="T49" fmla="*/ 123 h 233"/>
                <a:gd name="T50" fmla="*/ 231 w 127"/>
                <a:gd name="T51" fmla="*/ 118 h 233"/>
                <a:gd name="T52" fmla="*/ 234 w 127"/>
                <a:gd name="T53" fmla="*/ 109 h 233"/>
                <a:gd name="T54" fmla="*/ 234 w 127"/>
                <a:gd name="T55" fmla="*/ 102 h 233"/>
                <a:gd name="T56" fmla="*/ 239 w 127"/>
                <a:gd name="T57" fmla="*/ 90 h 233"/>
                <a:gd name="T58" fmla="*/ 239 w 127"/>
                <a:gd name="T59" fmla="*/ 87 h 233"/>
                <a:gd name="T60" fmla="*/ 243 w 127"/>
                <a:gd name="T61" fmla="*/ 83 h 233"/>
                <a:gd name="T62" fmla="*/ 253 w 127"/>
                <a:gd name="T63" fmla="*/ 73 h 233"/>
                <a:gd name="T64" fmla="*/ 253 w 127"/>
                <a:gd name="T65" fmla="*/ 66 h 233"/>
                <a:gd name="T66" fmla="*/ 257 w 127"/>
                <a:gd name="T67" fmla="*/ 61 h 233"/>
                <a:gd name="T68" fmla="*/ 260 w 127"/>
                <a:gd name="T69" fmla="*/ 54 h 233"/>
                <a:gd name="T70" fmla="*/ 265 w 127"/>
                <a:gd name="T71" fmla="*/ 45 h 233"/>
                <a:gd name="T72" fmla="*/ 267 w 127"/>
                <a:gd name="T73" fmla="*/ 52 h 233"/>
                <a:gd name="T74" fmla="*/ 272 w 127"/>
                <a:gd name="T75" fmla="*/ 35 h 233"/>
                <a:gd name="T76" fmla="*/ 286 w 127"/>
                <a:gd name="T77" fmla="*/ 19 h 233"/>
                <a:gd name="T78" fmla="*/ 293 w 127"/>
                <a:gd name="T79" fmla="*/ 12 h 233"/>
                <a:gd name="T80" fmla="*/ 300 w 127"/>
                <a:gd name="T81" fmla="*/ 0 h 233"/>
                <a:gd name="T82" fmla="*/ 300 w 127"/>
                <a:gd name="T83" fmla="*/ 7 h 233"/>
                <a:gd name="T84" fmla="*/ 288 w 127"/>
                <a:gd name="T85" fmla="*/ 19 h 233"/>
                <a:gd name="T86" fmla="*/ 281 w 127"/>
                <a:gd name="T87" fmla="*/ 43 h 233"/>
                <a:gd name="T88" fmla="*/ 262 w 127"/>
                <a:gd name="T89" fmla="*/ 85 h 233"/>
                <a:gd name="T90" fmla="*/ 239 w 127"/>
                <a:gd name="T91" fmla="*/ 128 h 233"/>
                <a:gd name="T92" fmla="*/ 222 w 127"/>
                <a:gd name="T93" fmla="*/ 161 h 233"/>
                <a:gd name="T94" fmla="*/ 208 w 127"/>
                <a:gd name="T95" fmla="*/ 187 h 233"/>
                <a:gd name="T96" fmla="*/ 177 w 127"/>
                <a:gd name="T97" fmla="*/ 239 h 233"/>
                <a:gd name="T98" fmla="*/ 161 w 127"/>
                <a:gd name="T99" fmla="*/ 265 h 233"/>
                <a:gd name="T100" fmla="*/ 139 w 127"/>
                <a:gd name="T101" fmla="*/ 303 h 233"/>
                <a:gd name="T102" fmla="*/ 78 w 127"/>
                <a:gd name="T103" fmla="*/ 423 h 233"/>
                <a:gd name="T104" fmla="*/ 61 w 127"/>
                <a:gd name="T105" fmla="*/ 454 h 233"/>
                <a:gd name="T106" fmla="*/ 2 w 127"/>
                <a:gd name="T107" fmla="*/ 544 h 23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06" name="Freeform 121"/>
            <p:cNvSpPr>
              <a:spLocks noChangeArrowheads="1"/>
            </p:cNvSpPr>
            <p:nvPr/>
          </p:nvSpPr>
          <p:spPr bwMode="auto">
            <a:xfrm>
              <a:off x="388" y="2853"/>
              <a:ext cx="300" cy="551"/>
            </a:xfrm>
            <a:custGeom>
              <a:avLst/>
              <a:gdLst>
                <a:gd name="T0" fmla="*/ 33 w 127"/>
                <a:gd name="T1" fmla="*/ 485 h 233"/>
                <a:gd name="T2" fmla="*/ 43 w 127"/>
                <a:gd name="T3" fmla="*/ 471 h 233"/>
                <a:gd name="T4" fmla="*/ 59 w 127"/>
                <a:gd name="T5" fmla="*/ 435 h 233"/>
                <a:gd name="T6" fmla="*/ 61 w 127"/>
                <a:gd name="T7" fmla="*/ 423 h 233"/>
                <a:gd name="T8" fmla="*/ 85 w 127"/>
                <a:gd name="T9" fmla="*/ 390 h 233"/>
                <a:gd name="T10" fmla="*/ 92 w 127"/>
                <a:gd name="T11" fmla="*/ 378 h 233"/>
                <a:gd name="T12" fmla="*/ 102 w 127"/>
                <a:gd name="T13" fmla="*/ 357 h 233"/>
                <a:gd name="T14" fmla="*/ 109 w 127"/>
                <a:gd name="T15" fmla="*/ 343 h 233"/>
                <a:gd name="T16" fmla="*/ 118 w 127"/>
                <a:gd name="T17" fmla="*/ 331 h 233"/>
                <a:gd name="T18" fmla="*/ 120 w 127"/>
                <a:gd name="T19" fmla="*/ 324 h 233"/>
                <a:gd name="T20" fmla="*/ 128 w 127"/>
                <a:gd name="T21" fmla="*/ 303 h 233"/>
                <a:gd name="T22" fmla="*/ 135 w 127"/>
                <a:gd name="T23" fmla="*/ 291 h 233"/>
                <a:gd name="T24" fmla="*/ 139 w 127"/>
                <a:gd name="T25" fmla="*/ 281 h 233"/>
                <a:gd name="T26" fmla="*/ 149 w 127"/>
                <a:gd name="T27" fmla="*/ 267 h 233"/>
                <a:gd name="T28" fmla="*/ 156 w 127"/>
                <a:gd name="T29" fmla="*/ 248 h 233"/>
                <a:gd name="T30" fmla="*/ 170 w 127"/>
                <a:gd name="T31" fmla="*/ 229 h 233"/>
                <a:gd name="T32" fmla="*/ 172 w 127"/>
                <a:gd name="T33" fmla="*/ 220 h 233"/>
                <a:gd name="T34" fmla="*/ 177 w 127"/>
                <a:gd name="T35" fmla="*/ 215 h 233"/>
                <a:gd name="T36" fmla="*/ 182 w 127"/>
                <a:gd name="T37" fmla="*/ 203 h 233"/>
                <a:gd name="T38" fmla="*/ 184 w 127"/>
                <a:gd name="T39" fmla="*/ 203 h 233"/>
                <a:gd name="T40" fmla="*/ 189 w 127"/>
                <a:gd name="T41" fmla="*/ 194 h 233"/>
                <a:gd name="T42" fmla="*/ 206 w 127"/>
                <a:gd name="T43" fmla="*/ 166 h 233"/>
                <a:gd name="T44" fmla="*/ 208 w 127"/>
                <a:gd name="T45" fmla="*/ 154 h 233"/>
                <a:gd name="T46" fmla="*/ 215 w 127"/>
                <a:gd name="T47" fmla="*/ 144 h 233"/>
                <a:gd name="T48" fmla="*/ 227 w 127"/>
                <a:gd name="T49" fmla="*/ 123 h 233"/>
                <a:gd name="T50" fmla="*/ 234 w 127"/>
                <a:gd name="T51" fmla="*/ 118 h 233"/>
                <a:gd name="T52" fmla="*/ 236 w 127"/>
                <a:gd name="T53" fmla="*/ 109 h 233"/>
                <a:gd name="T54" fmla="*/ 236 w 127"/>
                <a:gd name="T55" fmla="*/ 99 h 233"/>
                <a:gd name="T56" fmla="*/ 241 w 127"/>
                <a:gd name="T57" fmla="*/ 90 h 233"/>
                <a:gd name="T58" fmla="*/ 241 w 127"/>
                <a:gd name="T59" fmla="*/ 87 h 233"/>
                <a:gd name="T60" fmla="*/ 248 w 127"/>
                <a:gd name="T61" fmla="*/ 80 h 233"/>
                <a:gd name="T62" fmla="*/ 253 w 127"/>
                <a:gd name="T63" fmla="*/ 76 h 233"/>
                <a:gd name="T64" fmla="*/ 255 w 127"/>
                <a:gd name="T65" fmla="*/ 66 h 233"/>
                <a:gd name="T66" fmla="*/ 257 w 127"/>
                <a:gd name="T67" fmla="*/ 59 h 233"/>
                <a:gd name="T68" fmla="*/ 260 w 127"/>
                <a:gd name="T69" fmla="*/ 54 h 233"/>
                <a:gd name="T70" fmla="*/ 265 w 127"/>
                <a:gd name="T71" fmla="*/ 45 h 233"/>
                <a:gd name="T72" fmla="*/ 269 w 127"/>
                <a:gd name="T73" fmla="*/ 52 h 233"/>
                <a:gd name="T74" fmla="*/ 274 w 127"/>
                <a:gd name="T75" fmla="*/ 35 h 233"/>
                <a:gd name="T76" fmla="*/ 291 w 127"/>
                <a:gd name="T77" fmla="*/ 17 h 233"/>
                <a:gd name="T78" fmla="*/ 295 w 127"/>
                <a:gd name="T79" fmla="*/ 12 h 233"/>
                <a:gd name="T80" fmla="*/ 300 w 127"/>
                <a:gd name="T81" fmla="*/ 0 h 233"/>
                <a:gd name="T82" fmla="*/ 300 w 127"/>
                <a:gd name="T83" fmla="*/ 7 h 233"/>
                <a:gd name="T84" fmla="*/ 293 w 127"/>
                <a:gd name="T85" fmla="*/ 17 h 233"/>
                <a:gd name="T86" fmla="*/ 283 w 127"/>
                <a:gd name="T87" fmla="*/ 43 h 233"/>
                <a:gd name="T88" fmla="*/ 262 w 127"/>
                <a:gd name="T89" fmla="*/ 83 h 233"/>
                <a:gd name="T90" fmla="*/ 239 w 127"/>
                <a:gd name="T91" fmla="*/ 128 h 233"/>
                <a:gd name="T92" fmla="*/ 220 w 127"/>
                <a:gd name="T93" fmla="*/ 161 h 233"/>
                <a:gd name="T94" fmla="*/ 208 w 127"/>
                <a:gd name="T95" fmla="*/ 187 h 233"/>
                <a:gd name="T96" fmla="*/ 177 w 127"/>
                <a:gd name="T97" fmla="*/ 239 h 233"/>
                <a:gd name="T98" fmla="*/ 163 w 127"/>
                <a:gd name="T99" fmla="*/ 267 h 233"/>
                <a:gd name="T100" fmla="*/ 139 w 127"/>
                <a:gd name="T101" fmla="*/ 303 h 233"/>
                <a:gd name="T102" fmla="*/ 78 w 127"/>
                <a:gd name="T103" fmla="*/ 423 h 233"/>
                <a:gd name="T104" fmla="*/ 61 w 127"/>
                <a:gd name="T105" fmla="*/ 454 h 233"/>
                <a:gd name="T106" fmla="*/ 2 w 127"/>
                <a:gd name="T107" fmla="*/ 542 h 23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07" name="Freeform 122"/>
            <p:cNvSpPr>
              <a:spLocks noChangeArrowheads="1"/>
            </p:cNvSpPr>
            <p:nvPr/>
          </p:nvSpPr>
          <p:spPr bwMode="auto">
            <a:xfrm>
              <a:off x="355" y="515"/>
              <a:ext cx="68" cy="2938"/>
            </a:xfrm>
            <a:custGeom>
              <a:avLst/>
              <a:gdLst>
                <a:gd name="T0" fmla="*/ 9 w 29"/>
                <a:gd name="T1" fmla="*/ 0 h 1244"/>
                <a:gd name="T2" fmla="*/ 21 w 29"/>
                <a:gd name="T3" fmla="*/ 1455 h 1244"/>
                <a:gd name="T4" fmla="*/ 0 w 29"/>
                <a:gd name="T5" fmla="*/ 2938 h 1244"/>
                <a:gd name="T6" fmla="*/ 61 w 29"/>
                <a:gd name="T7" fmla="*/ 2938 h 1244"/>
                <a:gd name="T8" fmla="*/ 40 w 29"/>
                <a:gd name="T9" fmla="*/ 2128 h 1244"/>
                <a:gd name="T10" fmla="*/ 68 w 29"/>
                <a:gd name="T11" fmla="*/ 668 h 1244"/>
                <a:gd name="T12" fmla="*/ 47 w 29"/>
                <a:gd name="T13" fmla="*/ 0 h 1244"/>
                <a:gd name="T14" fmla="*/ 9 w 29"/>
                <a:gd name="T15" fmla="*/ 0 h 1244"/>
                <a:gd name="T16" fmla="*/ 9 w 29"/>
                <a:gd name="T17" fmla="*/ 0 h 124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08" name="Freeform 123"/>
            <p:cNvSpPr>
              <a:spLocks noChangeArrowheads="1"/>
            </p:cNvSpPr>
            <p:nvPr/>
          </p:nvSpPr>
          <p:spPr bwMode="auto">
            <a:xfrm>
              <a:off x="841" y="1044"/>
              <a:ext cx="194" cy="385"/>
            </a:xfrm>
            <a:custGeom>
              <a:avLst/>
              <a:gdLst>
                <a:gd name="T0" fmla="*/ 71 w 82"/>
                <a:gd name="T1" fmla="*/ 12 h 163"/>
                <a:gd name="T2" fmla="*/ 163 w 82"/>
                <a:gd name="T3" fmla="*/ 385 h 163"/>
                <a:gd name="T4" fmla="*/ 35 w 82"/>
                <a:gd name="T5" fmla="*/ 239 h 163"/>
                <a:gd name="T6" fmla="*/ 71 w 82"/>
                <a:gd name="T7" fmla="*/ 12 h 16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09" name="Freeform 124"/>
            <p:cNvSpPr>
              <a:spLocks noChangeArrowheads="1"/>
            </p:cNvSpPr>
            <p:nvPr/>
          </p:nvSpPr>
          <p:spPr bwMode="auto">
            <a:xfrm>
              <a:off x="848" y="1056"/>
              <a:ext cx="102" cy="318"/>
            </a:xfrm>
            <a:custGeom>
              <a:avLst/>
              <a:gdLst>
                <a:gd name="T0" fmla="*/ 66 w 43"/>
                <a:gd name="T1" fmla="*/ 0 h 135"/>
                <a:gd name="T2" fmla="*/ 102 w 43"/>
                <a:gd name="T3" fmla="*/ 318 h 135"/>
                <a:gd name="T4" fmla="*/ 31 w 43"/>
                <a:gd name="T5" fmla="*/ 226 h 135"/>
                <a:gd name="T6" fmla="*/ 66 w 43"/>
                <a:gd name="T7" fmla="*/ 0 h 1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10" name="Freeform 125"/>
            <p:cNvSpPr>
              <a:spLocks noChangeArrowheads="1"/>
            </p:cNvSpPr>
            <p:nvPr/>
          </p:nvSpPr>
          <p:spPr bwMode="auto">
            <a:xfrm>
              <a:off x="820" y="2248"/>
              <a:ext cx="220" cy="426"/>
            </a:xfrm>
            <a:custGeom>
              <a:avLst/>
              <a:gdLst>
                <a:gd name="T0" fmla="*/ 83 w 93"/>
                <a:gd name="T1" fmla="*/ 9 h 180"/>
                <a:gd name="T2" fmla="*/ 189 w 93"/>
                <a:gd name="T3" fmla="*/ 426 h 180"/>
                <a:gd name="T4" fmla="*/ 43 w 93"/>
                <a:gd name="T5" fmla="*/ 258 h 180"/>
                <a:gd name="T6" fmla="*/ 83 w 93"/>
                <a:gd name="T7" fmla="*/ 9 h 18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11" name="Freeform 126"/>
            <p:cNvSpPr>
              <a:spLocks noChangeArrowheads="1"/>
            </p:cNvSpPr>
            <p:nvPr/>
          </p:nvSpPr>
          <p:spPr bwMode="auto">
            <a:xfrm>
              <a:off x="830" y="2256"/>
              <a:ext cx="111" cy="359"/>
            </a:xfrm>
            <a:custGeom>
              <a:avLst/>
              <a:gdLst>
                <a:gd name="T0" fmla="*/ 73 w 47"/>
                <a:gd name="T1" fmla="*/ 0 h 152"/>
                <a:gd name="T2" fmla="*/ 111 w 47"/>
                <a:gd name="T3" fmla="*/ 359 h 152"/>
                <a:gd name="T4" fmla="*/ 33 w 47"/>
                <a:gd name="T5" fmla="*/ 253 h 152"/>
                <a:gd name="T6" fmla="*/ 73 w 47"/>
                <a:gd name="T7" fmla="*/ 0 h 15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12" name="Freeform 127"/>
            <p:cNvSpPr>
              <a:spLocks noChangeArrowheads="1"/>
            </p:cNvSpPr>
            <p:nvPr/>
          </p:nvSpPr>
          <p:spPr bwMode="auto">
            <a:xfrm>
              <a:off x="830" y="3309"/>
              <a:ext cx="222" cy="428"/>
            </a:xfrm>
            <a:custGeom>
              <a:avLst/>
              <a:gdLst>
                <a:gd name="T0" fmla="*/ 83 w 94"/>
                <a:gd name="T1" fmla="*/ 12 h 181"/>
                <a:gd name="T2" fmla="*/ 187 w 94"/>
                <a:gd name="T3" fmla="*/ 428 h 181"/>
                <a:gd name="T4" fmla="*/ 45 w 94"/>
                <a:gd name="T5" fmla="*/ 265 h 181"/>
                <a:gd name="T6" fmla="*/ 83 w 94"/>
                <a:gd name="T7" fmla="*/ 12 h 18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13" name="Freeform 128"/>
            <p:cNvSpPr>
              <a:spLocks noChangeArrowheads="1"/>
            </p:cNvSpPr>
            <p:nvPr/>
          </p:nvSpPr>
          <p:spPr bwMode="auto">
            <a:xfrm>
              <a:off x="846" y="3321"/>
              <a:ext cx="106" cy="354"/>
            </a:xfrm>
            <a:custGeom>
              <a:avLst/>
              <a:gdLst>
                <a:gd name="T0" fmla="*/ 66 w 45"/>
                <a:gd name="T1" fmla="*/ 0 h 150"/>
                <a:gd name="T2" fmla="*/ 106 w 45"/>
                <a:gd name="T3" fmla="*/ 354 h 150"/>
                <a:gd name="T4" fmla="*/ 31 w 45"/>
                <a:gd name="T5" fmla="*/ 253 h 150"/>
                <a:gd name="T6" fmla="*/ 66 w 45"/>
                <a:gd name="T7" fmla="*/ 0 h 1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14" name="Freeform 129"/>
            <p:cNvSpPr>
              <a:spLocks noChangeArrowheads="1"/>
            </p:cNvSpPr>
            <p:nvPr/>
          </p:nvSpPr>
          <p:spPr bwMode="auto">
            <a:xfrm>
              <a:off x="1049" y="2085"/>
              <a:ext cx="218" cy="433"/>
            </a:xfrm>
            <a:custGeom>
              <a:avLst/>
              <a:gdLst>
                <a:gd name="T0" fmla="*/ 135 w 92"/>
                <a:gd name="T1" fmla="*/ 12 h 183"/>
                <a:gd name="T2" fmla="*/ 31 w 92"/>
                <a:gd name="T3" fmla="*/ 433 h 183"/>
                <a:gd name="T4" fmla="*/ 171 w 92"/>
                <a:gd name="T5" fmla="*/ 263 h 183"/>
                <a:gd name="T6" fmla="*/ 135 w 92"/>
                <a:gd name="T7" fmla="*/ 12 h 18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15" name="Freeform 130"/>
            <p:cNvSpPr>
              <a:spLocks noChangeArrowheads="1"/>
            </p:cNvSpPr>
            <p:nvPr/>
          </p:nvSpPr>
          <p:spPr bwMode="auto">
            <a:xfrm>
              <a:off x="1146" y="2097"/>
              <a:ext cx="111" cy="355"/>
            </a:xfrm>
            <a:custGeom>
              <a:avLst/>
              <a:gdLst>
                <a:gd name="T0" fmla="*/ 40 w 47"/>
                <a:gd name="T1" fmla="*/ 0 h 150"/>
                <a:gd name="T2" fmla="*/ 0 w 47"/>
                <a:gd name="T3" fmla="*/ 355 h 150"/>
                <a:gd name="T4" fmla="*/ 78 w 47"/>
                <a:gd name="T5" fmla="*/ 251 h 150"/>
                <a:gd name="T6" fmla="*/ 40 w 47"/>
                <a:gd name="T7" fmla="*/ 0 h 1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16" name="Freeform 131"/>
            <p:cNvSpPr>
              <a:spLocks noChangeArrowheads="1"/>
            </p:cNvSpPr>
            <p:nvPr/>
          </p:nvSpPr>
          <p:spPr bwMode="auto">
            <a:xfrm>
              <a:off x="1033" y="2719"/>
              <a:ext cx="304" cy="481"/>
            </a:xfrm>
            <a:custGeom>
              <a:avLst/>
              <a:gdLst>
                <a:gd name="T0" fmla="*/ 14 w 129"/>
                <a:gd name="T1" fmla="*/ 481 h 204"/>
                <a:gd name="T2" fmla="*/ 283 w 129"/>
                <a:gd name="T3" fmla="*/ 0 h 204"/>
                <a:gd name="T4" fmla="*/ 14 w 129"/>
                <a:gd name="T5" fmla="*/ 481 h 20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17" name="Freeform 132"/>
            <p:cNvSpPr>
              <a:spLocks noChangeArrowheads="1"/>
            </p:cNvSpPr>
            <p:nvPr/>
          </p:nvSpPr>
          <p:spPr bwMode="auto">
            <a:xfrm>
              <a:off x="744" y="2341"/>
              <a:ext cx="305" cy="477"/>
            </a:xfrm>
            <a:custGeom>
              <a:avLst/>
              <a:gdLst>
                <a:gd name="T0" fmla="*/ 291 w 129"/>
                <a:gd name="T1" fmla="*/ 477 h 202"/>
                <a:gd name="T2" fmla="*/ 24 w 129"/>
                <a:gd name="T3" fmla="*/ 0 h 202"/>
                <a:gd name="T4" fmla="*/ 291 w 129"/>
                <a:gd name="T5" fmla="*/ 477 h 20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18" name="Freeform 133"/>
            <p:cNvSpPr>
              <a:spLocks noChangeArrowheads="1"/>
            </p:cNvSpPr>
            <p:nvPr/>
          </p:nvSpPr>
          <p:spPr bwMode="auto">
            <a:xfrm>
              <a:off x="1042" y="3354"/>
              <a:ext cx="305" cy="479"/>
            </a:xfrm>
            <a:custGeom>
              <a:avLst/>
              <a:gdLst>
                <a:gd name="T0" fmla="*/ 14 w 129"/>
                <a:gd name="T1" fmla="*/ 479 h 203"/>
                <a:gd name="T2" fmla="*/ 284 w 129"/>
                <a:gd name="T3" fmla="*/ 0 h 203"/>
                <a:gd name="T4" fmla="*/ 14 w 129"/>
                <a:gd name="T5" fmla="*/ 479 h 20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19" name="Freeform 134"/>
            <p:cNvSpPr>
              <a:spLocks noChangeArrowheads="1"/>
            </p:cNvSpPr>
            <p:nvPr/>
          </p:nvSpPr>
          <p:spPr bwMode="auto">
            <a:xfrm>
              <a:off x="752" y="2886"/>
              <a:ext cx="304" cy="475"/>
            </a:xfrm>
            <a:custGeom>
              <a:avLst/>
              <a:gdLst>
                <a:gd name="T0" fmla="*/ 292 w 129"/>
                <a:gd name="T1" fmla="*/ 475 h 201"/>
                <a:gd name="T2" fmla="*/ 21 w 129"/>
                <a:gd name="T3" fmla="*/ 0 h 201"/>
                <a:gd name="T4" fmla="*/ 292 w 129"/>
                <a:gd name="T5" fmla="*/ 475 h 20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20" name="Freeform 135"/>
            <p:cNvSpPr>
              <a:spLocks noChangeArrowheads="1"/>
            </p:cNvSpPr>
            <p:nvPr/>
          </p:nvSpPr>
          <p:spPr bwMode="auto">
            <a:xfrm>
              <a:off x="761" y="3359"/>
              <a:ext cx="305" cy="482"/>
            </a:xfrm>
            <a:custGeom>
              <a:avLst/>
              <a:gdLst>
                <a:gd name="T0" fmla="*/ 293 w 129"/>
                <a:gd name="T1" fmla="*/ 482 h 204"/>
                <a:gd name="T2" fmla="*/ 21 w 129"/>
                <a:gd name="T3" fmla="*/ 0 h 204"/>
                <a:gd name="T4" fmla="*/ 293 w 129"/>
                <a:gd name="T5" fmla="*/ 482 h 20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21" name="Freeform 136"/>
            <p:cNvSpPr>
              <a:spLocks noChangeArrowheads="1"/>
            </p:cNvSpPr>
            <p:nvPr/>
          </p:nvSpPr>
          <p:spPr bwMode="auto">
            <a:xfrm>
              <a:off x="1033" y="2149"/>
              <a:ext cx="304" cy="482"/>
            </a:xfrm>
            <a:custGeom>
              <a:avLst/>
              <a:gdLst>
                <a:gd name="T0" fmla="*/ 14 w 129"/>
                <a:gd name="T1" fmla="*/ 482 h 204"/>
                <a:gd name="T2" fmla="*/ 283 w 129"/>
                <a:gd name="T3" fmla="*/ 0 h 204"/>
                <a:gd name="T4" fmla="*/ 14 w 129"/>
                <a:gd name="T5" fmla="*/ 482 h 20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22" name="Freeform 137"/>
            <p:cNvSpPr>
              <a:spLocks noChangeArrowheads="1"/>
            </p:cNvSpPr>
            <p:nvPr/>
          </p:nvSpPr>
          <p:spPr bwMode="auto">
            <a:xfrm>
              <a:off x="730" y="1710"/>
              <a:ext cx="305" cy="484"/>
            </a:xfrm>
            <a:custGeom>
              <a:avLst/>
              <a:gdLst>
                <a:gd name="T0" fmla="*/ 288 w 129"/>
                <a:gd name="T1" fmla="*/ 484 h 205"/>
                <a:gd name="T2" fmla="*/ 19 w 129"/>
                <a:gd name="T3" fmla="*/ 0 h 205"/>
                <a:gd name="T4" fmla="*/ 288 w 129"/>
                <a:gd name="T5" fmla="*/ 484 h 20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23" name="Freeform 138"/>
            <p:cNvSpPr>
              <a:spLocks noChangeArrowheads="1"/>
            </p:cNvSpPr>
            <p:nvPr/>
          </p:nvSpPr>
          <p:spPr bwMode="auto">
            <a:xfrm>
              <a:off x="1033" y="1511"/>
              <a:ext cx="304" cy="478"/>
            </a:xfrm>
            <a:custGeom>
              <a:avLst/>
              <a:gdLst>
                <a:gd name="T0" fmla="*/ 14 w 129"/>
                <a:gd name="T1" fmla="*/ 478 h 202"/>
                <a:gd name="T2" fmla="*/ 283 w 129"/>
                <a:gd name="T3" fmla="*/ 0 h 202"/>
                <a:gd name="T4" fmla="*/ 14 w 129"/>
                <a:gd name="T5" fmla="*/ 478 h 20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24" name="Freeform 139"/>
            <p:cNvSpPr>
              <a:spLocks noChangeArrowheads="1"/>
            </p:cNvSpPr>
            <p:nvPr/>
          </p:nvSpPr>
          <p:spPr bwMode="auto">
            <a:xfrm>
              <a:off x="1028" y="975"/>
              <a:ext cx="307" cy="475"/>
            </a:xfrm>
            <a:custGeom>
              <a:avLst/>
              <a:gdLst>
                <a:gd name="T0" fmla="*/ 17 w 130"/>
                <a:gd name="T1" fmla="*/ 475 h 201"/>
                <a:gd name="T2" fmla="*/ 283 w 130"/>
                <a:gd name="T3" fmla="*/ 0 h 201"/>
                <a:gd name="T4" fmla="*/ 17 w 130"/>
                <a:gd name="T5" fmla="*/ 475 h 20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25" name="Freeform 140"/>
            <p:cNvSpPr>
              <a:spLocks noChangeArrowheads="1"/>
            </p:cNvSpPr>
            <p:nvPr/>
          </p:nvSpPr>
          <p:spPr bwMode="auto">
            <a:xfrm>
              <a:off x="770" y="1145"/>
              <a:ext cx="274" cy="428"/>
            </a:xfrm>
            <a:custGeom>
              <a:avLst/>
              <a:gdLst>
                <a:gd name="T0" fmla="*/ 265 w 116"/>
                <a:gd name="T1" fmla="*/ 428 h 181"/>
                <a:gd name="T2" fmla="*/ 19 w 116"/>
                <a:gd name="T3" fmla="*/ 0 h 181"/>
                <a:gd name="T4" fmla="*/ 265 w 116"/>
                <a:gd name="T5" fmla="*/ 428 h 18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26" name="Freeform 141"/>
            <p:cNvSpPr>
              <a:spLocks noChangeArrowheads="1"/>
            </p:cNvSpPr>
            <p:nvPr/>
          </p:nvSpPr>
          <p:spPr bwMode="auto">
            <a:xfrm>
              <a:off x="773" y="2341"/>
              <a:ext cx="260" cy="474"/>
            </a:xfrm>
            <a:custGeom>
              <a:avLst/>
              <a:gdLst>
                <a:gd name="T0" fmla="*/ 229 w 110"/>
                <a:gd name="T1" fmla="*/ 415 h 201"/>
                <a:gd name="T2" fmla="*/ 220 w 110"/>
                <a:gd name="T3" fmla="*/ 399 h 201"/>
                <a:gd name="T4" fmla="*/ 210 w 110"/>
                <a:gd name="T5" fmla="*/ 368 h 201"/>
                <a:gd name="T6" fmla="*/ 208 w 110"/>
                <a:gd name="T7" fmla="*/ 361 h 201"/>
                <a:gd name="T8" fmla="*/ 187 w 110"/>
                <a:gd name="T9" fmla="*/ 330 h 201"/>
                <a:gd name="T10" fmla="*/ 180 w 110"/>
                <a:gd name="T11" fmla="*/ 321 h 201"/>
                <a:gd name="T12" fmla="*/ 173 w 110"/>
                <a:gd name="T13" fmla="*/ 302 h 201"/>
                <a:gd name="T14" fmla="*/ 168 w 110"/>
                <a:gd name="T15" fmla="*/ 290 h 201"/>
                <a:gd name="T16" fmla="*/ 161 w 110"/>
                <a:gd name="T17" fmla="*/ 283 h 201"/>
                <a:gd name="T18" fmla="*/ 161 w 110"/>
                <a:gd name="T19" fmla="*/ 274 h 201"/>
                <a:gd name="T20" fmla="*/ 151 w 110"/>
                <a:gd name="T21" fmla="*/ 255 h 201"/>
                <a:gd name="T22" fmla="*/ 147 w 110"/>
                <a:gd name="T23" fmla="*/ 245 h 201"/>
                <a:gd name="T24" fmla="*/ 142 w 110"/>
                <a:gd name="T25" fmla="*/ 233 h 201"/>
                <a:gd name="T26" fmla="*/ 137 w 110"/>
                <a:gd name="T27" fmla="*/ 224 h 201"/>
                <a:gd name="T28" fmla="*/ 130 w 110"/>
                <a:gd name="T29" fmla="*/ 210 h 201"/>
                <a:gd name="T30" fmla="*/ 116 w 110"/>
                <a:gd name="T31" fmla="*/ 193 h 201"/>
                <a:gd name="T32" fmla="*/ 116 w 110"/>
                <a:gd name="T33" fmla="*/ 189 h 201"/>
                <a:gd name="T34" fmla="*/ 109 w 110"/>
                <a:gd name="T35" fmla="*/ 179 h 201"/>
                <a:gd name="T36" fmla="*/ 106 w 110"/>
                <a:gd name="T37" fmla="*/ 172 h 201"/>
                <a:gd name="T38" fmla="*/ 106 w 110"/>
                <a:gd name="T39" fmla="*/ 170 h 201"/>
                <a:gd name="T40" fmla="*/ 102 w 110"/>
                <a:gd name="T41" fmla="*/ 163 h 201"/>
                <a:gd name="T42" fmla="*/ 87 w 110"/>
                <a:gd name="T43" fmla="*/ 139 h 201"/>
                <a:gd name="T44" fmla="*/ 85 w 110"/>
                <a:gd name="T45" fmla="*/ 130 h 201"/>
                <a:gd name="T46" fmla="*/ 78 w 110"/>
                <a:gd name="T47" fmla="*/ 120 h 201"/>
                <a:gd name="T48" fmla="*/ 69 w 110"/>
                <a:gd name="T49" fmla="*/ 101 h 201"/>
                <a:gd name="T50" fmla="*/ 64 w 110"/>
                <a:gd name="T51" fmla="*/ 99 h 201"/>
                <a:gd name="T52" fmla="*/ 64 w 110"/>
                <a:gd name="T53" fmla="*/ 92 h 201"/>
                <a:gd name="T54" fmla="*/ 66 w 110"/>
                <a:gd name="T55" fmla="*/ 80 h 201"/>
                <a:gd name="T56" fmla="*/ 57 w 110"/>
                <a:gd name="T57" fmla="*/ 73 h 201"/>
                <a:gd name="T58" fmla="*/ 57 w 110"/>
                <a:gd name="T59" fmla="*/ 68 h 201"/>
                <a:gd name="T60" fmla="*/ 54 w 110"/>
                <a:gd name="T61" fmla="*/ 68 h 201"/>
                <a:gd name="T62" fmla="*/ 45 w 110"/>
                <a:gd name="T63" fmla="*/ 61 h 201"/>
                <a:gd name="T64" fmla="*/ 47 w 110"/>
                <a:gd name="T65" fmla="*/ 50 h 201"/>
                <a:gd name="T66" fmla="*/ 40 w 110"/>
                <a:gd name="T67" fmla="*/ 50 h 201"/>
                <a:gd name="T68" fmla="*/ 40 w 110"/>
                <a:gd name="T69" fmla="*/ 40 h 201"/>
                <a:gd name="T70" fmla="*/ 38 w 110"/>
                <a:gd name="T71" fmla="*/ 33 h 201"/>
                <a:gd name="T72" fmla="*/ 35 w 110"/>
                <a:gd name="T73" fmla="*/ 40 h 201"/>
                <a:gd name="T74" fmla="*/ 31 w 110"/>
                <a:gd name="T75" fmla="*/ 26 h 201"/>
                <a:gd name="T76" fmla="*/ 9 w 110"/>
                <a:gd name="T77" fmla="*/ 12 h 201"/>
                <a:gd name="T78" fmla="*/ 7 w 110"/>
                <a:gd name="T79" fmla="*/ 9 h 201"/>
                <a:gd name="T80" fmla="*/ 0 w 110"/>
                <a:gd name="T81" fmla="*/ 0 h 201"/>
                <a:gd name="T82" fmla="*/ 0 w 110"/>
                <a:gd name="T83" fmla="*/ 7 h 201"/>
                <a:gd name="T84" fmla="*/ 9 w 110"/>
                <a:gd name="T85" fmla="*/ 12 h 201"/>
                <a:gd name="T86" fmla="*/ 14 w 110"/>
                <a:gd name="T87" fmla="*/ 38 h 201"/>
                <a:gd name="T88" fmla="*/ 31 w 110"/>
                <a:gd name="T89" fmla="*/ 71 h 201"/>
                <a:gd name="T90" fmla="*/ 47 w 110"/>
                <a:gd name="T91" fmla="*/ 108 h 201"/>
                <a:gd name="T92" fmla="*/ 66 w 110"/>
                <a:gd name="T93" fmla="*/ 139 h 201"/>
                <a:gd name="T94" fmla="*/ 76 w 110"/>
                <a:gd name="T95" fmla="*/ 163 h 201"/>
                <a:gd name="T96" fmla="*/ 102 w 110"/>
                <a:gd name="T97" fmla="*/ 205 h 201"/>
                <a:gd name="T98" fmla="*/ 116 w 110"/>
                <a:gd name="T99" fmla="*/ 229 h 201"/>
                <a:gd name="T100" fmla="*/ 137 w 110"/>
                <a:gd name="T101" fmla="*/ 259 h 201"/>
                <a:gd name="T102" fmla="*/ 182 w 110"/>
                <a:gd name="T103" fmla="*/ 363 h 201"/>
                <a:gd name="T104" fmla="*/ 201 w 110"/>
                <a:gd name="T105" fmla="*/ 391 h 201"/>
                <a:gd name="T106" fmla="*/ 258 w 110"/>
                <a:gd name="T107" fmla="*/ 462 h 20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27" name="Freeform 142"/>
            <p:cNvSpPr>
              <a:spLocks noChangeArrowheads="1"/>
            </p:cNvSpPr>
            <p:nvPr/>
          </p:nvSpPr>
          <p:spPr bwMode="auto">
            <a:xfrm>
              <a:off x="759" y="1726"/>
              <a:ext cx="257" cy="478"/>
            </a:xfrm>
            <a:custGeom>
              <a:avLst/>
              <a:gdLst>
                <a:gd name="T0" fmla="*/ 226 w 109"/>
                <a:gd name="T1" fmla="*/ 419 h 202"/>
                <a:gd name="T2" fmla="*/ 222 w 109"/>
                <a:gd name="T3" fmla="*/ 407 h 202"/>
                <a:gd name="T4" fmla="*/ 207 w 109"/>
                <a:gd name="T5" fmla="*/ 374 h 202"/>
                <a:gd name="T6" fmla="*/ 205 w 109"/>
                <a:gd name="T7" fmla="*/ 367 h 202"/>
                <a:gd name="T8" fmla="*/ 186 w 109"/>
                <a:gd name="T9" fmla="*/ 338 h 202"/>
                <a:gd name="T10" fmla="*/ 177 w 109"/>
                <a:gd name="T11" fmla="*/ 327 h 202"/>
                <a:gd name="T12" fmla="*/ 172 w 109"/>
                <a:gd name="T13" fmla="*/ 310 h 202"/>
                <a:gd name="T14" fmla="*/ 165 w 109"/>
                <a:gd name="T15" fmla="*/ 293 h 202"/>
                <a:gd name="T16" fmla="*/ 160 w 109"/>
                <a:gd name="T17" fmla="*/ 289 h 202"/>
                <a:gd name="T18" fmla="*/ 160 w 109"/>
                <a:gd name="T19" fmla="*/ 279 h 202"/>
                <a:gd name="T20" fmla="*/ 153 w 109"/>
                <a:gd name="T21" fmla="*/ 260 h 202"/>
                <a:gd name="T22" fmla="*/ 144 w 109"/>
                <a:gd name="T23" fmla="*/ 251 h 202"/>
                <a:gd name="T24" fmla="*/ 141 w 109"/>
                <a:gd name="T25" fmla="*/ 241 h 202"/>
                <a:gd name="T26" fmla="*/ 134 w 109"/>
                <a:gd name="T27" fmla="*/ 230 h 202"/>
                <a:gd name="T28" fmla="*/ 130 w 109"/>
                <a:gd name="T29" fmla="*/ 215 h 202"/>
                <a:gd name="T30" fmla="*/ 113 w 109"/>
                <a:gd name="T31" fmla="*/ 199 h 202"/>
                <a:gd name="T32" fmla="*/ 113 w 109"/>
                <a:gd name="T33" fmla="*/ 189 h 202"/>
                <a:gd name="T34" fmla="*/ 108 w 109"/>
                <a:gd name="T35" fmla="*/ 187 h 202"/>
                <a:gd name="T36" fmla="*/ 104 w 109"/>
                <a:gd name="T37" fmla="*/ 180 h 202"/>
                <a:gd name="T38" fmla="*/ 104 w 109"/>
                <a:gd name="T39" fmla="*/ 177 h 202"/>
                <a:gd name="T40" fmla="*/ 101 w 109"/>
                <a:gd name="T41" fmla="*/ 166 h 202"/>
                <a:gd name="T42" fmla="*/ 90 w 109"/>
                <a:gd name="T43" fmla="*/ 144 h 202"/>
                <a:gd name="T44" fmla="*/ 87 w 109"/>
                <a:gd name="T45" fmla="*/ 135 h 202"/>
                <a:gd name="T46" fmla="*/ 78 w 109"/>
                <a:gd name="T47" fmla="*/ 125 h 202"/>
                <a:gd name="T48" fmla="*/ 68 w 109"/>
                <a:gd name="T49" fmla="*/ 106 h 202"/>
                <a:gd name="T50" fmla="*/ 61 w 109"/>
                <a:gd name="T51" fmla="*/ 104 h 202"/>
                <a:gd name="T52" fmla="*/ 61 w 109"/>
                <a:gd name="T53" fmla="*/ 95 h 202"/>
                <a:gd name="T54" fmla="*/ 64 w 109"/>
                <a:gd name="T55" fmla="*/ 88 h 202"/>
                <a:gd name="T56" fmla="*/ 59 w 109"/>
                <a:gd name="T57" fmla="*/ 78 h 202"/>
                <a:gd name="T58" fmla="*/ 59 w 109"/>
                <a:gd name="T59" fmla="*/ 71 h 202"/>
                <a:gd name="T60" fmla="*/ 57 w 109"/>
                <a:gd name="T61" fmla="*/ 69 h 202"/>
                <a:gd name="T62" fmla="*/ 42 w 109"/>
                <a:gd name="T63" fmla="*/ 66 h 202"/>
                <a:gd name="T64" fmla="*/ 42 w 109"/>
                <a:gd name="T65" fmla="*/ 57 h 202"/>
                <a:gd name="T66" fmla="*/ 40 w 109"/>
                <a:gd name="T67" fmla="*/ 54 h 202"/>
                <a:gd name="T68" fmla="*/ 40 w 109"/>
                <a:gd name="T69" fmla="*/ 47 h 202"/>
                <a:gd name="T70" fmla="*/ 38 w 109"/>
                <a:gd name="T71" fmla="*/ 38 h 202"/>
                <a:gd name="T72" fmla="*/ 31 w 109"/>
                <a:gd name="T73" fmla="*/ 47 h 202"/>
                <a:gd name="T74" fmla="*/ 31 w 109"/>
                <a:gd name="T75" fmla="*/ 31 h 202"/>
                <a:gd name="T76" fmla="*/ 9 w 109"/>
                <a:gd name="T77" fmla="*/ 19 h 202"/>
                <a:gd name="T78" fmla="*/ 7 w 109"/>
                <a:gd name="T79" fmla="*/ 17 h 202"/>
                <a:gd name="T80" fmla="*/ 0 w 109"/>
                <a:gd name="T81" fmla="*/ 0 h 202"/>
                <a:gd name="T82" fmla="*/ 0 w 109"/>
                <a:gd name="T83" fmla="*/ 7 h 202"/>
                <a:gd name="T84" fmla="*/ 9 w 109"/>
                <a:gd name="T85" fmla="*/ 19 h 202"/>
                <a:gd name="T86" fmla="*/ 12 w 109"/>
                <a:gd name="T87" fmla="*/ 40 h 202"/>
                <a:gd name="T88" fmla="*/ 31 w 109"/>
                <a:gd name="T89" fmla="*/ 78 h 202"/>
                <a:gd name="T90" fmla="*/ 47 w 109"/>
                <a:gd name="T91" fmla="*/ 116 h 202"/>
                <a:gd name="T92" fmla="*/ 64 w 109"/>
                <a:gd name="T93" fmla="*/ 147 h 202"/>
                <a:gd name="T94" fmla="*/ 73 w 109"/>
                <a:gd name="T95" fmla="*/ 166 h 202"/>
                <a:gd name="T96" fmla="*/ 101 w 109"/>
                <a:gd name="T97" fmla="*/ 211 h 202"/>
                <a:gd name="T98" fmla="*/ 113 w 109"/>
                <a:gd name="T99" fmla="*/ 232 h 202"/>
                <a:gd name="T100" fmla="*/ 134 w 109"/>
                <a:gd name="T101" fmla="*/ 263 h 202"/>
                <a:gd name="T102" fmla="*/ 184 w 109"/>
                <a:gd name="T103" fmla="*/ 369 h 202"/>
                <a:gd name="T104" fmla="*/ 200 w 109"/>
                <a:gd name="T105" fmla="*/ 398 h 202"/>
                <a:gd name="T106" fmla="*/ 255 w 109"/>
                <a:gd name="T107" fmla="*/ 469 h 20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28" name="Freeform 143"/>
            <p:cNvSpPr>
              <a:spLocks noChangeArrowheads="1"/>
            </p:cNvSpPr>
            <p:nvPr/>
          </p:nvSpPr>
          <p:spPr bwMode="auto">
            <a:xfrm>
              <a:off x="799" y="1152"/>
              <a:ext cx="229" cy="421"/>
            </a:xfrm>
            <a:custGeom>
              <a:avLst/>
              <a:gdLst>
                <a:gd name="T0" fmla="*/ 203 w 97"/>
                <a:gd name="T1" fmla="*/ 369 h 178"/>
                <a:gd name="T2" fmla="*/ 196 w 97"/>
                <a:gd name="T3" fmla="*/ 357 h 178"/>
                <a:gd name="T4" fmla="*/ 189 w 97"/>
                <a:gd name="T5" fmla="*/ 329 h 178"/>
                <a:gd name="T6" fmla="*/ 182 w 97"/>
                <a:gd name="T7" fmla="*/ 324 h 178"/>
                <a:gd name="T8" fmla="*/ 165 w 97"/>
                <a:gd name="T9" fmla="*/ 296 h 178"/>
                <a:gd name="T10" fmla="*/ 163 w 97"/>
                <a:gd name="T11" fmla="*/ 286 h 178"/>
                <a:gd name="T12" fmla="*/ 153 w 97"/>
                <a:gd name="T13" fmla="*/ 270 h 178"/>
                <a:gd name="T14" fmla="*/ 146 w 97"/>
                <a:gd name="T15" fmla="*/ 258 h 178"/>
                <a:gd name="T16" fmla="*/ 142 w 97"/>
                <a:gd name="T17" fmla="*/ 253 h 178"/>
                <a:gd name="T18" fmla="*/ 142 w 97"/>
                <a:gd name="T19" fmla="*/ 244 h 178"/>
                <a:gd name="T20" fmla="*/ 135 w 97"/>
                <a:gd name="T21" fmla="*/ 227 h 178"/>
                <a:gd name="T22" fmla="*/ 132 w 97"/>
                <a:gd name="T23" fmla="*/ 222 h 178"/>
                <a:gd name="T24" fmla="*/ 127 w 97"/>
                <a:gd name="T25" fmla="*/ 208 h 178"/>
                <a:gd name="T26" fmla="*/ 118 w 97"/>
                <a:gd name="T27" fmla="*/ 201 h 178"/>
                <a:gd name="T28" fmla="*/ 113 w 97"/>
                <a:gd name="T29" fmla="*/ 187 h 178"/>
                <a:gd name="T30" fmla="*/ 104 w 97"/>
                <a:gd name="T31" fmla="*/ 173 h 178"/>
                <a:gd name="T32" fmla="*/ 102 w 97"/>
                <a:gd name="T33" fmla="*/ 166 h 178"/>
                <a:gd name="T34" fmla="*/ 97 w 97"/>
                <a:gd name="T35" fmla="*/ 161 h 178"/>
                <a:gd name="T36" fmla="*/ 94 w 97"/>
                <a:gd name="T37" fmla="*/ 154 h 178"/>
                <a:gd name="T38" fmla="*/ 94 w 97"/>
                <a:gd name="T39" fmla="*/ 154 h 178"/>
                <a:gd name="T40" fmla="*/ 92 w 97"/>
                <a:gd name="T41" fmla="*/ 142 h 178"/>
                <a:gd name="T42" fmla="*/ 78 w 97"/>
                <a:gd name="T43" fmla="*/ 123 h 178"/>
                <a:gd name="T44" fmla="*/ 73 w 97"/>
                <a:gd name="T45" fmla="*/ 114 h 178"/>
                <a:gd name="T46" fmla="*/ 71 w 97"/>
                <a:gd name="T47" fmla="*/ 109 h 178"/>
                <a:gd name="T48" fmla="*/ 61 w 97"/>
                <a:gd name="T49" fmla="*/ 92 h 178"/>
                <a:gd name="T50" fmla="*/ 52 w 97"/>
                <a:gd name="T51" fmla="*/ 90 h 178"/>
                <a:gd name="T52" fmla="*/ 57 w 97"/>
                <a:gd name="T53" fmla="*/ 80 h 178"/>
                <a:gd name="T54" fmla="*/ 57 w 97"/>
                <a:gd name="T55" fmla="*/ 71 h 178"/>
                <a:gd name="T56" fmla="*/ 47 w 97"/>
                <a:gd name="T57" fmla="*/ 64 h 178"/>
                <a:gd name="T58" fmla="*/ 52 w 97"/>
                <a:gd name="T59" fmla="*/ 61 h 178"/>
                <a:gd name="T60" fmla="*/ 47 w 97"/>
                <a:gd name="T61" fmla="*/ 59 h 178"/>
                <a:gd name="T62" fmla="*/ 40 w 97"/>
                <a:gd name="T63" fmla="*/ 52 h 178"/>
                <a:gd name="T64" fmla="*/ 40 w 97"/>
                <a:gd name="T65" fmla="*/ 43 h 178"/>
                <a:gd name="T66" fmla="*/ 35 w 97"/>
                <a:gd name="T67" fmla="*/ 43 h 178"/>
                <a:gd name="T68" fmla="*/ 35 w 97"/>
                <a:gd name="T69" fmla="*/ 38 h 178"/>
                <a:gd name="T70" fmla="*/ 33 w 97"/>
                <a:gd name="T71" fmla="*/ 31 h 178"/>
                <a:gd name="T72" fmla="*/ 31 w 97"/>
                <a:gd name="T73" fmla="*/ 38 h 178"/>
                <a:gd name="T74" fmla="*/ 26 w 97"/>
                <a:gd name="T75" fmla="*/ 24 h 178"/>
                <a:gd name="T76" fmla="*/ 7 w 97"/>
                <a:gd name="T77" fmla="*/ 12 h 178"/>
                <a:gd name="T78" fmla="*/ 5 w 97"/>
                <a:gd name="T79" fmla="*/ 9 h 178"/>
                <a:gd name="T80" fmla="*/ 0 w 97"/>
                <a:gd name="T81" fmla="*/ 0 h 178"/>
                <a:gd name="T82" fmla="*/ 0 w 97"/>
                <a:gd name="T83" fmla="*/ 2 h 178"/>
                <a:gd name="T84" fmla="*/ 5 w 97"/>
                <a:gd name="T85" fmla="*/ 12 h 178"/>
                <a:gd name="T86" fmla="*/ 12 w 97"/>
                <a:gd name="T87" fmla="*/ 33 h 178"/>
                <a:gd name="T88" fmla="*/ 26 w 97"/>
                <a:gd name="T89" fmla="*/ 64 h 178"/>
                <a:gd name="T90" fmla="*/ 42 w 97"/>
                <a:gd name="T91" fmla="*/ 99 h 178"/>
                <a:gd name="T92" fmla="*/ 57 w 97"/>
                <a:gd name="T93" fmla="*/ 125 h 178"/>
                <a:gd name="T94" fmla="*/ 64 w 97"/>
                <a:gd name="T95" fmla="*/ 144 h 178"/>
                <a:gd name="T96" fmla="*/ 85 w 97"/>
                <a:gd name="T97" fmla="*/ 184 h 178"/>
                <a:gd name="T98" fmla="*/ 102 w 97"/>
                <a:gd name="T99" fmla="*/ 203 h 178"/>
                <a:gd name="T100" fmla="*/ 116 w 97"/>
                <a:gd name="T101" fmla="*/ 232 h 178"/>
                <a:gd name="T102" fmla="*/ 163 w 97"/>
                <a:gd name="T103" fmla="*/ 326 h 178"/>
                <a:gd name="T104" fmla="*/ 175 w 97"/>
                <a:gd name="T105" fmla="*/ 350 h 178"/>
                <a:gd name="T106" fmla="*/ 227 w 97"/>
                <a:gd name="T107" fmla="*/ 416 h 17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29" name="Freeform 144"/>
            <p:cNvSpPr>
              <a:spLocks noChangeArrowheads="1"/>
            </p:cNvSpPr>
            <p:nvPr/>
          </p:nvSpPr>
          <p:spPr bwMode="auto">
            <a:xfrm>
              <a:off x="1028" y="1004"/>
              <a:ext cx="276" cy="448"/>
            </a:xfrm>
            <a:custGeom>
              <a:avLst/>
              <a:gdLst>
                <a:gd name="T0" fmla="*/ 38 w 117"/>
                <a:gd name="T1" fmla="*/ 403 h 190"/>
                <a:gd name="T2" fmla="*/ 45 w 117"/>
                <a:gd name="T3" fmla="*/ 387 h 190"/>
                <a:gd name="T4" fmla="*/ 66 w 117"/>
                <a:gd name="T5" fmla="*/ 363 h 190"/>
                <a:gd name="T6" fmla="*/ 71 w 117"/>
                <a:gd name="T7" fmla="*/ 354 h 190"/>
                <a:gd name="T8" fmla="*/ 90 w 117"/>
                <a:gd name="T9" fmla="*/ 323 h 190"/>
                <a:gd name="T10" fmla="*/ 94 w 117"/>
                <a:gd name="T11" fmla="*/ 316 h 190"/>
                <a:gd name="T12" fmla="*/ 106 w 117"/>
                <a:gd name="T13" fmla="*/ 297 h 190"/>
                <a:gd name="T14" fmla="*/ 111 w 117"/>
                <a:gd name="T15" fmla="*/ 285 h 190"/>
                <a:gd name="T16" fmla="*/ 116 w 117"/>
                <a:gd name="T17" fmla="*/ 276 h 190"/>
                <a:gd name="T18" fmla="*/ 125 w 117"/>
                <a:gd name="T19" fmla="*/ 274 h 190"/>
                <a:gd name="T20" fmla="*/ 134 w 117"/>
                <a:gd name="T21" fmla="*/ 259 h 190"/>
                <a:gd name="T22" fmla="*/ 139 w 117"/>
                <a:gd name="T23" fmla="*/ 250 h 190"/>
                <a:gd name="T24" fmla="*/ 146 w 117"/>
                <a:gd name="T25" fmla="*/ 241 h 190"/>
                <a:gd name="T26" fmla="*/ 149 w 117"/>
                <a:gd name="T27" fmla="*/ 229 h 190"/>
                <a:gd name="T28" fmla="*/ 160 w 117"/>
                <a:gd name="T29" fmla="*/ 215 h 190"/>
                <a:gd name="T30" fmla="*/ 167 w 117"/>
                <a:gd name="T31" fmla="*/ 198 h 190"/>
                <a:gd name="T32" fmla="*/ 175 w 117"/>
                <a:gd name="T33" fmla="*/ 191 h 190"/>
                <a:gd name="T34" fmla="*/ 175 w 117"/>
                <a:gd name="T35" fmla="*/ 184 h 190"/>
                <a:gd name="T36" fmla="*/ 179 w 117"/>
                <a:gd name="T37" fmla="*/ 179 h 190"/>
                <a:gd name="T38" fmla="*/ 186 w 117"/>
                <a:gd name="T39" fmla="*/ 179 h 190"/>
                <a:gd name="T40" fmla="*/ 189 w 117"/>
                <a:gd name="T41" fmla="*/ 165 h 190"/>
                <a:gd name="T42" fmla="*/ 201 w 117"/>
                <a:gd name="T43" fmla="*/ 149 h 190"/>
                <a:gd name="T44" fmla="*/ 208 w 117"/>
                <a:gd name="T45" fmla="*/ 134 h 190"/>
                <a:gd name="T46" fmla="*/ 210 w 117"/>
                <a:gd name="T47" fmla="*/ 130 h 190"/>
                <a:gd name="T48" fmla="*/ 222 w 117"/>
                <a:gd name="T49" fmla="*/ 111 h 190"/>
                <a:gd name="T50" fmla="*/ 219 w 117"/>
                <a:gd name="T51" fmla="*/ 101 h 190"/>
                <a:gd name="T52" fmla="*/ 229 w 117"/>
                <a:gd name="T53" fmla="*/ 99 h 190"/>
                <a:gd name="T54" fmla="*/ 238 w 117"/>
                <a:gd name="T55" fmla="*/ 97 h 190"/>
                <a:gd name="T56" fmla="*/ 241 w 117"/>
                <a:gd name="T57" fmla="*/ 87 h 190"/>
                <a:gd name="T58" fmla="*/ 248 w 117"/>
                <a:gd name="T59" fmla="*/ 87 h 190"/>
                <a:gd name="T60" fmla="*/ 248 w 117"/>
                <a:gd name="T61" fmla="*/ 83 h 190"/>
                <a:gd name="T62" fmla="*/ 248 w 117"/>
                <a:gd name="T63" fmla="*/ 71 h 190"/>
                <a:gd name="T64" fmla="*/ 252 w 117"/>
                <a:gd name="T65" fmla="*/ 66 h 190"/>
                <a:gd name="T66" fmla="*/ 252 w 117"/>
                <a:gd name="T67" fmla="*/ 61 h 190"/>
                <a:gd name="T68" fmla="*/ 259 w 117"/>
                <a:gd name="T69" fmla="*/ 59 h 190"/>
                <a:gd name="T70" fmla="*/ 262 w 117"/>
                <a:gd name="T71" fmla="*/ 52 h 190"/>
                <a:gd name="T72" fmla="*/ 257 w 117"/>
                <a:gd name="T73" fmla="*/ 50 h 190"/>
                <a:gd name="T74" fmla="*/ 267 w 117"/>
                <a:gd name="T75" fmla="*/ 40 h 190"/>
                <a:gd name="T76" fmla="*/ 267 w 117"/>
                <a:gd name="T77" fmla="*/ 19 h 190"/>
                <a:gd name="T78" fmla="*/ 269 w 117"/>
                <a:gd name="T79" fmla="*/ 17 h 190"/>
                <a:gd name="T80" fmla="*/ 276 w 117"/>
                <a:gd name="T81" fmla="*/ 0 h 190"/>
                <a:gd name="T82" fmla="*/ 269 w 117"/>
                <a:gd name="T83" fmla="*/ 2 h 190"/>
                <a:gd name="T84" fmla="*/ 267 w 117"/>
                <a:gd name="T85" fmla="*/ 19 h 190"/>
                <a:gd name="T86" fmla="*/ 250 w 117"/>
                <a:gd name="T87" fmla="*/ 31 h 190"/>
                <a:gd name="T88" fmla="*/ 229 w 117"/>
                <a:gd name="T89" fmla="*/ 61 h 190"/>
                <a:gd name="T90" fmla="*/ 205 w 117"/>
                <a:gd name="T91" fmla="*/ 97 h 190"/>
                <a:gd name="T92" fmla="*/ 189 w 117"/>
                <a:gd name="T93" fmla="*/ 127 h 190"/>
                <a:gd name="T94" fmla="*/ 175 w 117"/>
                <a:gd name="T95" fmla="*/ 149 h 190"/>
                <a:gd name="T96" fmla="*/ 149 w 117"/>
                <a:gd name="T97" fmla="*/ 191 h 190"/>
                <a:gd name="T98" fmla="*/ 139 w 117"/>
                <a:gd name="T99" fmla="*/ 215 h 190"/>
                <a:gd name="T100" fmla="*/ 125 w 117"/>
                <a:gd name="T101" fmla="*/ 245 h 190"/>
                <a:gd name="T102" fmla="*/ 59 w 117"/>
                <a:gd name="T103" fmla="*/ 337 h 190"/>
                <a:gd name="T104" fmla="*/ 45 w 117"/>
                <a:gd name="T105" fmla="*/ 363 h 190"/>
                <a:gd name="T106" fmla="*/ 9 w 117"/>
                <a:gd name="T107" fmla="*/ 446 h 19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30" name="Freeform 145"/>
            <p:cNvSpPr>
              <a:spLocks noChangeArrowheads="1"/>
            </p:cNvSpPr>
            <p:nvPr/>
          </p:nvSpPr>
          <p:spPr bwMode="auto">
            <a:xfrm>
              <a:off x="1033" y="1530"/>
              <a:ext cx="274" cy="449"/>
            </a:xfrm>
            <a:custGeom>
              <a:avLst/>
              <a:gdLst>
                <a:gd name="T0" fmla="*/ 38 w 116"/>
                <a:gd name="T1" fmla="*/ 402 h 190"/>
                <a:gd name="T2" fmla="*/ 43 w 116"/>
                <a:gd name="T3" fmla="*/ 388 h 190"/>
                <a:gd name="T4" fmla="*/ 64 w 116"/>
                <a:gd name="T5" fmla="*/ 364 h 190"/>
                <a:gd name="T6" fmla="*/ 71 w 116"/>
                <a:gd name="T7" fmla="*/ 354 h 190"/>
                <a:gd name="T8" fmla="*/ 85 w 116"/>
                <a:gd name="T9" fmla="*/ 324 h 190"/>
                <a:gd name="T10" fmla="*/ 92 w 116"/>
                <a:gd name="T11" fmla="*/ 317 h 190"/>
                <a:gd name="T12" fmla="*/ 104 w 116"/>
                <a:gd name="T13" fmla="*/ 300 h 190"/>
                <a:gd name="T14" fmla="*/ 111 w 116"/>
                <a:gd name="T15" fmla="*/ 286 h 190"/>
                <a:gd name="T16" fmla="*/ 113 w 116"/>
                <a:gd name="T17" fmla="*/ 276 h 190"/>
                <a:gd name="T18" fmla="*/ 120 w 116"/>
                <a:gd name="T19" fmla="*/ 272 h 190"/>
                <a:gd name="T20" fmla="*/ 132 w 116"/>
                <a:gd name="T21" fmla="*/ 260 h 190"/>
                <a:gd name="T22" fmla="*/ 139 w 116"/>
                <a:gd name="T23" fmla="*/ 250 h 190"/>
                <a:gd name="T24" fmla="*/ 144 w 116"/>
                <a:gd name="T25" fmla="*/ 241 h 190"/>
                <a:gd name="T26" fmla="*/ 149 w 116"/>
                <a:gd name="T27" fmla="*/ 227 h 190"/>
                <a:gd name="T28" fmla="*/ 156 w 116"/>
                <a:gd name="T29" fmla="*/ 215 h 190"/>
                <a:gd name="T30" fmla="*/ 165 w 116"/>
                <a:gd name="T31" fmla="*/ 196 h 190"/>
                <a:gd name="T32" fmla="*/ 172 w 116"/>
                <a:gd name="T33" fmla="*/ 191 h 190"/>
                <a:gd name="T34" fmla="*/ 172 w 116"/>
                <a:gd name="T35" fmla="*/ 184 h 190"/>
                <a:gd name="T36" fmla="*/ 180 w 116"/>
                <a:gd name="T37" fmla="*/ 175 h 190"/>
                <a:gd name="T38" fmla="*/ 182 w 116"/>
                <a:gd name="T39" fmla="*/ 175 h 190"/>
                <a:gd name="T40" fmla="*/ 184 w 116"/>
                <a:gd name="T41" fmla="*/ 165 h 190"/>
                <a:gd name="T42" fmla="*/ 201 w 116"/>
                <a:gd name="T43" fmla="*/ 149 h 190"/>
                <a:gd name="T44" fmla="*/ 206 w 116"/>
                <a:gd name="T45" fmla="*/ 135 h 190"/>
                <a:gd name="T46" fmla="*/ 210 w 116"/>
                <a:gd name="T47" fmla="*/ 130 h 190"/>
                <a:gd name="T48" fmla="*/ 220 w 116"/>
                <a:gd name="T49" fmla="*/ 109 h 190"/>
                <a:gd name="T50" fmla="*/ 215 w 116"/>
                <a:gd name="T51" fmla="*/ 102 h 190"/>
                <a:gd name="T52" fmla="*/ 224 w 116"/>
                <a:gd name="T53" fmla="*/ 99 h 190"/>
                <a:gd name="T54" fmla="*/ 236 w 116"/>
                <a:gd name="T55" fmla="*/ 95 h 190"/>
                <a:gd name="T56" fmla="*/ 241 w 116"/>
                <a:gd name="T57" fmla="*/ 85 h 190"/>
                <a:gd name="T58" fmla="*/ 243 w 116"/>
                <a:gd name="T59" fmla="*/ 85 h 190"/>
                <a:gd name="T60" fmla="*/ 243 w 116"/>
                <a:gd name="T61" fmla="*/ 83 h 190"/>
                <a:gd name="T62" fmla="*/ 243 w 116"/>
                <a:gd name="T63" fmla="*/ 71 h 190"/>
                <a:gd name="T64" fmla="*/ 250 w 116"/>
                <a:gd name="T65" fmla="*/ 64 h 190"/>
                <a:gd name="T66" fmla="*/ 250 w 116"/>
                <a:gd name="T67" fmla="*/ 61 h 190"/>
                <a:gd name="T68" fmla="*/ 255 w 116"/>
                <a:gd name="T69" fmla="*/ 59 h 190"/>
                <a:gd name="T70" fmla="*/ 260 w 116"/>
                <a:gd name="T71" fmla="*/ 52 h 190"/>
                <a:gd name="T72" fmla="*/ 253 w 116"/>
                <a:gd name="T73" fmla="*/ 45 h 190"/>
                <a:gd name="T74" fmla="*/ 262 w 116"/>
                <a:gd name="T75" fmla="*/ 40 h 190"/>
                <a:gd name="T76" fmla="*/ 262 w 116"/>
                <a:gd name="T77" fmla="*/ 19 h 190"/>
                <a:gd name="T78" fmla="*/ 267 w 116"/>
                <a:gd name="T79" fmla="*/ 12 h 190"/>
                <a:gd name="T80" fmla="*/ 274 w 116"/>
                <a:gd name="T81" fmla="*/ 0 h 190"/>
                <a:gd name="T82" fmla="*/ 267 w 116"/>
                <a:gd name="T83" fmla="*/ 2 h 190"/>
                <a:gd name="T84" fmla="*/ 262 w 116"/>
                <a:gd name="T85" fmla="*/ 19 h 190"/>
                <a:gd name="T86" fmla="*/ 246 w 116"/>
                <a:gd name="T87" fmla="*/ 31 h 190"/>
                <a:gd name="T88" fmla="*/ 224 w 116"/>
                <a:gd name="T89" fmla="*/ 61 h 190"/>
                <a:gd name="T90" fmla="*/ 203 w 116"/>
                <a:gd name="T91" fmla="*/ 95 h 190"/>
                <a:gd name="T92" fmla="*/ 184 w 116"/>
                <a:gd name="T93" fmla="*/ 125 h 190"/>
                <a:gd name="T94" fmla="*/ 172 w 116"/>
                <a:gd name="T95" fmla="*/ 149 h 190"/>
                <a:gd name="T96" fmla="*/ 149 w 116"/>
                <a:gd name="T97" fmla="*/ 191 h 190"/>
                <a:gd name="T98" fmla="*/ 135 w 116"/>
                <a:gd name="T99" fmla="*/ 215 h 190"/>
                <a:gd name="T100" fmla="*/ 120 w 116"/>
                <a:gd name="T101" fmla="*/ 246 h 190"/>
                <a:gd name="T102" fmla="*/ 59 w 116"/>
                <a:gd name="T103" fmla="*/ 336 h 190"/>
                <a:gd name="T104" fmla="*/ 43 w 116"/>
                <a:gd name="T105" fmla="*/ 364 h 190"/>
                <a:gd name="T106" fmla="*/ 9 w 116"/>
                <a:gd name="T107" fmla="*/ 447 h 19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31" name="Freeform 146"/>
            <p:cNvSpPr>
              <a:spLocks noChangeArrowheads="1"/>
            </p:cNvSpPr>
            <p:nvPr/>
          </p:nvSpPr>
          <p:spPr bwMode="auto">
            <a:xfrm>
              <a:off x="1033" y="2171"/>
              <a:ext cx="271" cy="441"/>
            </a:xfrm>
            <a:custGeom>
              <a:avLst/>
              <a:gdLst>
                <a:gd name="T0" fmla="*/ 40 w 115"/>
                <a:gd name="T1" fmla="*/ 394 h 187"/>
                <a:gd name="T2" fmla="*/ 45 w 115"/>
                <a:gd name="T3" fmla="*/ 380 h 187"/>
                <a:gd name="T4" fmla="*/ 68 w 115"/>
                <a:gd name="T5" fmla="*/ 358 h 187"/>
                <a:gd name="T6" fmla="*/ 73 w 115"/>
                <a:gd name="T7" fmla="*/ 349 h 187"/>
                <a:gd name="T8" fmla="*/ 85 w 115"/>
                <a:gd name="T9" fmla="*/ 318 h 187"/>
                <a:gd name="T10" fmla="*/ 92 w 115"/>
                <a:gd name="T11" fmla="*/ 309 h 187"/>
                <a:gd name="T12" fmla="*/ 104 w 115"/>
                <a:gd name="T13" fmla="*/ 295 h 187"/>
                <a:gd name="T14" fmla="*/ 111 w 115"/>
                <a:gd name="T15" fmla="*/ 281 h 187"/>
                <a:gd name="T16" fmla="*/ 113 w 115"/>
                <a:gd name="T17" fmla="*/ 271 h 187"/>
                <a:gd name="T18" fmla="*/ 120 w 115"/>
                <a:gd name="T19" fmla="*/ 269 h 187"/>
                <a:gd name="T20" fmla="*/ 132 w 115"/>
                <a:gd name="T21" fmla="*/ 250 h 187"/>
                <a:gd name="T22" fmla="*/ 139 w 115"/>
                <a:gd name="T23" fmla="*/ 243 h 187"/>
                <a:gd name="T24" fmla="*/ 144 w 115"/>
                <a:gd name="T25" fmla="*/ 233 h 187"/>
                <a:gd name="T26" fmla="*/ 146 w 115"/>
                <a:gd name="T27" fmla="*/ 222 h 187"/>
                <a:gd name="T28" fmla="*/ 160 w 115"/>
                <a:gd name="T29" fmla="*/ 210 h 187"/>
                <a:gd name="T30" fmla="*/ 165 w 115"/>
                <a:gd name="T31" fmla="*/ 191 h 187"/>
                <a:gd name="T32" fmla="*/ 172 w 115"/>
                <a:gd name="T33" fmla="*/ 184 h 187"/>
                <a:gd name="T34" fmla="*/ 172 w 115"/>
                <a:gd name="T35" fmla="*/ 179 h 187"/>
                <a:gd name="T36" fmla="*/ 179 w 115"/>
                <a:gd name="T37" fmla="*/ 177 h 187"/>
                <a:gd name="T38" fmla="*/ 179 w 115"/>
                <a:gd name="T39" fmla="*/ 172 h 187"/>
                <a:gd name="T40" fmla="*/ 186 w 115"/>
                <a:gd name="T41" fmla="*/ 163 h 187"/>
                <a:gd name="T42" fmla="*/ 200 w 115"/>
                <a:gd name="T43" fmla="*/ 141 h 187"/>
                <a:gd name="T44" fmla="*/ 203 w 115"/>
                <a:gd name="T45" fmla="*/ 132 h 187"/>
                <a:gd name="T46" fmla="*/ 205 w 115"/>
                <a:gd name="T47" fmla="*/ 123 h 187"/>
                <a:gd name="T48" fmla="*/ 217 w 115"/>
                <a:gd name="T49" fmla="*/ 108 h 187"/>
                <a:gd name="T50" fmla="*/ 217 w 115"/>
                <a:gd name="T51" fmla="*/ 99 h 187"/>
                <a:gd name="T52" fmla="*/ 224 w 115"/>
                <a:gd name="T53" fmla="*/ 97 h 187"/>
                <a:gd name="T54" fmla="*/ 233 w 115"/>
                <a:gd name="T55" fmla="*/ 92 h 187"/>
                <a:gd name="T56" fmla="*/ 236 w 115"/>
                <a:gd name="T57" fmla="*/ 83 h 187"/>
                <a:gd name="T58" fmla="*/ 240 w 115"/>
                <a:gd name="T59" fmla="*/ 83 h 187"/>
                <a:gd name="T60" fmla="*/ 240 w 115"/>
                <a:gd name="T61" fmla="*/ 78 h 187"/>
                <a:gd name="T62" fmla="*/ 240 w 115"/>
                <a:gd name="T63" fmla="*/ 68 h 187"/>
                <a:gd name="T64" fmla="*/ 247 w 115"/>
                <a:gd name="T65" fmla="*/ 61 h 187"/>
                <a:gd name="T66" fmla="*/ 247 w 115"/>
                <a:gd name="T67" fmla="*/ 59 h 187"/>
                <a:gd name="T68" fmla="*/ 255 w 115"/>
                <a:gd name="T69" fmla="*/ 57 h 187"/>
                <a:gd name="T70" fmla="*/ 257 w 115"/>
                <a:gd name="T71" fmla="*/ 50 h 187"/>
                <a:gd name="T72" fmla="*/ 252 w 115"/>
                <a:gd name="T73" fmla="*/ 50 h 187"/>
                <a:gd name="T74" fmla="*/ 262 w 115"/>
                <a:gd name="T75" fmla="*/ 38 h 187"/>
                <a:gd name="T76" fmla="*/ 262 w 115"/>
                <a:gd name="T77" fmla="*/ 19 h 187"/>
                <a:gd name="T78" fmla="*/ 264 w 115"/>
                <a:gd name="T79" fmla="*/ 12 h 187"/>
                <a:gd name="T80" fmla="*/ 271 w 115"/>
                <a:gd name="T81" fmla="*/ 0 h 187"/>
                <a:gd name="T82" fmla="*/ 264 w 115"/>
                <a:gd name="T83" fmla="*/ 2 h 187"/>
                <a:gd name="T84" fmla="*/ 262 w 115"/>
                <a:gd name="T85" fmla="*/ 17 h 187"/>
                <a:gd name="T86" fmla="*/ 243 w 115"/>
                <a:gd name="T87" fmla="*/ 31 h 187"/>
                <a:gd name="T88" fmla="*/ 224 w 115"/>
                <a:gd name="T89" fmla="*/ 59 h 187"/>
                <a:gd name="T90" fmla="*/ 200 w 115"/>
                <a:gd name="T91" fmla="*/ 92 h 187"/>
                <a:gd name="T92" fmla="*/ 181 w 115"/>
                <a:gd name="T93" fmla="*/ 120 h 187"/>
                <a:gd name="T94" fmla="*/ 172 w 115"/>
                <a:gd name="T95" fmla="*/ 141 h 187"/>
                <a:gd name="T96" fmla="*/ 146 w 115"/>
                <a:gd name="T97" fmla="*/ 184 h 187"/>
                <a:gd name="T98" fmla="*/ 134 w 115"/>
                <a:gd name="T99" fmla="*/ 210 h 187"/>
                <a:gd name="T100" fmla="*/ 120 w 115"/>
                <a:gd name="T101" fmla="*/ 241 h 187"/>
                <a:gd name="T102" fmla="*/ 59 w 115"/>
                <a:gd name="T103" fmla="*/ 333 h 187"/>
                <a:gd name="T104" fmla="*/ 45 w 115"/>
                <a:gd name="T105" fmla="*/ 358 h 187"/>
                <a:gd name="T106" fmla="*/ 12 w 115"/>
                <a:gd name="T107" fmla="*/ 439 h 187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32" name="Freeform 147"/>
            <p:cNvSpPr>
              <a:spLocks noChangeArrowheads="1"/>
            </p:cNvSpPr>
            <p:nvPr/>
          </p:nvSpPr>
          <p:spPr bwMode="auto">
            <a:xfrm>
              <a:off x="1144" y="2411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33" name="Freeform 148"/>
            <p:cNvSpPr>
              <a:spLocks noChangeArrowheads="1"/>
            </p:cNvSpPr>
            <p:nvPr/>
          </p:nvSpPr>
          <p:spPr bwMode="auto">
            <a:xfrm>
              <a:off x="1042" y="2723"/>
              <a:ext cx="267" cy="444"/>
            </a:xfrm>
            <a:custGeom>
              <a:avLst/>
              <a:gdLst>
                <a:gd name="T0" fmla="*/ 35 w 113"/>
                <a:gd name="T1" fmla="*/ 394 h 188"/>
                <a:gd name="T2" fmla="*/ 43 w 113"/>
                <a:gd name="T3" fmla="*/ 380 h 188"/>
                <a:gd name="T4" fmla="*/ 64 w 113"/>
                <a:gd name="T5" fmla="*/ 357 h 188"/>
                <a:gd name="T6" fmla="*/ 71 w 113"/>
                <a:gd name="T7" fmla="*/ 350 h 188"/>
                <a:gd name="T8" fmla="*/ 83 w 113"/>
                <a:gd name="T9" fmla="*/ 319 h 188"/>
                <a:gd name="T10" fmla="*/ 87 w 113"/>
                <a:gd name="T11" fmla="*/ 307 h 188"/>
                <a:gd name="T12" fmla="*/ 102 w 113"/>
                <a:gd name="T13" fmla="*/ 295 h 188"/>
                <a:gd name="T14" fmla="*/ 106 w 113"/>
                <a:gd name="T15" fmla="*/ 279 h 188"/>
                <a:gd name="T16" fmla="*/ 111 w 113"/>
                <a:gd name="T17" fmla="*/ 272 h 188"/>
                <a:gd name="T18" fmla="*/ 116 w 113"/>
                <a:gd name="T19" fmla="*/ 267 h 188"/>
                <a:gd name="T20" fmla="*/ 128 w 113"/>
                <a:gd name="T21" fmla="*/ 255 h 188"/>
                <a:gd name="T22" fmla="*/ 135 w 113"/>
                <a:gd name="T23" fmla="*/ 243 h 188"/>
                <a:gd name="T24" fmla="*/ 142 w 113"/>
                <a:gd name="T25" fmla="*/ 236 h 188"/>
                <a:gd name="T26" fmla="*/ 144 w 113"/>
                <a:gd name="T27" fmla="*/ 224 h 188"/>
                <a:gd name="T28" fmla="*/ 154 w 113"/>
                <a:gd name="T29" fmla="*/ 208 h 188"/>
                <a:gd name="T30" fmla="*/ 163 w 113"/>
                <a:gd name="T31" fmla="*/ 194 h 188"/>
                <a:gd name="T32" fmla="*/ 168 w 113"/>
                <a:gd name="T33" fmla="*/ 184 h 188"/>
                <a:gd name="T34" fmla="*/ 168 w 113"/>
                <a:gd name="T35" fmla="*/ 177 h 188"/>
                <a:gd name="T36" fmla="*/ 175 w 113"/>
                <a:gd name="T37" fmla="*/ 175 h 188"/>
                <a:gd name="T38" fmla="*/ 175 w 113"/>
                <a:gd name="T39" fmla="*/ 172 h 188"/>
                <a:gd name="T40" fmla="*/ 182 w 113"/>
                <a:gd name="T41" fmla="*/ 165 h 188"/>
                <a:gd name="T42" fmla="*/ 196 w 113"/>
                <a:gd name="T43" fmla="*/ 142 h 188"/>
                <a:gd name="T44" fmla="*/ 198 w 113"/>
                <a:gd name="T45" fmla="*/ 135 h 188"/>
                <a:gd name="T46" fmla="*/ 203 w 113"/>
                <a:gd name="T47" fmla="*/ 130 h 188"/>
                <a:gd name="T48" fmla="*/ 215 w 113"/>
                <a:gd name="T49" fmla="*/ 106 h 188"/>
                <a:gd name="T50" fmla="*/ 213 w 113"/>
                <a:gd name="T51" fmla="*/ 102 h 188"/>
                <a:gd name="T52" fmla="*/ 217 w 113"/>
                <a:gd name="T53" fmla="*/ 99 h 188"/>
                <a:gd name="T54" fmla="*/ 229 w 113"/>
                <a:gd name="T55" fmla="*/ 92 h 188"/>
                <a:gd name="T56" fmla="*/ 234 w 113"/>
                <a:gd name="T57" fmla="*/ 83 h 188"/>
                <a:gd name="T58" fmla="*/ 236 w 113"/>
                <a:gd name="T59" fmla="*/ 83 h 188"/>
                <a:gd name="T60" fmla="*/ 236 w 113"/>
                <a:gd name="T61" fmla="*/ 80 h 188"/>
                <a:gd name="T62" fmla="*/ 236 w 113"/>
                <a:gd name="T63" fmla="*/ 71 h 188"/>
                <a:gd name="T64" fmla="*/ 243 w 113"/>
                <a:gd name="T65" fmla="*/ 61 h 188"/>
                <a:gd name="T66" fmla="*/ 243 w 113"/>
                <a:gd name="T67" fmla="*/ 59 h 188"/>
                <a:gd name="T68" fmla="*/ 248 w 113"/>
                <a:gd name="T69" fmla="*/ 54 h 188"/>
                <a:gd name="T70" fmla="*/ 253 w 113"/>
                <a:gd name="T71" fmla="*/ 50 h 188"/>
                <a:gd name="T72" fmla="*/ 246 w 113"/>
                <a:gd name="T73" fmla="*/ 50 h 188"/>
                <a:gd name="T74" fmla="*/ 258 w 113"/>
                <a:gd name="T75" fmla="*/ 40 h 188"/>
                <a:gd name="T76" fmla="*/ 258 w 113"/>
                <a:gd name="T77" fmla="*/ 19 h 188"/>
                <a:gd name="T78" fmla="*/ 260 w 113"/>
                <a:gd name="T79" fmla="*/ 12 h 188"/>
                <a:gd name="T80" fmla="*/ 267 w 113"/>
                <a:gd name="T81" fmla="*/ 0 h 188"/>
                <a:gd name="T82" fmla="*/ 260 w 113"/>
                <a:gd name="T83" fmla="*/ 5 h 188"/>
                <a:gd name="T84" fmla="*/ 258 w 113"/>
                <a:gd name="T85" fmla="*/ 14 h 188"/>
                <a:gd name="T86" fmla="*/ 239 w 113"/>
                <a:gd name="T87" fmla="*/ 31 h 188"/>
                <a:gd name="T88" fmla="*/ 217 w 113"/>
                <a:gd name="T89" fmla="*/ 59 h 188"/>
                <a:gd name="T90" fmla="*/ 196 w 113"/>
                <a:gd name="T91" fmla="*/ 92 h 188"/>
                <a:gd name="T92" fmla="*/ 177 w 113"/>
                <a:gd name="T93" fmla="*/ 120 h 188"/>
                <a:gd name="T94" fmla="*/ 168 w 113"/>
                <a:gd name="T95" fmla="*/ 142 h 188"/>
                <a:gd name="T96" fmla="*/ 144 w 113"/>
                <a:gd name="T97" fmla="*/ 184 h 188"/>
                <a:gd name="T98" fmla="*/ 132 w 113"/>
                <a:gd name="T99" fmla="*/ 208 h 188"/>
                <a:gd name="T100" fmla="*/ 116 w 113"/>
                <a:gd name="T101" fmla="*/ 241 h 188"/>
                <a:gd name="T102" fmla="*/ 54 w 113"/>
                <a:gd name="T103" fmla="*/ 333 h 188"/>
                <a:gd name="T104" fmla="*/ 43 w 113"/>
                <a:gd name="T105" fmla="*/ 357 h 188"/>
                <a:gd name="T106" fmla="*/ 9 w 113"/>
                <a:gd name="T107" fmla="*/ 437 h 18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34" name="Freeform 149"/>
            <p:cNvSpPr>
              <a:spLocks noChangeArrowheads="1"/>
            </p:cNvSpPr>
            <p:nvPr/>
          </p:nvSpPr>
          <p:spPr bwMode="auto">
            <a:xfrm>
              <a:off x="1049" y="3385"/>
              <a:ext cx="267" cy="441"/>
            </a:xfrm>
            <a:custGeom>
              <a:avLst/>
              <a:gdLst>
                <a:gd name="T0" fmla="*/ 33 w 113"/>
                <a:gd name="T1" fmla="*/ 391 h 187"/>
                <a:gd name="T2" fmla="*/ 45 w 113"/>
                <a:gd name="T3" fmla="*/ 380 h 187"/>
                <a:gd name="T4" fmla="*/ 64 w 113"/>
                <a:gd name="T5" fmla="*/ 354 h 187"/>
                <a:gd name="T6" fmla="*/ 66 w 113"/>
                <a:gd name="T7" fmla="*/ 344 h 187"/>
                <a:gd name="T8" fmla="*/ 85 w 113"/>
                <a:gd name="T9" fmla="*/ 318 h 187"/>
                <a:gd name="T10" fmla="*/ 87 w 113"/>
                <a:gd name="T11" fmla="*/ 309 h 187"/>
                <a:gd name="T12" fmla="*/ 102 w 113"/>
                <a:gd name="T13" fmla="*/ 292 h 187"/>
                <a:gd name="T14" fmla="*/ 109 w 113"/>
                <a:gd name="T15" fmla="*/ 278 h 187"/>
                <a:gd name="T16" fmla="*/ 109 w 113"/>
                <a:gd name="T17" fmla="*/ 269 h 187"/>
                <a:gd name="T18" fmla="*/ 116 w 113"/>
                <a:gd name="T19" fmla="*/ 262 h 187"/>
                <a:gd name="T20" fmla="*/ 128 w 113"/>
                <a:gd name="T21" fmla="*/ 250 h 187"/>
                <a:gd name="T22" fmla="*/ 132 w 113"/>
                <a:gd name="T23" fmla="*/ 243 h 187"/>
                <a:gd name="T24" fmla="*/ 142 w 113"/>
                <a:gd name="T25" fmla="*/ 231 h 187"/>
                <a:gd name="T26" fmla="*/ 146 w 113"/>
                <a:gd name="T27" fmla="*/ 222 h 187"/>
                <a:gd name="T28" fmla="*/ 154 w 113"/>
                <a:gd name="T29" fmla="*/ 210 h 187"/>
                <a:gd name="T30" fmla="*/ 163 w 113"/>
                <a:gd name="T31" fmla="*/ 191 h 187"/>
                <a:gd name="T32" fmla="*/ 165 w 113"/>
                <a:gd name="T33" fmla="*/ 186 h 187"/>
                <a:gd name="T34" fmla="*/ 172 w 113"/>
                <a:gd name="T35" fmla="*/ 179 h 187"/>
                <a:gd name="T36" fmla="*/ 175 w 113"/>
                <a:gd name="T37" fmla="*/ 170 h 187"/>
                <a:gd name="T38" fmla="*/ 177 w 113"/>
                <a:gd name="T39" fmla="*/ 170 h 187"/>
                <a:gd name="T40" fmla="*/ 180 w 113"/>
                <a:gd name="T41" fmla="*/ 163 h 187"/>
                <a:gd name="T42" fmla="*/ 194 w 113"/>
                <a:gd name="T43" fmla="*/ 139 h 187"/>
                <a:gd name="T44" fmla="*/ 203 w 113"/>
                <a:gd name="T45" fmla="*/ 132 h 187"/>
                <a:gd name="T46" fmla="*/ 206 w 113"/>
                <a:gd name="T47" fmla="*/ 123 h 187"/>
                <a:gd name="T48" fmla="*/ 215 w 113"/>
                <a:gd name="T49" fmla="*/ 106 h 187"/>
                <a:gd name="T50" fmla="*/ 210 w 113"/>
                <a:gd name="T51" fmla="*/ 99 h 187"/>
                <a:gd name="T52" fmla="*/ 220 w 113"/>
                <a:gd name="T53" fmla="*/ 97 h 187"/>
                <a:gd name="T54" fmla="*/ 227 w 113"/>
                <a:gd name="T55" fmla="*/ 92 h 187"/>
                <a:gd name="T56" fmla="*/ 234 w 113"/>
                <a:gd name="T57" fmla="*/ 83 h 187"/>
                <a:gd name="T58" fmla="*/ 236 w 113"/>
                <a:gd name="T59" fmla="*/ 83 h 187"/>
                <a:gd name="T60" fmla="*/ 236 w 113"/>
                <a:gd name="T61" fmla="*/ 75 h 187"/>
                <a:gd name="T62" fmla="*/ 236 w 113"/>
                <a:gd name="T63" fmla="*/ 68 h 187"/>
                <a:gd name="T64" fmla="*/ 246 w 113"/>
                <a:gd name="T65" fmla="*/ 61 h 187"/>
                <a:gd name="T66" fmla="*/ 246 w 113"/>
                <a:gd name="T67" fmla="*/ 59 h 187"/>
                <a:gd name="T68" fmla="*/ 248 w 113"/>
                <a:gd name="T69" fmla="*/ 57 h 187"/>
                <a:gd name="T70" fmla="*/ 255 w 113"/>
                <a:gd name="T71" fmla="*/ 47 h 187"/>
                <a:gd name="T72" fmla="*/ 246 w 113"/>
                <a:gd name="T73" fmla="*/ 42 h 187"/>
                <a:gd name="T74" fmla="*/ 255 w 113"/>
                <a:gd name="T75" fmla="*/ 38 h 187"/>
                <a:gd name="T76" fmla="*/ 258 w 113"/>
                <a:gd name="T77" fmla="*/ 12 h 187"/>
                <a:gd name="T78" fmla="*/ 258 w 113"/>
                <a:gd name="T79" fmla="*/ 9 h 187"/>
                <a:gd name="T80" fmla="*/ 267 w 113"/>
                <a:gd name="T81" fmla="*/ 0 h 187"/>
                <a:gd name="T82" fmla="*/ 258 w 113"/>
                <a:gd name="T83" fmla="*/ 0 h 187"/>
                <a:gd name="T84" fmla="*/ 255 w 113"/>
                <a:gd name="T85" fmla="*/ 12 h 187"/>
                <a:gd name="T86" fmla="*/ 239 w 113"/>
                <a:gd name="T87" fmla="*/ 28 h 187"/>
                <a:gd name="T88" fmla="*/ 217 w 113"/>
                <a:gd name="T89" fmla="*/ 59 h 187"/>
                <a:gd name="T90" fmla="*/ 196 w 113"/>
                <a:gd name="T91" fmla="*/ 92 h 187"/>
                <a:gd name="T92" fmla="*/ 180 w 113"/>
                <a:gd name="T93" fmla="*/ 120 h 187"/>
                <a:gd name="T94" fmla="*/ 165 w 113"/>
                <a:gd name="T95" fmla="*/ 139 h 187"/>
                <a:gd name="T96" fmla="*/ 144 w 113"/>
                <a:gd name="T97" fmla="*/ 186 h 187"/>
                <a:gd name="T98" fmla="*/ 132 w 113"/>
                <a:gd name="T99" fmla="*/ 210 h 187"/>
                <a:gd name="T100" fmla="*/ 116 w 113"/>
                <a:gd name="T101" fmla="*/ 241 h 187"/>
                <a:gd name="T102" fmla="*/ 54 w 113"/>
                <a:gd name="T103" fmla="*/ 330 h 187"/>
                <a:gd name="T104" fmla="*/ 40 w 113"/>
                <a:gd name="T105" fmla="*/ 354 h 187"/>
                <a:gd name="T106" fmla="*/ 12 w 113"/>
                <a:gd name="T107" fmla="*/ 439 h 187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35" name="Freeform 150"/>
            <p:cNvSpPr>
              <a:spLocks noChangeArrowheads="1"/>
            </p:cNvSpPr>
            <p:nvPr/>
          </p:nvSpPr>
          <p:spPr bwMode="auto">
            <a:xfrm>
              <a:off x="782" y="2863"/>
              <a:ext cx="260" cy="472"/>
            </a:xfrm>
            <a:custGeom>
              <a:avLst/>
              <a:gdLst>
                <a:gd name="T0" fmla="*/ 232 w 110"/>
                <a:gd name="T1" fmla="*/ 413 h 200"/>
                <a:gd name="T2" fmla="*/ 225 w 110"/>
                <a:gd name="T3" fmla="*/ 399 h 200"/>
                <a:gd name="T4" fmla="*/ 210 w 110"/>
                <a:gd name="T5" fmla="*/ 368 h 200"/>
                <a:gd name="T6" fmla="*/ 208 w 110"/>
                <a:gd name="T7" fmla="*/ 359 h 200"/>
                <a:gd name="T8" fmla="*/ 184 w 110"/>
                <a:gd name="T9" fmla="*/ 330 h 200"/>
                <a:gd name="T10" fmla="*/ 182 w 110"/>
                <a:gd name="T11" fmla="*/ 321 h 200"/>
                <a:gd name="T12" fmla="*/ 177 w 110"/>
                <a:gd name="T13" fmla="*/ 300 h 200"/>
                <a:gd name="T14" fmla="*/ 168 w 110"/>
                <a:gd name="T15" fmla="*/ 288 h 200"/>
                <a:gd name="T16" fmla="*/ 161 w 110"/>
                <a:gd name="T17" fmla="*/ 281 h 200"/>
                <a:gd name="T18" fmla="*/ 161 w 110"/>
                <a:gd name="T19" fmla="*/ 274 h 200"/>
                <a:gd name="T20" fmla="*/ 151 w 110"/>
                <a:gd name="T21" fmla="*/ 257 h 200"/>
                <a:gd name="T22" fmla="*/ 147 w 110"/>
                <a:gd name="T23" fmla="*/ 248 h 200"/>
                <a:gd name="T24" fmla="*/ 142 w 110"/>
                <a:gd name="T25" fmla="*/ 236 h 200"/>
                <a:gd name="T26" fmla="*/ 137 w 110"/>
                <a:gd name="T27" fmla="*/ 224 h 200"/>
                <a:gd name="T28" fmla="*/ 130 w 110"/>
                <a:gd name="T29" fmla="*/ 208 h 200"/>
                <a:gd name="T30" fmla="*/ 118 w 110"/>
                <a:gd name="T31" fmla="*/ 194 h 200"/>
                <a:gd name="T32" fmla="*/ 116 w 110"/>
                <a:gd name="T33" fmla="*/ 186 h 200"/>
                <a:gd name="T34" fmla="*/ 109 w 110"/>
                <a:gd name="T35" fmla="*/ 177 h 200"/>
                <a:gd name="T36" fmla="*/ 109 w 110"/>
                <a:gd name="T37" fmla="*/ 172 h 200"/>
                <a:gd name="T38" fmla="*/ 106 w 110"/>
                <a:gd name="T39" fmla="*/ 168 h 200"/>
                <a:gd name="T40" fmla="*/ 102 w 110"/>
                <a:gd name="T41" fmla="*/ 163 h 200"/>
                <a:gd name="T42" fmla="*/ 87 w 110"/>
                <a:gd name="T43" fmla="*/ 137 h 200"/>
                <a:gd name="T44" fmla="*/ 83 w 110"/>
                <a:gd name="T45" fmla="*/ 127 h 200"/>
                <a:gd name="T46" fmla="*/ 80 w 110"/>
                <a:gd name="T47" fmla="*/ 123 h 200"/>
                <a:gd name="T48" fmla="*/ 69 w 110"/>
                <a:gd name="T49" fmla="*/ 101 h 200"/>
                <a:gd name="T50" fmla="*/ 59 w 110"/>
                <a:gd name="T51" fmla="*/ 101 h 200"/>
                <a:gd name="T52" fmla="*/ 66 w 110"/>
                <a:gd name="T53" fmla="*/ 92 h 200"/>
                <a:gd name="T54" fmla="*/ 66 w 110"/>
                <a:gd name="T55" fmla="*/ 80 h 200"/>
                <a:gd name="T56" fmla="*/ 57 w 110"/>
                <a:gd name="T57" fmla="*/ 73 h 200"/>
                <a:gd name="T58" fmla="*/ 57 w 110"/>
                <a:gd name="T59" fmla="*/ 71 h 200"/>
                <a:gd name="T60" fmla="*/ 52 w 110"/>
                <a:gd name="T61" fmla="*/ 66 h 200"/>
                <a:gd name="T62" fmla="*/ 47 w 110"/>
                <a:gd name="T63" fmla="*/ 64 h 200"/>
                <a:gd name="T64" fmla="*/ 47 w 110"/>
                <a:gd name="T65" fmla="*/ 52 h 200"/>
                <a:gd name="T66" fmla="*/ 40 w 110"/>
                <a:gd name="T67" fmla="*/ 50 h 200"/>
                <a:gd name="T68" fmla="*/ 40 w 110"/>
                <a:gd name="T69" fmla="*/ 42 h 200"/>
                <a:gd name="T70" fmla="*/ 38 w 110"/>
                <a:gd name="T71" fmla="*/ 38 h 200"/>
                <a:gd name="T72" fmla="*/ 35 w 110"/>
                <a:gd name="T73" fmla="*/ 42 h 200"/>
                <a:gd name="T74" fmla="*/ 31 w 110"/>
                <a:gd name="T75" fmla="*/ 28 h 200"/>
                <a:gd name="T76" fmla="*/ 14 w 110"/>
                <a:gd name="T77" fmla="*/ 14 h 200"/>
                <a:gd name="T78" fmla="*/ 7 w 110"/>
                <a:gd name="T79" fmla="*/ 9 h 200"/>
                <a:gd name="T80" fmla="*/ 5 w 110"/>
                <a:gd name="T81" fmla="*/ 0 h 200"/>
                <a:gd name="T82" fmla="*/ 0 w 110"/>
                <a:gd name="T83" fmla="*/ 7 h 200"/>
                <a:gd name="T84" fmla="*/ 9 w 110"/>
                <a:gd name="T85" fmla="*/ 14 h 200"/>
                <a:gd name="T86" fmla="*/ 17 w 110"/>
                <a:gd name="T87" fmla="*/ 38 h 200"/>
                <a:gd name="T88" fmla="*/ 31 w 110"/>
                <a:gd name="T89" fmla="*/ 73 h 200"/>
                <a:gd name="T90" fmla="*/ 50 w 110"/>
                <a:gd name="T91" fmla="*/ 111 h 200"/>
                <a:gd name="T92" fmla="*/ 66 w 110"/>
                <a:gd name="T93" fmla="*/ 137 h 200"/>
                <a:gd name="T94" fmla="*/ 76 w 110"/>
                <a:gd name="T95" fmla="*/ 163 h 200"/>
                <a:gd name="T96" fmla="*/ 102 w 110"/>
                <a:gd name="T97" fmla="*/ 205 h 200"/>
                <a:gd name="T98" fmla="*/ 116 w 110"/>
                <a:gd name="T99" fmla="*/ 229 h 200"/>
                <a:gd name="T100" fmla="*/ 137 w 110"/>
                <a:gd name="T101" fmla="*/ 257 h 200"/>
                <a:gd name="T102" fmla="*/ 184 w 110"/>
                <a:gd name="T103" fmla="*/ 361 h 200"/>
                <a:gd name="T104" fmla="*/ 201 w 110"/>
                <a:gd name="T105" fmla="*/ 389 h 200"/>
                <a:gd name="T106" fmla="*/ 253 w 110"/>
                <a:gd name="T107" fmla="*/ 460 h 20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36" name="Freeform 151"/>
            <p:cNvSpPr>
              <a:spLocks noChangeArrowheads="1"/>
            </p:cNvSpPr>
            <p:nvPr/>
          </p:nvSpPr>
          <p:spPr bwMode="auto">
            <a:xfrm>
              <a:off x="789" y="3373"/>
              <a:ext cx="260" cy="475"/>
            </a:xfrm>
            <a:custGeom>
              <a:avLst/>
              <a:gdLst>
                <a:gd name="T0" fmla="*/ 229 w 110"/>
                <a:gd name="T1" fmla="*/ 418 h 201"/>
                <a:gd name="T2" fmla="*/ 222 w 110"/>
                <a:gd name="T3" fmla="*/ 404 h 201"/>
                <a:gd name="T4" fmla="*/ 213 w 110"/>
                <a:gd name="T5" fmla="*/ 373 h 201"/>
                <a:gd name="T6" fmla="*/ 210 w 110"/>
                <a:gd name="T7" fmla="*/ 364 h 201"/>
                <a:gd name="T8" fmla="*/ 189 w 110"/>
                <a:gd name="T9" fmla="*/ 333 h 201"/>
                <a:gd name="T10" fmla="*/ 182 w 110"/>
                <a:gd name="T11" fmla="*/ 324 h 201"/>
                <a:gd name="T12" fmla="*/ 175 w 110"/>
                <a:gd name="T13" fmla="*/ 305 h 201"/>
                <a:gd name="T14" fmla="*/ 165 w 110"/>
                <a:gd name="T15" fmla="*/ 293 h 201"/>
                <a:gd name="T16" fmla="*/ 161 w 110"/>
                <a:gd name="T17" fmla="*/ 284 h 201"/>
                <a:gd name="T18" fmla="*/ 161 w 110"/>
                <a:gd name="T19" fmla="*/ 274 h 201"/>
                <a:gd name="T20" fmla="*/ 154 w 110"/>
                <a:gd name="T21" fmla="*/ 260 h 201"/>
                <a:gd name="T22" fmla="*/ 149 w 110"/>
                <a:gd name="T23" fmla="*/ 250 h 201"/>
                <a:gd name="T24" fmla="*/ 144 w 110"/>
                <a:gd name="T25" fmla="*/ 236 h 201"/>
                <a:gd name="T26" fmla="*/ 135 w 110"/>
                <a:gd name="T27" fmla="*/ 229 h 201"/>
                <a:gd name="T28" fmla="*/ 130 w 110"/>
                <a:gd name="T29" fmla="*/ 213 h 201"/>
                <a:gd name="T30" fmla="*/ 116 w 110"/>
                <a:gd name="T31" fmla="*/ 199 h 201"/>
                <a:gd name="T32" fmla="*/ 116 w 110"/>
                <a:gd name="T33" fmla="*/ 189 h 201"/>
                <a:gd name="T34" fmla="*/ 111 w 110"/>
                <a:gd name="T35" fmla="*/ 182 h 201"/>
                <a:gd name="T36" fmla="*/ 104 w 110"/>
                <a:gd name="T37" fmla="*/ 175 h 201"/>
                <a:gd name="T38" fmla="*/ 104 w 110"/>
                <a:gd name="T39" fmla="*/ 173 h 201"/>
                <a:gd name="T40" fmla="*/ 102 w 110"/>
                <a:gd name="T41" fmla="*/ 168 h 201"/>
                <a:gd name="T42" fmla="*/ 90 w 110"/>
                <a:gd name="T43" fmla="*/ 142 h 201"/>
                <a:gd name="T44" fmla="*/ 85 w 110"/>
                <a:gd name="T45" fmla="*/ 130 h 201"/>
                <a:gd name="T46" fmla="*/ 80 w 110"/>
                <a:gd name="T47" fmla="*/ 123 h 201"/>
                <a:gd name="T48" fmla="*/ 66 w 110"/>
                <a:gd name="T49" fmla="*/ 106 h 201"/>
                <a:gd name="T50" fmla="*/ 61 w 110"/>
                <a:gd name="T51" fmla="*/ 102 h 201"/>
                <a:gd name="T52" fmla="*/ 61 w 110"/>
                <a:gd name="T53" fmla="*/ 92 h 201"/>
                <a:gd name="T54" fmla="*/ 64 w 110"/>
                <a:gd name="T55" fmla="*/ 83 h 201"/>
                <a:gd name="T56" fmla="*/ 59 w 110"/>
                <a:gd name="T57" fmla="*/ 78 h 201"/>
                <a:gd name="T58" fmla="*/ 59 w 110"/>
                <a:gd name="T59" fmla="*/ 71 h 201"/>
                <a:gd name="T60" fmla="*/ 54 w 110"/>
                <a:gd name="T61" fmla="*/ 71 h 201"/>
                <a:gd name="T62" fmla="*/ 43 w 110"/>
                <a:gd name="T63" fmla="*/ 61 h 201"/>
                <a:gd name="T64" fmla="*/ 43 w 110"/>
                <a:gd name="T65" fmla="*/ 52 h 201"/>
                <a:gd name="T66" fmla="*/ 40 w 110"/>
                <a:gd name="T67" fmla="*/ 52 h 201"/>
                <a:gd name="T68" fmla="*/ 40 w 110"/>
                <a:gd name="T69" fmla="*/ 45 h 201"/>
                <a:gd name="T70" fmla="*/ 35 w 110"/>
                <a:gd name="T71" fmla="*/ 35 h 201"/>
                <a:gd name="T72" fmla="*/ 31 w 110"/>
                <a:gd name="T73" fmla="*/ 45 h 201"/>
                <a:gd name="T74" fmla="*/ 31 w 110"/>
                <a:gd name="T75" fmla="*/ 28 h 201"/>
                <a:gd name="T76" fmla="*/ 9 w 110"/>
                <a:gd name="T77" fmla="*/ 17 h 201"/>
                <a:gd name="T78" fmla="*/ 5 w 110"/>
                <a:gd name="T79" fmla="*/ 14 h 201"/>
                <a:gd name="T80" fmla="*/ 0 w 110"/>
                <a:gd name="T81" fmla="*/ 0 h 201"/>
                <a:gd name="T82" fmla="*/ 0 w 110"/>
                <a:gd name="T83" fmla="*/ 9 h 201"/>
                <a:gd name="T84" fmla="*/ 9 w 110"/>
                <a:gd name="T85" fmla="*/ 17 h 201"/>
                <a:gd name="T86" fmla="*/ 12 w 110"/>
                <a:gd name="T87" fmla="*/ 40 h 201"/>
                <a:gd name="T88" fmla="*/ 31 w 110"/>
                <a:gd name="T89" fmla="*/ 76 h 201"/>
                <a:gd name="T90" fmla="*/ 50 w 110"/>
                <a:gd name="T91" fmla="*/ 111 h 201"/>
                <a:gd name="T92" fmla="*/ 64 w 110"/>
                <a:gd name="T93" fmla="*/ 142 h 201"/>
                <a:gd name="T94" fmla="*/ 73 w 110"/>
                <a:gd name="T95" fmla="*/ 168 h 201"/>
                <a:gd name="T96" fmla="*/ 102 w 110"/>
                <a:gd name="T97" fmla="*/ 210 h 201"/>
                <a:gd name="T98" fmla="*/ 116 w 110"/>
                <a:gd name="T99" fmla="*/ 232 h 201"/>
                <a:gd name="T100" fmla="*/ 135 w 110"/>
                <a:gd name="T101" fmla="*/ 262 h 201"/>
                <a:gd name="T102" fmla="*/ 184 w 110"/>
                <a:gd name="T103" fmla="*/ 366 h 201"/>
                <a:gd name="T104" fmla="*/ 203 w 110"/>
                <a:gd name="T105" fmla="*/ 395 h 201"/>
                <a:gd name="T106" fmla="*/ 255 w 110"/>
                <a:gd name="T107" fmla="*/ 466 h 20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37" name="Freeform 152"/>
            <p:cNvSpPr>
              <a:spLocks noChangeArrowheads="1"/>
            </p:cNvSpPr>
            <p:nvPr/>
          </p:nvSpPr>
          <p:spPr bwMode="auto">
            <a:xfrm>
              <a:off x="1007" y="1370"/>
              <a:ext cx="59" cy="2471"/>
            </a:xfrm>
            <a:custGeom>
              <a:avLst/>
              <a:gdLst>
                <a:gd name="T0" fmla="*/ 54 w 25"/>
                <a:gd name="T1" fmla="*/ 0 h 1046"/>
                <a:gd name="T2" fmla="*/ 40 w 25"/>
                <a:gd name="T3" fmla="*/ 1224 h 1046"/>
                <a:gd name="T4" fmla="*/ 59 w 25"/>
                <a:gd name="T5" fmla="*/ 2471 h 1046"/>
                <a:gd name="T6" fmla="*/ 9 w 25"/>
                <a:gd name="T7" fmla="*/ 2471 h 1046"/>
                <a:gd name="T8" fmla="*/ 26 w 25"/>
                <a:gd name="T9" fmla="*/ 1791 h 1046"/>
                <a:gd name="T10" fmla="*/ 0 w 25"/>
                <a:gd name="T11" fmla="*/ 565 h 1046"/>
                <a:gd name="T12" fmla="*/ 19 w 25"/>
                <a:gd name="T13" fmla="*/ 0 h 1046"/>
                <a:gd name="T14" fmla="*/ 54 w 25"/>
                <a:gd name="T15" fmla="*/ 0 h 1046"/>
                <a:gd name="T16" fmla="*/ 54 w 25"/>
                <a:gd name="T17" fmla="*/ 0 h 10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198" name="Group 89"/>
          <p:cNvGrpSpPr>
            <a:grpSpLocks/>
          </p:cNvGrpSpPr>
          <p:nvPr/>
        </p:nvGrpSpPr>
        <p:grpSpPr bwMode="auto">
          <a:xfrm>
            <a:off x="10895013" y="1247775"/>
            <a:ext cx="1254125" cy="3346450"/>
            <a:chOff x="0" y="0"/>
            <a:chExt cx="1443" cy="3848"/>
          </a:xfrm>
        </p:grpSpPr>
        <p:sp>
          <p:nvSpPr>
            <p:cNvPr id="8472" name="Freeform 70"/>
            <p:cNvSpPr>
              <a:spLocks noChangeArrowheads="1"/>
            </p:cNvSpPr>
            <p:nvPr/>
          </p:nvSpPr>
          <p:spPr bwMode="auto">
            <a:xfrm>
              <a:off x="734" y="1565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73" name="Freeform 71"/>
            <p:cNvSpPr>
              <a:spLocks noChangeArrowheads="1"/>
            </p:cNvSpPr>
            <p:nvPr/>
          </p:nvSpPr>
          <p:spPr bwMode="auto">
            <a:xfrm>
              <a:off x="555" y="2315"/>
              <a:ext cx="161" cy="248"/>
            </a:xfrm>
            <a:custGeom>
              <a:avLst/>
              <a:gdLst>
                <a:gd name="T0" fmla="*/ 154 w 68"/>
                <a:gd name="T1" fmla="*/ 248 h 105"/>
                <a:gd name="T2" fmla="*/ 12 w 68"/>
                <a:gd name="T3" fmla="*/ 0 h 105"/>
                <a:gd name="T4" fmla="*/ 154 w 68"/>
                <a:gd name="T5" fmla="*/ 248 h 10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74" name="Freeform 72"/>
            <p:cNvSpPr>
              <a:spLocks noChangeArrowheads="1"/>
            </p:cNvSpPr>
            <p:nvPr/>
          </p:nvSpPr>
          <p:spPr bwMode="auto">
            <a:xfrm>
              <a:off x="765" y="2105"/>
              <a:ext cx="161" cy="250"/>
            </a:xfrm>
            <a:custGeom>
              <a:avLst/>
              <a:gdLst>
                <a:gd name="T0" fmla="*/ 9 w 68"/>
                <a:gd name="T1" fmla="*/ 250 h 106"/>
                <a:gd name="T2" fmla="*/ 152 w 68"/>
                <a:gd name="T3" fmla="*/ 0 h 106"/>
                <a:gd name="T4" fmla="*/ 9 w 68"/>
                <a:gd name="T5" fmla="*/ 250 h 10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75" name="Freeform 73"/>
            <p:cNvSpPr>
              <a:spLocks noChangeArrowheads="1"/>
            </p:cNvSpPr>
            <p:nvPr/>
          </p:nvSpPr>
          <p:spPr bwMode="auto">
            <a:xfrm>
              <a:off x="555" y="2608"/>
              <a:ext cx="161" cy="253"/>
            </a:xfrm>
            <a:custGeom>
              <a:avLst/>
              <a:gdLst>
                <a:gd name="T0" fmla="*/ 154 w 68"/>
                <a:gd name="T1" fmla="*/ 253 h 107"/>
                <a:gd name="T2" fmla="*/ 12 w 68"/>
                <a:gd name="T3" fmla="*/ 0 h 107"/>
                <a:gd name="T4" fmla="*/ 154 w 68"/>
                <a:gd name="T5" fmla="*/ 253 h 10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76" name="Freeform 74"/>
            <p:cNvSpPr>
              <a:spLocks noChangeArrowheads="1"/>
            </p:cNvSpPr>
            <p:nvPr/>
          </p:nvSpPr>
          <p:spPr bwMode="auto">
            <a:xfrm>
              <a:off x="897" y="1065"/>
              <a:ext cx="161" cy="250"/>
            </a:xfrm>
            <a:custGeom>
              <a:avLst/>
              <a:gdLst>
                <a:gd name="T0" fmla="*/ 9 w 68"/>
                <a:gd name="T1" fmla="*/ 250 h 106"/>
                <a:gd name="T2" fmla="*/ 152 w 68"/>
                <a:gd name="T3" fmla="*/ 0 h 106"/>
                <a:gd name="T4" fmla="*/ 9 w 68"/>
                <a:gd name="T5" fmla="*/ 250 h 10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77" name="Freeform 75"/>
            <p:cNvSpPr>
              <a:spLocks noChangeArrowheads="1"/>
            </p:cNvSpPr>
            <p:nvPr/>
          </p:nvSpPr>
          <p:spPr bwMode="auto">
            <a:xfrm>
              <a:off x="765" y="2731"/>
              <a:ext cx="161" cy="252"/>
            </a:xfrm>
            <a:custGeom>
              <a:avLst/>
              <a:gdLst>
                <a:gd name="T0" fmla="*/ 9 w 68"/>
                <a:gd name="T1" fmla="*/ 252 h 107"/>
                <a:gd name="T2" fmla="*/ 152 w 68"/>
                <a:gd name="T3" fmla="*/ 0 h 107"/>
                <a:gd name="T4" fmla="*/ 9 w 68"/>
                <a:gd name="T5" fmla="*/ 252 h 10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78" name="Freeform 76"/>
            <p:cNvSpPr>
              <a:spLocks noChangeArrowheads="1"/>
            </p:cNvSpPr>
            <p:nvPr/>
          </p:nvSpPr>
          <p:spPr bwMode="auto">
            <a:xfrm>
              <a:off x="555" y="1984"/>
              <a:ext cx="161" cy="253"/>
            </a:xfrm>
            <a:custGeom>
              <a:avLst/>
              <a:gdLst>
                <a:gd name="T0" fmla="*/ 154 w 68"/>
                <a:gd name="T1" fmla="*/ 253 h 107"/>
                <a:gd name="T2" fmla="*/ 12 w 68"/>
                <a:gd name="T3" fmla="*/ 0 h 107"/>
                <a:gd name="T4" fmla="*/ 154 w 68"/>
                <a:gd name="T5" fmla="*/ 253 h 10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79" name="Freeform 77"/>
            <p:cNvSpPr>
              <a:spLocks noChangeArrowheads="1"/>
            </p:cNvSpPr>
            <p:nvPr/>
          </p:nvSpPr>
          <p:spPr bwMode="auto">
            <a:xfrm>
              <a:off x="765" y="1776"/>
              <a:ext cx="161" cy="251"/>
            </a:xfrm>
            <a:custGeom>
              <a:avLst/>
              <a:gdLst>
                <a:gd name="T0" fmla="*/ 9 w 68"/>
                <a:gd name="T1" fmla="*/ 251 h 106"/>
                <a:gd name="T2" fmla="*/ 152 w 68"/>
                <a:gd name="T3" fmla="*/ 0 h 106"/>
                <a:gd name="T4" fmla="*/ 9 w 68"/>
                <a:gd name="T5" fmla="*/ 251 h 10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80" name="Freeform 78"/>
            <p:cNvSpPr>
              <a:spLocks noChangeArrowheads="1"/>
            </p:cNvSpPr>
            <p:nvPr/>
          </p:nvSpPr>
          <p:spPr bwMode="auto">
            <a:xfrm>
              <a:off x="555" y="1668"/>
              <a:ext cx="161" cy="250"/>
            </a:xfrm>
            <a:custGeom>
              <a:avLst/>
              <a:gdLst>
                <a:gd name="T0" fmla="*/ 154 w 68"/>
                <a:gd name="T1" fmla="*/ 250 h 106"/>
                <a:gd name="T2" fmla="*/ 12 w 68"/>
                <a:gd name="T3" fmla="*/ 0 h 106"/>
                <a:gd name="T4" fmla="*/ 154 w 68"/>
                <a:gd name="T5" fmla="*/ 250 h 10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81" name="Freeform 79"/>
            <p:cNvSpPr>
              <a:spLocks noChangeArrowheads="1"/>
            </p:cNvSpPr>
            <p:nvPr/>
          </p:nvSpPr>
          <p:spPr bwMode="auto">
            <a:xfrm>
              <a:off x="555" y="1372"/>
              <a:ext cx="161" cy="251"/>
            </a:xfrm>
            <a:custGeom>
              <a:avLst/>
              <a:gdLst>
                <a:gd name="T0" fmla="*/ 154 w 68"/>
                <a:gd name="T1" fmla="*/ 251 h 106"/>
                <a:gd name="T2" fmla="*/ 12 w 68"/>
                <a:gd name="T3" fmla="*/ 0 h 106"/>
                <a:gd name="T4" fmla="*/ 154 w 68"/>
                <a:gd name="T5" fmla="*/ 251 h 10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82" name="Freeform 80"/>
            <p:cNvSpPr>
              <a:spLocks noChangeArrowheads="1"/>
            </p:cNvSpPr>
            <p:nvPr/>
          </p:nvSpPr>
          <p:spPr bwMode="auto">
            <a:xfrm>
              <a:off x="765" y="1460"/>
              <a:ext cx="161" cy="250"/>
            </a:xfrm>
            <a:custGeom>
              <a:avLst/>
              <a:gdLst>
                <a:gd name="T0" fmla="*/ 9 w 68"/>
                <a:gd name="T1" fmla="*/ 250 h 106"/>
                <a:gd name="T2" fmla="*/ 152 w 68"/>
                <a:gd name="T3" fmla="*/ 0 h 106"/>
                <a:gd name="T4" fmla="*/ 9 w 68"/>
                <a:gd name="T5" fmla="*/ 250 h 10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83" name="Freeform 81"/>
            <p:cNvSpPr>
              <a:spLocks noChangeArrowheads="1"/>
            </p:cNvSpPr>
            <p:nvPr/>
          </p:nvSpPr>
          <p:spPr bwMode="auto">
            <a:xfrm>
              <a:off x="236" y="250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84" name="Freeform 82"/>
            <p:cNvSpPr>
              <a:spLocks noChangeArrowheads="1"/>
            </p:cNvSpPr>
            <p:nvPr/>
          </p:nvSpPr>
          <p:spPr bwMode="auto">
            <a:xfrm>
              <a:off x="96" y="812"/>
              <a:ext cx="126" cy="194"/>
            </a:xfrm>
            <a:custGeom>
              <a:avLst/>
              <a:gdLst>
                <a:gd name="T0" fmla="*/ 121 w 53"/>
                <a:gd name="T1" fmla="*/ 194 h 82"/>
                <a:gd name="T2" fmla="*/ 10 w 53"/>
                <a:gd name="T3" fmla="*/ 0 h 82"/>
                <a:gd name="T4" fmla="*/ 121 w 53"/>
                <a:gd name="T5" fmla="*/ 194 h 8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85" name="Freeform 83"/>
            <p:cNvSpPr>
              <a:spLocks noChangeArrowheads="1"/>
            </p:cNvSpPr>
            <p:nvPr/>
          </p:nvSpPr>
          <p:spPr bwMode="auto">
            <a:xfrm>
              <a:off x="262" y="649"/>
              <a:ext cx="123" cy="196"/>
            </a:xfrm>
            <a:custGeom>
              <a:avLst/>
              <a:gdLst>
                <a:gd name="T0" fmla="*/ 7 w 52"/>
                <a:gd name="T1" fmla="*/ 196 h 83"/>
                <a:gd name="T2" fmla="*/ 116 w 52"/>
                <a:gd name="T3" fmla="*/ 0 h 83"/>
                <a:gd name="T4" fmla="*/ 7 w 52"/>
                <a:gd name="T5" fmla="*/ 196 h 8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86" name="Freeform 84"/>
            <p:cNvSpPr>
              <a:spLocks noChangeArrowheads="1"/>
            </p:cNvSpPr>
            <p:nvPr/>
          </p:nvSpPr>
          <p:spPr bwMode="auto">
            <a:xfrm>
              <a:off x="96" y="1041"/>
              <a:ext cx="126" cy="196"/>
            </a:xfrm>
            <a:custGeom>
              <a:avLst/>
              <a:gdLst>
                <a:gd name="T0" fmla="*/ 121 w 53"/>
                <a:gd name="T1" fmla="*/ 196 h 83"/>
                <a:gd name="T2" fmla="*/ 10 w 53"/>
                <a:gd name="T3" fmla="*/ 0 h 83"/>
                <a:gd name="T4" fmla="*/ 121 w 53"/>
                <a:gd name="T5" fmla="*/ 196 h 8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87" name="Freeform 85"/>
            <p:cNvSpPr>
              <a:spLocks noChangeArrowheads="1"/>
            </p:cNvSpPr>
            <p:nvPr/>
          </p:nvSpPr>
          <p:spPr bwMode="auto">
            <a:xfrm>
              <a:off x="262" y="878"/>
              <a:ext cx="123" cy="194"/>
            </a:xfrm>
            <a:custGeom>
              <a:avLst/>
              <a:gdLst>
                <a:gd name="T0" fmla="*/ 7 w 52"/>
                <a:gd name="T1" fmla="*/ 194 h 82"/>
                <a:gd name="T2" fmla="*/ 116 w 52"/>
                <a:gd name="T3" fmla="*/ 0 h 82"/>
                <a:gd name="T4" fmla="*/ 7 w 52"/>
                <a:gd name="T5" fmla="*/ 194 h 8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88" name="Freeform 86"/>
            <p:cNvSpPr>
              <a:spLocks noChangeArrowheads="1"/>
            </p:cNvSpPr>
            <p:nvPr/>
          </p:nvSpPr>
          <p:spPr bwMode="auto">
            <a:xfrm>
              <a:off x="262" y="1136"/>
              <a:ext cx="123" cy="196"/>
            </a:xfrm>
            <a:custGeom>
              <a:avLst/>
              <a:gdLst>
                <a:gd name="T0" fmla="*/ 7 w 52"/>
                <a:gd name="T1" fmla="*/ 196 h 83"/>
                <a:gd name="T2" fmla="*/ 116 w 52"/>
                <a:gd name="T3" fmla="*/ 0 h 83"/>
                <a:gd name="T4" fmla="*/ 7 w 52"/>
                <a:gd name="T5" fmla="*/ 196 h 8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89" name="Freeform 87"/>
            <p:cNvSpPr>
              <a:spLocks noChangeArrowheads="1"/>
            </p:cNvSpPr>
            <p:nvPr/>
          </p:nvSpPr>
          <p:spPr bwMode="auto">
            <a:xfrm>
              <a:off x="96" y="557"/>
              <a:ext cx="126" cy="196"/>
            </a:xfrm>
            <a:custGeom>
              <a:avLst/>
              <a:gdLst>
                <a:gd name="T0" fmla="*/ 121 w 53"/>
                <a:gd name="T1" fmla="*/ 196 h 83"/>
                <a:gd name="T2" fmla="*/ 10 w 53"/>
                <a:gd name="T3" fmla="*/ 0 h 83"/>
                <a:gd name="T4" fmla="*/ 121 w 53"/>
                <a:gd name="T5" fmla="*/ 196 h 8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90" name="Freeform 88"/>
            <p:cNvSpPr>
              <a:spLocks noChangeArrowheads="1"/>
            </p:cNvSpPr>
            <p:nvPr/>
          </p:nvSpPr>
          <p:spPr bwMode="auto">
            <a:xfrm>
              <a:off x="262" y="394"/>
              <a:ext cx="123" cy="196"/>
            </a:xfrm>
            <a:custGeom>
              <a:avLst/>
              <a:gdLst>
                <a:gd name="T0" fmla="*/ 7 w 52"/>
                <a:gd name="T1" fmla="*/ 196 h 83"/>
                <a:gd name="T2" fmla="*/ 116 w 52"/>
                <a:gd name="T3" fmla="*/ 0 h 83"/>
                <a:gd name="T4" fmla="*/ 7 w 52"/>
                <a:gd name="T5" fmla="*/ 196 h 8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91" name="Freeform 89"/>
            <p:cNvSpPr>
              <a:spLocks noChangeArrowheads="1"/>
            </p:cNvSpPr>
            <p:nvPr/>
          </p:nvSpPr>
          <p:spPr bwMode="auto">
            <a:xfrm>
              <a:off x="96" y="309"/>
              <a:ext cx="126" cy="196"/>
            </a:xfrm>
            <a:custGeom>
              <a:avLst/>
              <a:gdLst>
                <a:gd name="T0" fmla="*/ 121 w 53"/>
                <a:gd name="T1" fmla="*/ 196 h 83"/>
                <a:gd name="T2" fmla="*/ 10 w 53"/>
                <a:gd name="T3" fmla="*/ 0 h 83"/>
                <a:gd name="T4" fmla="*/ 121 w 53"/>
                <a:gd name="T5" fmla="*/ 196 h 8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92" name="Freeform 90"/>
            <p:cNvSpPr>
              <a:spLocks noChangeArrowheads="1"/>
            </p:cNvSpPr>
            <p:nvPr/>
          </p:nvSpPr>
          <p:spPr bwMode="auto">
            <a:xfrm>
              <a:off x="96" y="80"/>
              <a:ext cx="126" cy="196"/>
            </a:xfrm>
            <a:custGeom>
              <a:avLst/>
              <a:gdLst>
                <a:gd name="T0" fmla="*/ 121 w 53"/>
                <a:gd name="T1" fmla="*/ 196 h 83"/>
                <a:gd name="T2" fmla="*/ 10 w 53"/>
                <a:gd name="T3" fmla="*/ 0 h 83"/>
                <a:gd name="T4" fmla="*/ 121 w 53"/>
                <a:gd name="T5" fmla="*/ 196 h 8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93" name="Freeform 91"/>
            <p:cNvSpPr>
              <a:spLocks noChangeArrowheads="1"/>
            </p:cNvSpPr>
            <p:nvPr/>
          </p:nvSpPr>
          <p:spPr bwMode="auto">
            <a:xfrm>
              <a:off x="262" y="149"/>
              <a:ext cx="123" cy="193"/>
            </a:xfrm>
            <a:custGeom>
              <a:avLst/>
              <a:gdLst>
                <a:gd name="T0" fmla="*/ 7 w 52"/>
                <a:gd name="T1" fmla="*/ 193 h 82"/>
                <a:gd name="T2" fmla="*/ 116 w 52"/>
                <a:gd name="T3" fmla="*/ 0 h 82"/>
                <a:gd name="T4" fmla="*/ 7 w 52"/>
                <a:gd name="T5" fmla="*/ 193 h 8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94" name="Freeform 92"/>
            <p:cNvSpPr>
              <a:spLocks noChangeArrowheads="1"/>
            </p:cNvSpPr>
            <p:nvPr/>
          </p:nvSpPr>
          <p:spPr bwMode="auto">
            <a:xfrm>
              <a:off x="0" y="826"/>
              <a:ext cx="264" cy="1241"/>
            </a:xfrm>
            <a:custGeom>
              <a:avLst/>
              <a:gdLst>
                <a:gd name="T0" fmla="*/ 120 w 112"/>
                <a:gd name="T1" fmla="*/ 1151 h 525"/>
                <a:gd name="T2" fmla="*/ 120 w 112"/>
                <a:gd name="T3" fmla="*/ 1014 h 525"/>
                <a:gd name="T4" fmla="*/ 7 w 112"/>
                <a:gd name="T5" fmla="*/ 811 h 525"/>
                <a:gd name="T6" fmla="*/ 120 w 112"/>
                <a:gd name="T7" fmla="*/ 969 h 525"/>
                <a:gd name="T8" fmla="*/ 120 w 112"/>
                <a:gd name="T9" fmla="*/ 792 h 525"/>
                <a:gd name="T10" fmla="*/ 7 w 112"/>
                <a:gd name="T11" fmla="*/ 589 h 525"/>
                <a:gd name="T12" fmla="*/ 118 w 112"/>
                <a:gd name="T13" fmla="*/ 742 h 525"/>
                <a:gd name="T14" fmla="*/ 118 w 112"/>
                <a:gd name="T15" fmla="*/ 506 h 525"/>
                <a:gd name="T16" fmla="*/ 17 w 112"/>
                <a:gd name="T17" fmla="*/ 310 h 525"/>
                <a:gd name="T18" fmla="*/ 118 w 112"/>
                <a:gd name="T19" fmla="*/ 433 h 525"/>
                <a:gd name="T20" fmla="*/ 118 w 112"/>
                <a:gd name="T21" fmla="*/ 277 h 525"/>
                <a:gd name="T22" fmla="*/ 12 w 112"/>
                <a:gd name="T23" fmla="*/ 78 h 525"/>
                <a:gd name="T24" fmla="*/ 118 w 112"/>
                <a:gd name="T25" fmla="*/ 208 h 525"/>
                <a:gd name="T26" fmla="*/ 118 w 112"/>
                <a:gd name="T27" fmla="*/ 132 h 525"/>
                <a:gd name="T28" fmla="*/ 137 w 112"/>
                <a:gd name="T29" fmla="*/ 132 h 525"/>
                <a:gd name="T30" fmla="*/ 243 w 112"/>
                <a:gd name="T31" fmla="*/ 0 h 525"/>
                <a:gd name="T32" fmla="*/ 139 w 112"/>
                <a:gd name="T33" fmla="*/ 199 h 525"/>
                <a:gd name="T34" fmla="*/ 139 w 112"/>
                <a:gd name="T35" fmla="*/ 383 h 525"/>
                <a:gd name="T36" fmla="*/ 250 w 112"/>
                <a:gd name="T37" fmla="*/ 220 h 525"/>
                <a:gd name="T38" fmla="*/ 139 w 112"/>
                <a:gd name="T39" fmla="*/ 423 h 525"/>
                <a:gd name="T40" fmla="*/ 139 w 112"/>
                <a:gd name="T41" fmla="*/ 624 h 525"/>
                <a:gd name="T42" fmla="*/ 248 w 112"/>
                <a:gd name="T43" fmla="*/ 482 h 525"/>
                <a:gd name="T44" fmla="*/ 139 w 112"/>
                <a:gd name="T45" fmla="*/ 686 h 525"/>
                <a:gd name="T46" fmla="*/ 139 w 112"/>
                <a:gd name="T47" fmla="*/ 877 h 525"/>
                <a:gd name="T48" fmla="*/ 248 w 112"/>
                <a:gd name="T49" fmla="*/ 740 h 525"/>
                <a:gd name="T50" fmla="*/ 139 w 112"/>
                <a:gd name="T51" fmla="*/ 938 h 525"/>
                <a:gd name="T52" fmla="*/ 141 w 112"/>
                <a:gd name="T53" fmla="*/ 1163 h 525"/>
                <a:gd name="T54" fmla="*/ 255 w 112"/>
                <a:gd name="T55" fmla="*/ 981 h 525"/>
                <a:gd name="T56" fmla="*/ 141 w 112"/>
                <a:gd name="T57" fmla="*/ 1187 h 525"/>
                <a:gd name="T58" fmla="*/ 141 w 112"/>
                <a:gd name="T59" fmla="*/ 1241 h 525"/>
                <a:gd name="T60" fmla="*/ 120 w 112"/>
                <a:gd name="T61" fmla="*/ 1241 h 525"/>
                <a:gd name="T62" fmla="*/ 120 w 112"/>
                <a:gd name="T63" fmla="*/ 1224 h 525"/>
                <a:gd name="T64" fmla="*/ 17 w 112"/>
                <a:gd name="T65" fmla="*/ 1026 h 525"/>
                <a:gd name="T66" fmla="*/ 120 w 112"/>
                <a:gd name="T67" fmla="*/ 1151 h 52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95" name="Freeform 93"/>
            <p:cNvSpPr>
              <a:spLocks noChangeArrowheads="1"/>
            </p:cNvSpPr>
            <p:nvPr/>
          </p:nvSpPr>
          <p:spPr bwMode="auto">
            <a:xfrm>
              <a:off x="613" y="1474"/>
              <a:ext cx="378" cy="1786"/>
            </a:xfrm>
            <a:custGeom>
              <a:avLst/>
              <a:gdLst>
                <a:gd name="T0" fmla="*/ 203 w 160"/>
                <a:gd name="T1" fmla="*/ 1656 h 756"/>
                <a:gd name="T2" fmla="*/ 203 w 160"/>
                <a:gd name="T3" fmla="*/ 1458 h 756"/>
                <a:gd name="T4" fmla="*/ 366 w 160"/>
                <a:gd name="T5" fmla="*/ 1165 h 756"/>
                <a:gd name="T6" fmla="*/ 203 w 160"/>
                <a:gd name="T7" fmla="*/ 1391 h 756"/>
                <a:gd name="T8" fmla="*/ 203 w 160"/>
                <a:gd name="T9" fmla="*/ 1136 h 756"/>
                <a:gd name="T10" fmla="*/ 366 w 160"/>
                <a:gd name="T11" fmla="*/ 846 h 756"/>
                <a:gd name="T12" fmla="*/ 208 w 160"/>
                <a:gd name="T13" fmla="*/ 1068 h 756"/>
                <a:gd name="T14" fmla="*/ 208 w 160"/>
                <a:gd name="T15" fmla="*/ 730 h 756"/>
                <a:gd name="T16" fmla="*/ 354 w 160"/>
                <a:gd name="T17" fmla="*/ 447 h 756"/>
                <a:gd name="T18" fmla="*/ 208 w 160"/>
                <a:gd name="T19" fmla="*/ 621 h 756"/>
                <a:gd name="T20" fmla="*/ 208 w 160"/>
                <a:gd name="T21" fmla="*/ 399 h 756"/>
                <a:gd name="T22" fmla="*/ 359 w 160"/>
                <a:gd name="T23" fmla="*/ 111 h 756"/>
                <a:gd name="T24" fmla="*/ 208 w 160"/>
                <a:gd name="T25" fmla="*/ 300 h 756"/>
                <a:gd name="T26" fmla="*/ 180 w 160"/>
                <a:gd name="T27" fmla="*/ 191 h 756"/>
                <a:gd name="T28" fmla="*/ 31 w 160"/>
                <a:gd name="T29" fmla="*/ 0 h 756"/>
                <a:gd name="T30" fmla="*/ 177 w 160"/>
                <a:gd name="T31" fmla="*/ 286 h 756"/>
                <a:gd name="T32" fmla="*/ 177 w 160"/>
                <a:gd name="T33" fmla="*/ 553 h 756"/>
                <a:gd name="T34" fmla="*/ 17 w 160"/>
                <a:gd name="T35" fmla="*/ 314 h 756"/>
                <a:gd name="T36" fmla="*/ 177 w 160"/>
                <a:gd name="T37" fmla="*/ 610 h 756"/>
                <a:gd name="T38" fmla="*/ 177 w 160"/>
                <a:gd name="T39" fmla="*/ 898 h 756"/>
                <a:gd name="T40" fmla="*/ 24 w 160"/>
                <a:gd name="T41" fmla="*/ 692 h 756"/>
                <a:gd name="T42" fmla="*/ 177 w 160"/>
                <a:gd name="T43" fmla="*/ 985 h 756"/>
                <a:gd name="T44" fmla="*/ 177 w 160"/>
                <a:gd name="T45" fmla="*/ 1259 h 756"/>
                <a:gd name="T46" fmla="*/ 24 w 160"/>
                <a:gd name="T47" fmla="*/ 1063 h 756"/>
                <a:gd name="T48" fmla="*/ 177 w 160"/>
                <a:gd name="T49" fmla="*/ 1351 h 756"/>
                <a:gd name="T50" fmla="*/ 175 w 160"/>
                <a:gd name="T51" fmla="*/ 1670 h 756"/>
                <a:gd name="T52" fmla="*/ 12 w 160"/>
                <a:gd name="T53" fmla="*/ 1410 h 756"/>
                <a:gd name="T54" fmla="*/ 175 w 160"/>
                <a:gd name="T55" fmla="*/ 1703 h 756"/>
                <a:gd name="T56" fmla="*/ 175 w 160"/>
                <a:gd name="T57" fmla="*/ 1786 h 756"/>
                <a:gd name="T58" fmla="*/ 203 w 160"/>
                <a:gd name="T59" fmla="*/ 1786 h 756"/>
                <a:gd name="T60" fmla="*/ 203 w 160"/>
                <a:gd name="T61" fmla="*/ 1762 h 756"/>
                <a:gd name="T62" fmla="*/ 354 w 160"/>
                <a:gd name="T63" fmla="*/ 1477 h 756"/>
                <a:gd name="T64" fmla="*/ 203 w 160"/>
                <a:gd name="T65" fmla="*/ 1656 h 7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96" name="Freeform 94"/>
            <p:cNvSpPr>
              <a:spLocks noChangeArrowheads="1"/>
            </p:cNvSpPr>
            <p:nvPr/>
          </p:nvSpPr>
          <p:spPr bwMode="auto">
            <a:xfrm>
              <a:off x="125" y="2688"/>
              <a:ext cx="359" cy="560"/>
            </a:xfrm>
            <a:custGeom>
              <a:avLst/>
              <a:gdLst>
                <a:gd name="T0" fmla="*/ 340 w 152"/>
                <a:gd name="T1" fmla="*/ 560 h 237"/>
                <a:gd name="T2" fmla="*/ 26 w 152"/>
                <a:gd name="T3" fmla="*/ 0 h 237"/>
                <a:gd name="T4" fmla="*/ 340 w 152"/>
                <a:gd name="T5" fmla="*/ 560 h 23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97" name="Freeform 95"/>
            <p:cNvSpPr>
              <a:spLocks noChangeArrowheads="1"/>
            </p:cNvSpPr>
            <p:nvPr/>
          </p:nvSpPr>
          <p:spPr bwMode="auto">
            <a:xfrm>
              <a:off x="200" y="2756"/>
              <a:ext cx="305" cy="520"/>
            </a:xfrm>
            <a:custGeom>
              <a:avLst/>
              <a:gdLst>
                <a:gd name="T0" fmla="*/ 265 w 129"/>
                <a:gd name="T1" fmla="*/ 466 h 220"/>
                <a:gd name="T2" fmla="*/ 255 w 129"/>
                <a:gd name="T3" fmla="*/ 449 h 220"/>
                <a:gd name="T4" fmla="*/ 236 w 129"/>
                <a:gd name="T5" fmla="*/ 421 h 220"/>
                <a:gd name="T6" fmla="*/ 227 w 129"/>
                <a:gd name="T7" fmla="*/ 409 h 220"/>
                <a:gd name="T8" fmla="*/ 208 w 129"/>
                <a:gd name="T9" fmla="*/ 373 h 220"/>
                <a:gd name="T10" fmla="*/ 206 w 129"/>
                <a:gd name="T11" fmla="*/ 364 h 220"/>
                <a:gd name="T12" fmla="*/ 194 w 129"/>
                <a:gd name="T13" fmla="*/ 345 h 220"/>
                <a:gd name="T14" fmla="*/ 184 w 129"/>
                <a:gd name="T15" fmla="*/ 329 h 220"/>
                <a:gd name="T16" fmla="*/ 180 w 129"/>
                <a:gd name="T17" fmla="*/ 319 h 220"/>
                <a:gd name="T18" fmla="*/ 175 w 129"/>
                <a:gd name="T19" fmla="*/ 312 h 220"/>
                <a:gd name="T20" fmla="*/ 161 w 129"/>
                <a:gd name="T21" fmla="*/ 293 h 220"/>
                <a:gd name="T22" fmla="*/ 156 w 129"/>
                <a:gd name="T23" fmla="*/ 286 h 220"/>
                <a:gd name="T24" fmla="*/ 149 w 129"/>
                <a:gd name="T25" fmla="*/ 272 h 220"/>
                <a:gd name="T26" fmla="*/ 142 w 129"/>
                <a:gd name="T27" fmla="*/ 260 h 220"/>
                <a:gd name="T28" fmla="*/ 130 w 129"/>
                <a:gd name="T29" fmla="*/ 243 h 220"/>
                <a:gd name="T30" fmla="*/ 121 w 129"/>
                <a:gd name="T31" fmla="*/ 225 h 220"/>
                <a:gd name="T32" fmla="*/ 116 w 129"/>
                <a:gd name="T33" fmla="*/ 217 h 220"/>
                <a:gd name="T34" fmla="*/ 113 w 129"/>
                <a:gd name="T35" fmla="*/ 208 h 220"/>
                <a:gd name="T36" fmla="*/ 109 w 129"/>
                <a:gd name="T37" fmla="*/ 203 h 220"/>
                <a:gd name="T38" fmla="*/ 106 w 129"/>
                <a:gd name="T39" fmla="*/ 201 h 220"/>
                <a:gd name="T40" fmla="*/ 102 w 129"/>
                <a:gd name="T41" fmla="*/ 191 h 220"/>
                <a:gd name="T42" fmla="*/ 85 w 129"/>
                <a:gd name="T43" fmla="*/ 165 h 220"/>
                <a:gd name="T44" fmla="*/ 80 w 129"/>
                <a:gd name="T45" fmla="*/ 156 h 220"/>
                <a:gd name="T46" fmla="*/ 73 w 129"/>
                <a:gd name="T47" fmla="*/ 144 h 220"/>
                <a:gd name="T48" fmla="*/ 64 w 129"/>
                <a:gd name="T49" fmla="*/ 125 h 220"/>
                <a:gd name="T50" fmla="*/ 64 w 129"/>
                <a:gd name="T51" fmla="*/ 116 h 220"/>
                <a:gd name="T52" fmla="*/ 54 w 129"/>
                <a:gd name="T53" fmla="*/ 111 h 220"/>
                <a:gd name="T54" fmla="*/ 47 w 129"/>
                <a:gd name="T55" fmla="*/ 106 h 220"/>
                <a:gd name="T56" fmla="*/ 43 w 129"/>
                <a:gd name="T57" fmla="*/ 95 h 220"/>
                <a:gd name="T58" fmla="*/ 40 w 129"/>
                <a:gd name="T59" fmla="*/ 95 h 220"/>
                <a:gd name="T60" fmla="*/ 38 w 129"/>
                <a:gd name="T61" fmla="*/ 90 h 220"/>
                <a:gd name="T62" fmla="*/ 38 w 129"/>
                <a:gd name="T63" fmla="*/ 78 h 220"/>
                <a:gd name="T64" fmla="*/ 28 w 129"/>
                <a:gd name="T65" fmla="*/ 73 h 220"/>
                <a:gd name="T66" fmla="*/ 28 w 129"/>
                <a:gd name="T67" fmla="*/ 69 h 220"/>
                <a:gd name="T68" fmla="*/ 21 w 129"/>
                <a:gd name="T69" fmla="*/ 61 h 220"/>
                <a:gd name="T70" fmla="*/ 19 w 129"/>
                <a:gd name="T71" fmla="*/ 54 h 220"/>
                <a:gd name="T72" fmla="*/ 24 w 129"/>
                <a:gd name="T73" fmla="*/ 54 h 220"/>
                <a:gd name="T74" fmla="*/ 14 w 129"/>
                <a:gd name="T75" fmla="*/ 43 h 220"/>
                <a:gd name="T76" fmla="*/ 7 w 129"/>
                <a:gd name="T77" fmla="*/ 19 h 220"/>
                <a:gd name="T78" fmla="*/ 5 w 129"/>
                <a:gd name="T79" fmla="*/ 14 h 220"/>
                <a:gd name="T80" fmla="*/ 0 w 129"/>
                <a:gd name="T81" fmla="*/ 0 h 220"/>
                <a:gd name="T82" fmla="*/ 5 w 129"/>
                <a:gd name="T83" fmla="*/ 7 h 220"/>
                <a:gd name="T84" fmla="*/ 7 w 129"/>
                <a:gd name="T85" fmla="*/ 17 h 220"/>
                <a:gd name="T86" fmla="*/ 26 w 129"/>
                <a:gd name="T87" fmla="*/ 38 h 220"/>
                <a:gd name="T88" fmla="*/ 50 w 129"/>
                <a:gd name="T89" fmla="*/ 76 h 220"/>
                <a:gd name="T90" fmla="*/ 73 w 129"/>
                <a:gd name="T91" fmla="*/ 113 h 220"/>
                <a:gd name="T92" fmla="*/ 92 w 129"/>
                <a:gd name="T93" fmla="*/ 144 h 220"/>
                <a:gd name="T94" fmla="*/ 109 w 129"/>
                <a:gd name="T95" fmla="*/ 173 h 220"/>
                <a:gd name="T96" fmla="*/ 135 w 129"/>
                <a:gd name="T97" fmla="*/ 222 h 220"/>
                <a:gd name="T98" fmla="*/ 149 w 129"/>
                <a:gd name="T99" fmla="*/ 248 h 220"/>
                <a:gd name="T100" fmla="*/ 166 w 129"/>
                <a:gd name="T101" fmla="*/ 284 h 220"/>
                <a:gd name="T102" fmla="*/ 239 w 129"/>
                <a:gd name="T103" fmla="*/ 395 h 220"/>
                <a:gd name="T104" fmla="*/ 253 w 129"/>
                <a:gd name="T105" fmla="*/ 425 h 220"/>
                <a:gd name="T106" fmla="*/ 296 w 129"/>
                <a:gd name="T107" fmla="*/ 515 h 22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98" name="Freeform 96"/>
            <p:cNvSpPr>
              <a:spLocks noChangeArrowheads="1"/>
            </p:cNvSpPr>
            <p:nvPr/>
          </p:nvSpPr>
          <p:spPr bwMode="auto">
            <a:xfrm>
              <a:off x="486" y="139"/>
              <a:ext cx="232" cy="444"/>
            </a:xfrm>
            <a:custGeom>
              <a:avLst/>
              <a:gdLst>
                <a:gd name="T0" fmla="*/ 144 w 98"/>
                <a:gd name="T1" fmla="*/ 9 h 188"/>
                <a:gd name="T2" fmla="*/ 33 w 98"/>
                <a:gd name="T3" fmla="*/ 444 h 188"/>
                <a:gd name="T4" fmla="*/ 187 w 98"/>
                <a:gd name="T5" fmla="*/ 274 h 188"/>
                <a:gd name="T6" fmla="*/ 144 w 98"/>
                <a:gd name="T7" fmla="*/ 9 h 18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99" name="Freeform 97"/>
            <p:cNvSpPr>
              <a:spLocks noChangeArrowheads="1"/>
            </p:cNvSpPr>
            <p:nvPr/>
          </p:nvSpPr>
          <p:spPr bwMode="auto">
            <a:xfrm>
              <a:off x="588" y="151"/>
              <a:ext cx="118" cy="371"/>
            </a:xfrm>
            <a:custGeom>
              <a:avLst/>
              <a:gdLst>
                <a:gd name="T0" fmla="*/ 42 w 50"/>
                <a:gd name="T1" fmla="*/ 0 h 157"/>
                <a:gd name="T2" fmla="*/ 0 w 50"/>
                <a:gd name="T3" fmla="*/ 371 h 157"/>
                <a:gd name="T4" fmla="*/ 85 w 50"/>
                <a:gd name="T5" fmla="*/ 262 h 157"/>
                <a:gd name="T6" fmla="*/ 42 w 50"/>
                <a:gd name="T7" fmla="*/ 0 h 15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00" name="Freeform 98"/>
            <p:cNvSpPr>
              <a:spLocks noChangeArrowheads="1"/>
            </p:cNvSpPr>
            <p:nvPr/>
          </p:nvSpPr>
          <p:spPr bwMode="auto">
            <a:xfrm>
              <a:off x="503" y="1521"/>
              <a:ext cx="252" cy="498"/>
            </a:xfrm>
            <a:custGeom>
              <a:avLst/>
              <a:gdLst>
                <a:gd name="T0" fmla="*/ 158 w 107"/>
                <a:gd name="T1" fmla="*/ 9 h 211"/>
                <a:gd name="T2" fmla="*/ 38 w 107"/>
                <a:gd name="T3" fmla="*/ 498 h 211"/>
                <a:gd name="T4" fmla="*/ 205 w 107"/>
                <a:gd name="T5" fmla="*/ 307 h 211"/>
                <a:gd name="T6" fmla="*/ 158 w 107"/>
                <a:gd name="T7" fmla="*/ 9 h 21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01" name="Freeform 99"/>
            <p:cNvSpPr>
              <a:spLocks noChangeArrowheads="1"/>
            </p:cNvSpPr>
            <p:nvPr/>
          </p:nvSpPr>
          <p:spPr bwMode="auto">
            <a:xfrm>
              <a:off x="616" y="1530"/>
              <a:ext cx="128" cy="416"/>
            </a:xfrm>
            <a:custGeom>
              <a:avLst/>
              <a:gdLst>
                <a:gd name="T0" fmla="*/ 45 w 54"/>
                <a:gd name="T1" fmla="*/ 0 h 176"/>
                <a:gd name="T2" fmla="*/ 0 w 54"/>
                <a:gd name="T3" fmla="*/ 416 h 176"/>
                <a:gd name="T4" fmla="*/ 90 w 54"/>
                <a:gd name="T5" fmla="*/ 295 h 176"/>
                <a:gd name="T6" fmla="*/ 45 w 54"/>
                <a:gd name="T7" fmla="*/ 0 h 17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02" name="Freeform 100"/>
            <p:cNvSpPr>
              <a:spLocks noChangeArrowheads="1"/>
            </p:cNvSpPr>
            <p:nvPr/>
          </p:nvSpPr>
          <p:spPr bwMode="auto">
            <a:xfrm>
              <a:off x="484" y="2780"/>
              <a:ext cx="255" cy="498"/>
            </a:xfrm>
            <a:custGeom>
              <a:avLst/>
              <a:gdLst>
                <a:gd name="T0" fmla="*/ 161 w 108"/>
                <a:gd name="T1" fmla="*/ 7 h 211"/>
                <a:gd name="T2" fmla="*/ 35 w 108"/>
                <a:gd name="T3" fmla="*/ 498 h 211"/>
                <a:gd name="T4" fmla="*/ 205 w 108"/>
                <a:gd name="T5" fmla="*/ 307 h 211"/>
                <a:gd name="T6" fmla="*/ 161 w 108"/>
                <a:gd name="T7" fmla="*/ 7 h 21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03" name="Freeform 101"/>
            <p:cNvSpPr>
              <a:spLocks noChangeArrowheads="1"/>
            </p:cNvSpPr>
            <p:nvPr/>
          </p:nvSpPr>
          <p:spPr bwMode="auto">
            <a:xfrm>
              <a:off x="597" y="2789"/>
              <a:ext cx="128" cy="416"/>
            </a:xfrm>
            <a:custGeom>
              <a:avLst/>
              <a:gdLst>
                <a:gd name="T0" fmla="*/ 47 w 54"/>
                <a:gd name="T1" fmla="*/ 0 h 176"/>
                <a:gd name="T2" fmla="*/ 0 w 54"/>
                <a:gd name="T3" fmla="*/ 416 h 176"/>
                <a:gd name="T4" fmla="*/ 92 w 54"/>
                <a:gd name="T5" fmla="*/ 298 h 176"/>
                <a:gd name="T6" fmla="*/ 47 w 54"/>
                <a:gd name="T7" fmla="*/ 0 h 17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04" name="Freeform 102"/>
            <p:cNvSpPr>
              <a:spLocks noChangeArrowheads="1"/>
            </p:cNvSpPr>
            <p:nvPr/>
          </p:nvSpPr>
          <p:spPr bwMode="auto">
            <a:xfrm>
              <a:off x="205" y="1292"/>
              <a:ext cx="255" cy="496"/>
            </a:xfrm>
            <a:custGeom>
              <a:avLst/>
              <a:gdLst>
                <a:gd name="T0" fmla="*/ 94 w 108"/>
                <a:gd name="T1" fmla="*/ 7 h 210"/>
                <a:gd name="T2" fmla="*/ 217 w 108"/>
                <a:gd name="T3" fmla="*/ 496 h 210"/>
                <a:gd name="T4" fmla="*/ 52 w 108"/>
                <a:gd name="T5" fmla="*/ 302 h 210"/>
                <a:gd name="T6" fmla="*/ 94 w 108"/>
                <a:gd name="T7" fmla="*/ 7 h 2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05" name="Freeform 103"/>
            <p:cNvSpPr>
              <a:spLocks noChangeArrowheads="1"/>
            </p:cNvSpPr>
            <p:nvPr/>
          </p:nvSpPr>
          <p:spPr bwMode="auto">
            <a:xfrm>
              <a:off x="217" y="1301"/>
              <a:ext cx="127" cy="418"/>
            </a:xfrm>
            <a:custGeom>
              <a:avLst/>
              <a:gdLst>
                <a:gd name="T0" fmla="*/ 82 w 54"/>
                <a:gd name="T1" fmla="*/ 0 h 177"/>
                <a:gd name="T2" fmla="*/ 127 w 54"/>
                <a:gd name="T3" fmla="*/ 418 h 177"/>
                <a:gd name="T4" fmla="*/ 40 w 54"/>
                <a:gd name="T5" fmla="*/ 293 h 177"/>
                <a:gd name="T6" fmla="*/ 82 w 54"/>
                <a:gd name="T7" fmla="*/ 0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06" name="Freeform 104"/>
            <p:cNvSpPr>
              <a:spLocks noChangeArrowheads="1"/>
            </p:cNvSpPr>
            <p:nvPr/>
          </p:nvSpPr>
          <p:spPr bwMode="auto">
            <a:xfrm>
              <a:off x="137" y="2036"/>
              <a:ext cx="356" cy="560"/>
            </a:xfrm>
            <a:custGeom>
              <a:avLst/>
              <a:gdLst>
                <a:gd name="T0" fmla="*/ 337 w 151"/>
                <a:gd name="T1" fmla="*/ 560 h 237"/>
                <a:gd name="T2" fmla="*/ 24 w 151"/>
                <a:gd name="T3" fmla="*/ 0 h 237"/>
                <a:gd name="T4" fmla="*/ 337 w 151"/>
                <a:gd name="T5" fmla="*/ 560 h 23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07" name="Freeform 105"/>
            <p:cNvSpPr>
              <a:spLocks noChangeArrowheads="1"/>
            </p:cNvSpPr>
            <p:nvPr/>
          </p:nvSpPr>
          <p:spPr bwMode="auto">
            <a:xfrm>
              <a:off x="491" y="1627"/>
              <a:ext cx="357" cy="560"/>
            </a:xfrm>
            <a:custGeom>
              <a:avLst/>
              <a:gdLst>
                <a:gd name="T0" fmla="*/ 17 w 151"/>
                <a:gd name="T1" fmla="*/ 560 h 237"/>
                <a:gd name="T2" fmla="*/ 331 w 151"/>
                <a:gd name="T3" fmla="*/ 0 h 237"/>
                <a:gd name="T4" fmla="*/ 17 w 151"/>
                <a:gd name="T5" fmla="*/ 560 h 23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08" name="Freeform 106"/>
            <p:cNvSpPr>
              <a:spLocks noChangeArrowheads="1"/>
            </p:cNvSpPr>
            <p:nvPr/>
          </p:nvSpPr>
          <p:spPr bwMode="auto">
            <a:xfrm>
              <a:off x="463" y="2227"/>
              <a:ext cx="356" cy="562"/>
            </a:xfrm>
            <a:custGeom>
              <a:avLst/>
              <a:gdLst>
                <a:gd name="T0" fmla="*/ 19 w 151"/>
                <a:gd name="T1" fmla="*/ 562 h 238"/>
                <a:gd name="T2" fmla="*/ 330 w 151"/>
                <a:gd name="T3" fmla="*/ 0 h 238"/>
                <a:gd name="T4" fmla="*/ 19 w 151"/>
                <a:gd name="T5" fmla="*/ 562 h 23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09" name="Freeform 107"/>
            <p:cNvSpPr>
              <a:spLocks noChangeArrowheads="1"/>
            </p:cNvSpPr>
            <p:nvPr/>
          </p:nvSpPr>
          <p:spPr bwMode="auto">
            <a:xfrm>
              <a:off x="467" y="2860"/>
              <a:ext cx="352" cy="562"/>
            </a:xfrm>
            <a:custGeom>
              <a:avLst/>
              <a:gdLst>
                <a:gd name="T0" fmla="*/ 17 w 149"/>
                <a:gd name="T1" fmla="*/ 562 h 238"/>
                <a:gd name="T2" fmla="*/ 331 w 149"/>
                <a:gd name="T3" fmla="*/ 0 h 238"/>
                <a:gd name="T4" fmla="*/ 17 w 149"/>
                <a:gd name="T5" fmla="*/ 562 h 23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10" name="Freeform 108"/>
            <p:cNvSpPr>
              <a:spLocks noChangeArrowheads="1"/>
            </p:cNvSpPr>
            <p:nvPr/>
          </p:nvSpPr>
          <p:spPr bwMode="auto">
            <a:xfrm>
              <a:off x="120" y="1367"/>
              <a:ext cx="357" cy="555"/>
            </a:xfrm>
            <a:custGeom>
              <a:avLst/>
              <a:gdLst>
                <a:gd name="T0" fmla="*/ 340 w 151"/>
                <a:gd name="T1" fmla="*/ 555 h 235"/>
                <a:gd name="T2" fmla="*/ 26 w 151"/>
                <a:gd name="T3" fmla="*/ 0 h 235"/>
                <a:gd name="T4" fmla="*/ 340 w 151"/>
                <a:gd name="T5" fmla="*/ 555 h 23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11" name="Freeform 109"/>
            <p:cNvSpPr>
              <a:spLocks noChangeArrowheads="1"/>
            </p:cNvSpPr>
            <p:nvPr/>
          </p:nvSpPr>
          <p:spPr bwMode="auto">
            <a:xfrm>
              <a:off x="507" y="902"/>
              <a:ext cx="355" cy="558"/>
            </a:xfrm>
            <a:custGeom>
              <a:avLst/>
              <a:gdLst>
                <a:gd name="T0" fmla="*/ 14 w 150"/>
                <a:gd name="T1" fmla="*/ 558 h 236"/>
                <a:gd name="T2" fmla="*/ 331 w 150"/>
                <a:gd name="T3" fmla="*/ 0 h 236"/>
                <a:gd name="T4" fmla="*/ 14 w 150"/>
                <a:gd name="T5" fmla="*/ 558 h 23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12" name="Freeform 110"/>
            <p:cNvSpPr>
              <a:spLocks noChangeArrowheads="1"/>
            </p:cNvSpPr>
            <p:nvPr/>
          </p:nvSpPr>
          <p:spPr bwMode="auto">
            <a:xfrm>
              <a:off x="120" y="659"/>
              <a:ext cx="357" cy="560"/>
            </a:xfrm>
            <a:custGeom>
              <a:avLst/>
              <a:gdLst>
                <a:gd name="T0" fmla="*/ 340 w 151"/>
                <a:gd name="T1" fmla="*/ 560 h 237"/>
                <a:gd name="T2" fmla="*/ 26 w 151"/>
                <a:gd name="T3" fmla="*/ 0 h 237"/>
                <a:gd name="T4" fmla="*/ 340 w 151"/>
                <a:gd name="T5" fmla="*/ 560 h 23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13" name="Freeform 111"/>
            <p:cNvSpPr>
              <a:spLocks noChangeArrowheads="1"/>
            </p:cNvSpPr>
            <p:nvPr/>
          </p:nvSpPr>
          <p:spPr bwMode="auto">
            <a:xfrm>
              <a:off x="104" y="0"/>
              <a:ext cx="359" cy="562"/>
            </a:xfrm>
            <a:custGeom>
              <a:avLst/>
              <a:gdLst>
                <a:gd name="T0" fmla="*/ 340 w 152"/>
                <a:gd name="T1" fmla="*/ 562 h 238"/>
                <a:gd name="T2" fmla="*/ 26 w 152"/>
                <a:gd name="T3" fmla="*/ 0 h 238"/>
                <a:gd name="T4" fmla="*/ 340 w 152"/>
                <a:gd name="T5" fmla="*/ 562 h 23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14" name="Freeform 112"/>
            <p:cNvSpPr>
              <a:spLocks noChangeArrowheads="1"/>
            </p:cNvSpPr>
            <p:nvPr/>
          </p:nvSpPr>
          <p:spPr bwMode="auto">
            <a:xfrm>
              <a:off x="477" y="252"/>
              <a:ext cx="321" cy="501"/>
            </a:xfrm>
            <a:custGeom>
              <a:avLst/>
              <a:gdLst>
                <a:gd name="T0" fmla="*/ 14 w 136"/>
                <a:gd name="T1" fmla="*/ 501 h 212"/>
                <a:gd name="T2" fmla="*/ 297 w 136"/>
                <a:gd name="T3" fmla="*/ 0 h 212"/>
                <a:gd name="T4" fmla="*/ 14 w 136"/>
                <a:gd name="T5" fmla="*/ 501 h 2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15" name="Freeform 113"/>
            <p:cNvSpPr>
              <a:spLocks noChangeArrowheads="1"/>
            </p:cNvSpPr>
            <p:nvPr/>
          </p:nvSpPr>
          <p:spPr bwMode="auto">
            <a:xfrm>
              <a:off x="512" y="1627"/>
              <a:ext cx="300" cy="551"/>
            </a:xfrm>
            <a:custGeom>
              <a:avLst/>
              <a:gdLst>
                <a:gd name="T0" fmla="*/ 31 w 127"/>
                <a:gd name="T1" fmla="*/ 487 h 233"/>
                <a:gd name="T2" fmla="*/ 40 w 127"/>
                <a:gd name="T3" fmla="*/ 471 h 233"/>
                <a:gd name="T4" fmla="*/ 54 w 127"/>
                <a:gd name="T5" fmla="*/ 437 h 233"/>
                <a:gd name="T6" fmla="*/ 61 w 127"/>
                <a:gd name="T7" fmla="*/ 423 h 233"/>
                <a:gd name="T8" fmla="*/ 83 w 127"/>
                <a:gd name="T9" fmla="*/ 393 h 233"/>
                <a:gd name="T10" fmla="*/ 87 w 127"/>
                <a:gd name="T11" fmla="*/ 378 h 233"/>
                <a:gd name="T12" fmla="*/ 99 w 127"/>
                <a:gd name="T13" fmla="*/ 359 h 233"/>
                <a:gd name="T14" fmla="*/ 109 w 127"/>
                <a:gd name="T15" fmla="*/ 343 h 233"/>
                <a:gd name="T16" fmla="*/ 116 w 127"/>
                <a:gd name="T17" fmla="*/ 333 h 233"/>
                <a:gd name="T18" fmla="*/ 116 w 127"/>
                <a:gd name="T19" fmla="*/ 324 h 233"/>
                <a:gd name="T20" fmla="*/ 128 w 127"/>
                <a:gd name="T21" fmla="*/ 303 h 233"/>
                <a:gd name="T22" fmla="*/ 132 w 127"/>
                <a:gd name="T23" fmla="*/ 293 h 233"/>
                <a:gd name="T24" fmla="*/ 137 w 127"/>
                <a:gd name="T25" fmla="*/ 281 h 233"/>
                <a:gd name="T26" fmla="*/ 149 w 127"/>
                <a:gd name="T27" fmla="*/ 267 h 233"/>
                <a:gd name="T28" fmla="*/ 156 w 127"/>
                <a:gd name="T29" fmla="*/ 251 h 233"/>
                <a:gd name="T30" fmla="*/ 168 w 127"/>
                <a:gd name="T31" fmla="*/ 232 h 233"/>
                <a:gd name="T32" fmla="*/ 170 w 127"/>
                <a:gd name="T33" fmla="*/ 222 h 233"/>
                <a:gd name="T34" fmla="*/ 177 w 127"/>
                <a:gd name="T35" fmla="*/ 215 h 233"/>
                <a:gd name="T36" fmla="*/ 180 w 127"/>
                <a:gd name="T37" fmla="*/ 206 h 233"/>
                <a:gd name="T38" fmla="*/ 180 w 127"/>
                <a:gd name="T39" fmla="*/ 203 h 233"/>
                <a:gd name="T40" fmla="*/ 187 w 127"/>
                <a:gd name="T41" fmla="*/ 194 h 233"/>
                <a:gd name="T42" fmla="*/ 201 w 127"/>
                <a:gd name="T43" fmla="*/ 168 h 233"/>
                <a:gd name="T44" fmla="*/ 208 w 127"/>
                <a:gd name="T45" fmla="*/ 154 h 233"/>
                <a:gd name="T46" fmla="*/ 213 w 127"/>
                <a:gd name="T47" fmla="*/ 147 h 233"/>
                <a:gd name="T48" fmla="*/ 224 w 127"/>
                <a:gd name="T49" fmla="*/ 123 h 233"/>
                <a:gd name="T50" fmla="*/ 231 w 127"/>
                <a:gd name="T51" fmla="*/ 121 h 233"/>
                <a:gd name="T52" fmla="*/ 234 w 127"/>
                <a:gd name="T53" fmla="*/ 109 h 233"/>
                <a:gd name="T54" fmla="*/ 234 w 127"/>
                <a:gd name="T55" fmla="*/ 102 h 233"/>
                <a:gd name="T56" fmla="*/ 241 w 127"/>
                <a:gd name="T57" fmla="*/ 90 h 233"/>
                <a:gd name="T58" fmla="*/ 241 w 127"/>
                <a:gd name="T59" fmla="*/ 87 h 233"/>
                <a:gd name="T60" fmla="*/ 243 w 127"/>
                <a:gd name="T61" fmla="*/ 83 h 233"/>
                <a:gd name="T62" fmla="*/ 253 w 127"/>
                <a:gd name="T63" fmla="*/ 76 h 233"/>
                <a:gd name="T64" fmla="*/ 255 w 127"/>
                <a:gd name="T65" fmla="*/ 66 h 233"/>
                <a:gd name="T66" fmla="*/ 257 w 127"/>
                <a:gd name="T67" fmla="*/ 61 h 233"/>
                <a:gd name="T68" fmla="*/ 260 w 127"/>
                <a:gd name="T69" fmla="*/ 54 h 233"/>
                <a:gd name="T70" fmla="*/ 262 w 127"/>
                <a:gd name="T71" fmla="*/ 45 h 233"/>
                <a:gd name="T72" fmla="*/ 265 w 127"/>
                <a:gd name="T73" fmla="*/ 54 h 233"/>
                <a:gd name="T74" fmla="*/ 274 w 127"/>
                <a:gd name="T75" fmla="*/ 38 h 233"/>
                <a:gd name="T76" fmla="*/ 288 w 127"/>
                <a:gd name="T77" fmla="*/ 19 h 233"/>
                <a:gd name="T78" fmla="*/ 293 w 127"/>
                <a:gd name="T79" fmla="*/ 14 h 233"/>
                <a:gd name="T80" fmla="*/ 300 w 127"/>
                <a:gd name="T81" fmla="*/ 0 h 233"/>
                <a:gd name="T82" fmla="*/ 300 w 127"/>
                <a:gd name="T83" fmla="*/ 7 h 233"/>
                <a:gd name="T84" fmla="*/ 291 w 127"/>
                <a:gd name="T85" fmla="*/ 19 h 233"/>
                <a:gd name="T86" fmla="*/ 281 w 127"/>
                <a:gd name="T87" fmla="*/ 43 h 233"/>
                <a:gd name="T88" fmla="*/ 260 w 127"/>
                <a:gd name="T89" fmla="*/ 83 h 233"/>
                <a:gd name="T90" fmla="*/ 239 w 127"/>
                <a:gd name="T91" fmla="*/ 128 h 233"/>
                <a:gd name="T92" fmla="*/ 220 w 127"/>
                <a:gd name="T93" fmla="*/ 163 h 233"/>
                <a:gd name="T94" fmla="*/ 208 w 127"/>
                <a:gd name="T95" fmla="*/ 187 h 233"/>
                <a:gd name="T96" fmla="*/ 177 w 127"/>
                <a:gd name="T97" fmla="*/ 239 h 233"/>
                <a:gd name="T98" fmla="*/ 161 w 127"/>
                <a:gd name="T99" fmla="*/ 267 h 233"/>
                <a:gd name="T100" fmla="*/ 137 w 127"/>
                <a:gd name="T101" fmla="*/ 300 h 233"/>
                <a:gd name="T102" fmla="*/ 78 w 127"/>
                <a:gd name="T103" fmla="*/ 423 h 233"/>
                <a:gd name="T104" fmla="*/ 61 w 127"/>
                <a:gd name="T105" fmla="*/ 456 h 233"/>
                <a:gd name="T106" fmla="*/ 2 w 127"/>
                <a:gd name="T107" fmla="*/ 542 h 23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16" name="Freeform 114"/>
            <p:cNvSpPr>
              <a:spLocks noChangeArrowheads="1"/>
            </p:cNvSpPr>
            <p:nvPr/>
          </p:nvSpPr>
          <p:spPr bwMode="auto">
            <a:xfrm>
              <a:off x="529" y="921"/>
              <a:ext cx="300" cy="550"/>
            </a:xfrm>
            <a:custGeom>
              <a:avLst/>
              <a:gdLst>
                <a:gd name="T0" fmla="*/ 31 w 127"/>
                <a:gd name="T1" fmla="*/ 486 h 233"/>
                <a:gd name="T2" fmla="*/ 40 w 127"/>
                <a:gd name="T3" fmla="*/ 470 h 233"/>
                <a:gd name="T4" fmla="*/ 54 w 127"/>
                <a:gd name="T5" fmla="*/ 434 h 233"/>
                <a:gd name="T6" fmla="*/ 61 w 127"/>
                <a:gd name="T7" fmla="*/ 423 h 233"/>
                <a:gd name="T8" fmla="*/ 85 w 127"/>
                <a:gd name="T9" fmla="*/ 389 h 233"/>
                <a:gd name="T10" fmla="*/ 87 w 127"/>
                <a:gd name="T11" fmla="*/ 378 h 233"/>
                <a:gd name="T12" fmla="*/ 99 w 127"/>
                <a:gd name="T13" fmla="*/ 356 h 233"/>
                <a:gd name="T14" fmla="*/ 109 w 127"/>
                <a:gd name="T15" fmla="*/ 340 h 233"/>
                <a:gd name="T16" fmla="*/ 116 w 127"/>
                <a:gd name="T17" fmla="*/ 330 h 233"/>
                <a:gd name="T18" fmla="*/ 118 w 127"/>
                <a:gd name="T19" fmla="*/ 323 h 233"/>
                <a:gd name="T20" fmla="*/ 128 w 127"/>
                <a:gd name="T21" fmla="*/ 302 h 233"/>
                <a:gd name="T22" fmla="*/ 135 w 127"/>
                <a:gd name="T23" fmla="*/ 293 h 233"/>
                <a:gd name="T24" fmla="*/ 137 w 127"/>
                <a:gd name="T25" fmla="*/ 279 h 233"/>
                <a:gd name="T26" fmla="*/ 149 w 127"/>
                <a:gd name="T27" fmla="*/ 264 h 233"/>
                <a:gd name="T28" fmla="*/ 156 w 127"/>
                <a:gd name="T29" fmla="*/ 250 h 233"/>
                <a:gd name="T30" fmla="*/ 168 w 127"/>
                <a:gd name="T31" fmla="*/ 229 h 233"/>
                <a:gd name="T32" fmla="*/ 172 w 127"/>
                <a:gd name="T33" fmla="*/ 220 h 233"/>
                <a:gd name="T34" fmla="*/ 177 w 127"/>
                <a:gd name="T35" fmla="*/ 212 h 233"/>
                <a:gd name="T36" fmla="*/ 180 w 127"/>
                <a:gd name="T37" fmla="*/ 208 h 233"/>
                <a:gd name="T38" fmla="*/ 182 w 127"/>
                <a:gd name="T39" fmla="*/ 201 h 233"/>
                <a:gd name="T40" fmla="*/ 187 w 127"/>
                <a:gd name="T41" fmla="*/ 194 h 233"/>
                <a:gd name="T42" fmla="*/ 201 w 127"/>
                <a:gd name="T43" fmla="*/ 165 h 233"/>
                <a:gd name="T44" fmla="*/ 208 w 127"/>
                <a:gd name="T45" fmla="*/ 153 h 233"/>
                <a:gd name="T46" fmla="*/ 215 w 127"/>
                <a:gd name="T47" fmla="*/ 146 h 233"/>
                <a:gd name="T48" fmla="*/ 224 w 127"/>
                <a:gd name="T49" fmla="*/ 123 h 233"/>
                <a:gd name="T50" fmla="*/ 231 w 127"/>
                <a:gd name="T51" fmla="*/ 120 h 233"/>
                <a:gd name="T52" fmla="*/ 234 w 127"/>
                <a:gd name="T53" fmla="*/ 109 h 233"/>
                <a:gd name="T54" fmla="*/ 234 w 127"/>
                <a:gd name="T55" fmla="*/ 99 h 233"/>
                <a:gd name="T56" fmla="*/ 241 w 127"/>
                <a:gd name="T57" fmla="*/ 90 h 233"/>
                <a:gd name="T58" fmla="*/ 241 w 127"/>
                <a:gd name="T59" fmla="*/ 85 h 233"/>
                <a:gd name="T60" fmla="*/ 246 w 127"/>
                <a:gd name="T61" fmla="*/ 83 h 233"/>
                <a:gd name="T62" fmla="*/ 253 w 127"/>
                <a:gd name="T63" fmla="*/ 76 h 233"/>
                <a:gd name="T64" fmla="*/ 255 w 127"/>
                <a:gd name="T65" fmla="*/ 66 h 233"/>
                <a:gd name="T66" fmla="*/ 257 w 127"/>
                <a:gd name="T67" fmla="*/ 64 h 233"/>
                <a:gd name="T68" fmla="*/ 260 w 127"/>
                <a:gd name="T69" fmla="*/ 52 h 233"/>
                <a:gd name="T70" fmla="*/ 262 w 127"/>
                <a:gd name="T71" fmla="*/ 45 h 233"/>
                <a:gd name="T72" fmla="*/ 265 w 127"/>
                <a:gd name="T73" fmla="*/ 50 h 233"/>
                <a:gd name="T74" fmla="*/ 274 w 127"/>
                <a:gd name="T75" fmla="*/ 35 h 233"/>
                <a:gd name="T76" fmla="*/ 291 w 127"/>
                <a:gd name="T77" fmla="*/ 19 h 233"/>
                <a:gd name="T78" fmla="*/ 295 w 127"/>
                <a:gd name="T79" fmla="*/ 14 h 233"/>
                <a:gd name="T80" fmla="*/ 300 w 127"/>
                <a:gd name="T81" fmla="*/ 0 h 233"/>
                <a:gd name="T82" fmla="*/ 300 w 127"/>
                <a:gd name="T83" fmla="*/ 5 h 233"/>
                <a:gd name="T84" fmla="*/ 293 w 127"/>
                <a:gd name="T85" fmla="*/ 19 h 233"/>
                <a:gd name="T86" fmla="*/ 281 w 127"/>
                <a:gd name="T87" fmla="*/ 42 h 233"/>
                <a:gd name="T88" fmla="*/ 262 w 127"/>
                <a:gd name="T89" fmla="*/ 83 h 233"/>
                <a:gd name="T90" fmla="*/ 239 w 127"/>
                <a:gd name="T91" fmla="*/ 127 h 233"/>
                <a:gd name="T92" fmla="*/ 220 w 127"/>
                <a:gd name="T93" fmla="*/ 161 h 233"/>
                <a:gd name="T94" fmla="*/ 208 w 127"/>
                <a:gd name="T95" fmla="*/ 189 h 233"/>
                <a:gd name="T96" fmla="*/ 177 w 127"/>
                <a:gd name="T97" fmla="*/ 238 h 233"/>
                <a:gd name="T98" fmla="*/ 161 w 127"/>
                <a:gd name="T99" fmla="*/ 264 h 233"/>
                <a:gd name="T100" fmla="*/ 137 w 127"/>
                <a:gd name="T101" fmla="*/ 302 h 233"/>
                <a:gd name="T102" fmla="*/ 76 w 127"/>
                <a:gd name="T103" fmla="*/ 423 h 233"/>
                <a:gd name="T104" fmla="*/ 61 w 127"/>
                <a:gd name="T105" fmla="*/ 453 h 233"/>
                <a:gd name="T106" fmla="*/ 2 w 127"/>
                <a:gd name="T107" fmla="*/ 541 h 23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17" name="Freeform 115"/>
            <p:cNvSpPr>
              <a:spLocks noChangeArrowheads="1"/>
            </p:cNvSpPr>
            <p:nvPr/>
          </p:nvSpPr>
          <p:spPr bwMode="auto">
            <a:xfrm>
              <a:off x="496" y="260"/>
              <a:ext cx="269" cy="493"/>
            </a:xfrm>
            <a:custGeom>
              <a:avLst/>
              <a:gdLst>
                <a:gd name="T0" fmla="*/ 28 w 114"/>
                <a:gd name="T1" fmla="*/ 434 h 209"/>
                <a:gd name="T2" fmla="*/ 38 w 114"/>
                <a:gd name="T3" fmla="*/ 420 h 209"/>
                <a:gd name="T4" fmla="*/ 50 w 114"/>
                <a:gd name="T5" fmla="*/ 389 h 209"/>
                <a:gd name="T6" fmla="*/ 54 w 114"/>
                <a:gd name="T7" fmla="*/ 377 h 209"/>
                <a:gd name="T8" fmla="*/ 73 w 114"/>
                <a:gd name="T9" fmla="*/ 347 h 209"/>
                <a:gd name="T10" fmla="*/ 80 w 114"/>
                <a:gd name="T11" fmla="*/ 340 h 209"/>
                <a:gd name="T12" fmla="*/ 87 w 114"/>
                <a:gd name="T13" fmla="*/ 321 h 209"/>
                <a:gd name="T14" fmla="*/ 99 w 114"/>
                <a:gd name="T15" fmla="*/ 304 h 209"/>
                <a:gd name="T16" fmla="*/ 101 w 114"/>
                <a:gd name="T17" fmla="*/ 297 h 209"/>
                <a:gd name="T18" fmla="*/ 104 w 114"/>
                <a:gd name="T19" fmla="*/ 288 h 209"/>
                <a:gd name="T20" fmla="*/ 113 w 114"/>
                <a:gd name="T21" fmla="*/ 269 h 209"/>
                <a:gd name="T22" fmla="*/ 118 w 114"/>
                <a:gd name="T23" fmla="*/ 262 h 209"/>
                <a:gd name="T24" fmla="*/ 123 w 114"/>
                <a:gd name="T25" fmla="*/ 250 h 209"/>
                <a:gd name="T26" fmla="*/ 132 w 114"/>
                <a:gd name="T27" fmla="*/ 238 h 209"/>
                <a:gd name="T28" fmla="*/ 139 w 114"/>
                <a:gd name="T29" fmla="*/ 222 h 209"/>
                <a:gd name="T30" fmla="*/ 149 w 114"/>
                <a:gd name="T31" fmla="*/ 205 h 209"/>
                <a:gd name="T32" fmla="*/ 151 w 114"/>
                <a:gd name="T33" fmla="*/ 198 h 209"/>
                <a:gd name="T34" fmla="*/ 160 w 114"/>
                <a:gd name="T35" fmla="*/ 191 h 209"/>
                <a:gd name="T36" fmla="*/ 163 w 114"/>
                <a:gd name="T37" fmla="*/ 184 h 209"/>
                <a:gd name="T38" fmla="*/ 163 w 114"/>
                <a:gd name="T39" fmla="*/ 182 h 209"/>
                <a:gd name="T40" fmla="*/ 165 w 114"/>
                <a:gd name="T41" fmla="*/ 172 h 209"/>
                <a:gd name="T42" fmla="*/ 179 w 114"/>
                <a:gd name="T43" fmla="*/ 149 h 209"/>
                <a:gd name="T44" fmla="*/ 184 w 114"/>
                <a:gd name="T45" fmla="*/ 139 h 209"/>
                <a:gd name="T46" fmla="*/ 189 w 114"/>
                <a:gd name="T47" fmla="*/ 130 h 209"/>
                <a:gd name="T48" fmla="*/ 201 w 114"/>
                <a:gd name="T49" fmla="*/ 109 h 209"/>
                <a:gd name="T50" fmla="*/ 208 w 114"/>
                <a:gd name="T51" fmla="*/ 109 h 209"/>
                <a:gd name="T52" fmla="*/ 208 w 114"/>
                <a:gd name="T53" fmla="*/ 97 h 209"/>
                <a:gd name="T54" fmla="*/ 208 w 114"/>
                <a:gd name="T55" fmla="*/ 90 h 209"/>
                <a:gd name="T56" fmla="*/ 212 w 114"/>
                <a:gd name="T57" fmla="*/ 83 h 209"/>
                <a:gd name="T58" fmla="*/ 212 w 114"/>
                <a:gd name="T59" fmla="*/ 75 h 209"/>
                <a:gd name="T60" fmla="*/ 217 w 114"/>
                <a:gd name="T61" fmla="*/ 73 h 209"/>
                <a:gd name="T62" fmla="*/ 227 w 114"/>
                <a:gd name="T63" fmla="*/ 68 h 209"/>
                <a:gd name="T64" fmla="*/ 227 w 114"/>
                <a:gd name="T65" fmla="*/ 61 h 209"/>
                <a:gd name="T66" fmla="*/ 229 w 114"/>
                <a:gd name="T67" fmla="*/ 54 h 209"/>
                <a:gd name="T68" fmla="*/ 231 w 114"/>
                <a:gd name="T69" fmla="*/ 47 h 209"/>
                <a:gd name="T70" fmla="*/ 236 w 114"/>
                <a:gd name="T71" fmla="*/ 42 h 209"/>
                <a:gd name="T72" fmla="*/ 238 w 114"/>
                <a:gd name="T73" fmla="*/ 45 h 209"/>
                <a:gd name="T74" fmla="*/ 243 w 114"/>
                <a:gd name="T75" fmla="*/ 31 h 209"/>
                <a:gd name="T76" fmla="*/ 257 w 114"/>
                <a:gd name="T77" fmla="*/ 19 h 209"/>
                <a:gd name="T78" fmla="*/ 262 w 114"/>
                <a:gd name="T79" fmla="*/ 12 h 209"/>
                <a:gd name="T80" fmla="*/ 269 w 114"/>
                <a:gd name="T81" fmla="*/ 0 h 209"/>
                <a:gd name="T82" fmla="*/ 269 w 114"/>
                <a:gd name="T83" fmla="*/ 7 h 209"/>
                <a:gd name="T84" fmla="*/ 257 w 114"/>
                <a:gd name="T85" fmla="*/ 14 h 209"/>
                <a:gd name="T86" fmla="*/ 252 w 114"/>
                <a:gd name="T87" fmla="*/ 40 h 209"/>
                <a:gd name="T88" fmla="*/ 234 w 114"/>
                <a:gd name="T89" fmla="*/ 75 h 209"/>
                <a:gd name="T90" fmla="*/ 212 w 114"/>
                <a:gd name="T91" fmla="*/ 113 h 209"/>
                <a:gd name="T92" fmla="*/ 196 w 114"/>
                <a:gd name="T93" fmla="*/ 146 h 209"/>
                <a:gd name="T94" fmla="*/ 186 w 114"/>
                <a:gd name="T95" fmla="*/ 170 h 209"/>
                <a:gd name="T96" fmla="*/ 160 w 114"/>
                <a:gd name="T97" fmla="*/ 217 h 209"/>
                <a:gd name="T98" fmla="*/ 144 w 114"/>
                <a:gd name="T99" fmla="*/ 238 h 209"/>
                <a:gd name="T100" fmla="*/ 125 w 114"/>
                <a:gd name="T101" fmla="*/ 269 h 209"/>
                <a:gd name="T102" fmla="*/ 71 w 114"/>
                <a:gd name="T103" fmla="*/ 377 h 209"/>
                <a:gd name="T104" fmla="*/ 54 w 114"/>
                <a:gd name="T105" fmla="*/ 408 h 209"/>
                <a:gd name="T106" fmla="*/ 2 w 114"/>
                <a:gd name="T107" fmla="*/ 484 h 20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18" name="Freeform 116"/>
            <p:cNvSpPr>
              <a:spLocks noChangeArrowheads="1"/>
            </p:cNvSpPr>
            <p:nvPr/>
          </p:nvSpPr>
          <p:spPr bwMode="auto">
            <a:xfrm>
              <a:off x="141" y="37"/>
              <a:ext cx="319" cy="530"/>
            </a:xfrm>
            <a:custGeom>
              <a:avLst/>
              <a:gdLst>
                <a:gd name="T0" fmla="*/ 279 w 135"/>
                <a:gd name="T1" fmla="*/ 473 h 224"/>
                <a:gd name="T2" fmla="*/ 267 w 135"/>
                <a:gd name="T3" fmla="*/ 457 h 224"/>
                <a:gd name="T4" fmla="*/ 246 w 135"/>
                <a:gd name="T5" fmla="*/ 426 h 224"/>
                <a:gd name="T6" fmla="*/ 241 w 135"/>
                <a:gd name="T7" fmla="*/ 416 h 224"/>
                <a:gd name="T8" fmla="*/ 220 w 135"/>
                <a:gd name="T9" fmla="*/ 379 h 224"/>
                <a:gd name="T10" fmla="*/ 215 w 135"/>
                <a:gd name="T11" fmla="*/ 369 h 224"/>
                <a:gd name="T12" fmla="*/ 203 w 135"/>
                <a:gd name="T13" fmla="*/ 353 h 224"/>
                <a:gd name="T14" fmla="*/ 194 w 135"/>
                <a:gd name="T15" fmla="*/ 334 h 224"/>
                <a:gd name="T16" fmla="*/ 187 w 135"/>
                <a:gd name="T17" fmla="*/ 324 h 224"/>
                <a:gd name="T18" fmla="*/ 182 w 135"/>
                <a:gd name="T19" fmla="*/ 317 h 224"/>
                <a:gd name="T20" fmla="*/ 172 w 135"/>
                <a:gd name="T21" fmla="*/ 298 h 224"/>
                <a:gd name="T22" fmla="*/ 163 w 135"/>
                <a:gd name="T23" fmla="*/ 291 h 224"/>
                <a:gd name="T24" fmla="*/ 156 w 135"/>
                <a:gd name="T25" fmla="*/ 279 h 224"/>
                <a:gd name="T26" fmla="*/ 149 w 135"/>
                <a:gd name="T27" fmla="*/ 265 h 224"/>
                <a:gd name="T28" fmla="*/ 139 w 135"/>
                <a:gd name="T29" fmla="*/ 251 h 224"/>
                <a:gd name="T30" fmla="*/ 130 w 135"/>
                <a:gd name="T31" fmla="*/ 230 h 224"/>
                <a:gd name="T32" fmla="*/ 123 w 135"/>
                <a:gd name="T33" fmla="*/ 220 h 224"/>
                <a:gd name="T34" fmla="*/ 121 w 135"/>
                <a:gd name="T35" fmla="*/ 213 h 224"/>
                <a:gd name="T36" fmla="*/ 113 w 135"/>
                <a:gd name="T37" fmla="*/ 206 h 224"/>
                <a:gd name="T38" fmla="*/ 111 w 135"/>
                <a:gd name="T39" fmla="*/ 203 h 224"/>
                <a:gd name="T40" fmla="*/ 109 w 135"/>
                <a:gd name="T41" fmla="*/ 194 h 224"/>
                <a:gd name="T42" fmla="*/ 92 w 135"/>
                <a:gd name="T43" fmla="*/ 168 h 224"/>
                <a:gd name="T44" fmla="*/ 85 w 135"/>
                <a:gd name="T45" fmla="*/ 156 h 224"/>
                <a:gd name="T46" fmla="*/ 78 w 135"/>
                <a:gd name="T47" fmla="*/ 149 h 224"/>
                <a:gd name="T48" fmla="*/ 66 w 135"/>
                <a:gd name="T49" fmla="*/ 125 h 224"/>
                <a:gd name="T50" fmla="*/ 69 w 135"/>
                <a:gd name="T51" fmla="*/ 118 h 224"/>
                <a:gd name="T52" fmla="*/ 59 w 135"/>
                <a:gd name="T53" fmla="*/ 111 h 224"/>
                <a:gd name="T54" fmla="*/ 52 w 135"/>
                <a:gd name="T55" fmla="*/ 106 h 224"/>
                <a:gd name="T56" fmla="*/ 47 w 135"/>
                <a:gd name="T57" fmla="*/ 95 h 224"/>
                <a:gd name="T58" fmla="*/ 45 w 135"/>
                <a:gd name="T59" fmla="*/ 92 h 224"/>
                <a:gd name="T60" fmla="*/ 45 w 135"/>
                <a:gd name="T61" fmla="*/ 90 h 224"/>
                <a:gd name="T62" fmla="*/ 40 w 135"/>
                <a:gd name="T63" fmla="*/ 80 h 224"/>
                <a:gd name="T64" fmla="*/ 31 w 135"/>
                <a:gd name="T65" fmla="*/ 73 h 224"/>
                <a:gd name="T66" fmla="*/ 31 w 135"/>
                <a:gd name="T67" fmla="*/ 69 h 224"/>
                <a:gd name="T68" fmla="*/ 26 w 135"/>
                <a:gd name="T69" fmla="*/ 62 h 224"/>
                <a:gd name="T70" fmla="*/ 19 w 135"/>
                <a:gd name="T71" fmla="*/ 54 h 224"/>
                <a:gd name="T72" fmla="*/ 28 w 135"/>
                <a:gd name="T73" fmla="*/ 54 h 224"/>
                <a:gd name="T74" fmla="*/ 14 w 135"/>
                <a:gd name="T75" fmla="*/ 45 h 224"/>
                <a:gd name="T76" fmla="*/ 12 w 135"/>
                <a:gd name="T77" fmla="*/ 21 h 224"/>
                <a:gd name="T78" fmla="*/ 9 w 135"/>
                <a:gd name="T79" fmla="*/ 12 h 224"/>
                <a:gd name="T80" fmla="*/ 0 w 135"/>
                <a:gd name="T81" fmla="*/ 0 h 224"/>
                <a:gd name="T82" fmla="*/ 7 w 135"/>
                <a:gd name="T83" fmla="*/ 5 h 224"/>
                <a:gd name="T84" fmla="*/ 12 w 135"/>
                <a:gd name="T85" fmla="*/ 19 h 224"/>
                <a:gd name="T86" fmla="*/ 28 w 135"/>
                <a:gd name="T87" fmla="*/ 40 h 224"/>
                <a:gd name="T88" fmla="*/ 52 w 135"/>
                <a:gd name="T89" fmla="*/ 76 h 224"/>
                <a:gd name="T90" fmla="*/ 76 w 135"/>
                <a:gd name="T91" fmla="*/ 116 h 224"/>
                <a:gd name="T92" fmla="*/ 97 w 135"/>
                <a:gd name="T93" fmla="*/ 149 h 224"/>
                <a:gd name="T94" fmla="*/ 113 w 135"/>
                <a:gd name="T95" fmla="*/ 173 h 224"/>
                <a:gd name="T96" fmla="*/ 139 w 135"/>
                <a:gd name="T97" fmla="*/ 222 h 224"/>
                <a:gd name="T98" fmla="*/ 156 w 135"/>
                <a:gd name="T99" fmla="*/ 253 h 224"/>
                <a:gd name="T100" fmla="*/ 175 w 135"/>
                <a:gd name="T101" fmla="*/ 286 h 224"/>
                <a:gd name="T102" fmla="*/ 248 w 135"/>
                <a:gd name="T103" fmla="*/ 402 h 224"/>
                <a:gd name="T104" fmla="*/ 265 w 135"/>
                <a:gd name="T105" fmla="*/ 431 h 224"/>
                <a:gd name="T106" fmla="*/ 310 w 135"/>
                <a:gd name="T107" fmla="*/ 525 h 22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19" name="Freeform 117"/>
            <p:cNvSpPr>
              <a:spLocks noChangeArrowheads="1"/>
            </p:cNvSpPr>
            <p:nvPr/>
          </p:nvSpPr>
          <p:spPr bwMode="auto">
            <a:xfrm>
              <a:off x="155" y="680"/>
              <a:ext cx="319" cy="529"/>
            </a:xfrm>
            <a:custGeom>
              <a:avLst/>
              <a:gdLst>
                <a:gd name="T0" fmla="*/ 279 w 135"/>
                <a:gd name="T1" fmla="*/ 468 h 224"/>
                <a:gd name="T2" fmla="*/ 269 w 135"/>
                <a:gd name="T3" fmla="*/ 456 h 224"/>
                <a:gd name="T4" fmla="*/ 246 w 135"/>
                <a:gd name="T5" fmla="*/ 425 h 224"/>
                <a:gd name="T6" fmla="*/ 241 w 135"/>
                <a:gd name="T7" fmla="*/ 416 h 224"/>
                <a:gd name="T8" fmla="*/ 220 w 135"/>
                <a:gd name="T9" fmla="*/ 378 h 224"/>
                <a:gd name="T10" fmla="*/ 215 w 135"/>
                <a:gd name="T11" fmla="*/ 366 h 224"/>
                <a:gd name="T12" fmla="*/ 203 w 135"/>
                <a:gd name="T13" fmla="*/ 350 h 224"/>
                <a:gd name="T14" fmla="*/ 194 w 135"/>
                <a:gd name="T15" fmla="*/ 333 h 224"/>
                <a:gd name="T16" fmla="*/ 189 w 135"/>
                <a:gd name="T17" fmla="*/ 324 h 224"/>
                <a:gd name="T18" fmla="*/ 184 w 135"/>
                <a:gd name="T19" fmla="*/ 316 h 224"/>
                <a:gd name="T20" fmla="*/ 170 w 135"/>
                <a:gd name="T21" fmla="*/ 298 h 224"/>
                <a:gd name="T22" fmla="*/ 165 w 135"/>
                <a:gd name="T23" fmla="*/ 288 h 224"/>
                <a:gd name="T24" fmla="*/ 154 w 135"/>
                <a:gd name="T25" fmla="*/ 276 h 224"/>
                <a:gd name="T26" fmla="*/ 149 w 135"/>
                <a:gd name="T27" fmla="*/ 262 h 224"/>
                <a:gd name="T28" fmla="*/ 137 w 135"/>
                <a:gd name="T29" fmla="*/ 248 h 224"/>
                <a:gd name="T30" fmla="*/ 130 w 135"/>
                <a:gd name="T31" fmla="*/ 229 h 224"/>
                <a:gd name="T32" fmla="*/ 123 w 135"/>
                <a:gd name="T33" fmla="*/ 222 h 224"/>
                <a:gd name="T34" fmla="*/ 121 w 135"/>
                <a:gd name="T35" fmla="*/ 213 h 224"/>
                <a:gd name="T36" fmla="*/ 113 w 135"/>
                <a:gd name="T37" fmla="*/ 205 h 224"/>
                <a:gd name="T38" fmla="*/ 111 w 135"/>
                <a:gd name="T39" fmla="*/ 203 h 224"/>
                <a:gd name="T40" fmla="*/ 106 w 135"/>
                <a:gd name="T41" fmla="*/ 194 h 224"/>
                <a:gd name="T42" fmla="*/ 90 w 135"/>
                <a:gd name="T43" fmla="*/ 165 h 224"/>
                <a:gd name="T44" fmla="*/ 85 w 135"/>
                <a:gd name="T45" fmla="*/ 158 h 224"/>
                <a:gd name="T46" fmla="*/ 80 w 135"/>
                <a:gd name="T47" fmla="*/ 149 h 224"/>
                <a:gd name="T48" fmla="*/ 66 w 135"/>
                <a:gd name="T49" fmla="*/ 125 h 224"/>
                <a:gd name="T50" fmla="*/ 69 w 135"/>
                <a:gd name="T51" fmla="*/ 118 h 224"/>
                <a:gd name="T52" fmla="*/ 59 w 135"/>
                <a:gd name="T53" fmla="*/ 111 h 224"/>
                <a:gd name="T54" fmla="*/ 52 w 135"/>
                <a:gd name="T55" fmla="*/ 106 h 224"/>
                <a:gd name="T56" fmla="*/ 47 w 135"/>
                <a:gd name="T57" fmla="*/ 97 h 224"/>
                <a:gd name="T58" fmla="*/ 43 w 135"/>
                <a:gd name="T59" fmla="*/ 94 h 224"/>
                <a:gd name="T60" fmla="*/ 43 w 135"/>
                <a:gd name="T61" fmla="*/ 87 h 224"/>
                <a:gd name="T62" fmla="*/ 40 w 135"/>
                <a:gd name="T63" fmla="*/ 80 h 224"/>
                <a:gd name="T64" fmla="*/ 31 w 135"/>
                <a:gd name="T65" fmla="*/ 73 h 224"/>
                <a:gd name="T66" fmla="*/ 31 w 135"/>
                <a:gd name="T67" fmla="*/ 68 h 224"/>
                <a:gd name="T68" fmla="*/ 24 w 135"/>
                <a:gd name="T69" fmla="*/ 61 h 224"/>
                <a:gd name="T70" fmla="*/ 21 w 135"/>
                <a:gd name="T71" fmla="*/ 54 h 224"/>
                <a:gd name="T72" fmla="*/ 26 w 135"/>
                <a:gd name="T73" fmla="*/ 54 h 224"/>
                <a:gd name="T74" fmla="*/ 17 w 135"/>
                <a:gd name="T75" fmla="*/ 43 h 224"/>
                <a:gd name="T76" fmla="*/ 9 w 135"/>
                <a:gd name="T77" fmla="*/ 21 h 224"/>
                <a:gd name="T78" fmla="*/ 9 w 135"/>
                <a:gd name="T79" fmla="*/ 14 h 224"/>
                <a:gd name="T80" fmla="*/ 0 w 135"/>
                <a:gd name="T81" fmla="*/ 0 h 224"/>
                <a:gd name="T82" fmla="*/ 7 w 135"/>
                <a:gd name="T83" fmla="*/ 5 h 224"/>
                <a:gd name="T84" fmla="*/ 9 w 135"/>
                <a:gd name="T85" fmla="*/ 19 h 224"/>
                <a:gd name="T86" fmla="*/ 26 w 135"/>
                <a:gd name="T87" fmla="*/ 38 h 224"/>
                <a:gd name="T88" fmla="*/ 52 w 135"/>
                <a:gd name="T89" fmla="*/ 76 h 224"/>
                <a:gd name="T90" fmla="*/ 76 w 135"/>
                <a:gd name="T91" fmla="*/ 118 h 224"/>
                <a:gd name="T92" fmla="*/ 97 w 135"/>
                <a:gd name="T93" fmla="*/ 149 h 224"/>
                <a:gd name="T94" fmla="*/ 113 w 135"/>
                <a:gd name="T95" fmla="*/ 172 h 224"/>
                <a:gd name="T96" fmla="*/ 142 w 135"/>
                <a:gd name="T97" fmla="*/ 224 h 224"/>
                <a:gd name="T98" fmla="*/ 156 w 135"/>
                <a:gd name="T99" fmla="*/ 253 h 224"/>
                <a:gd name="T100" fmla="*/ 175 w 135"/>
                <a:gd name="T101" fmla="*/ 288 h 224"/>
                <a:gd name="T102" fmla="*/ 248 w 135"/>
                <a:gd name="T103" fmla="*/ 399 h 224"/>
                <a:gd name="T104" fmla="*/ 265 w 135"/>
                <a:gd name="T105" fmla="*/ 430 h 224"/>
                <a:gd name="T106" fmla="*/ 310 w 135"/>
                <a:gd name="T107" fmla="*/ 524 h 22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20" name="Freeform 118"/>
            <p:cNvSpPr>
              <a:spLocks noChangeArrowheads="1"/>
            </p:cNvSpPr>
            <p:nvPr/>
          </p:nvSpPr>
          <p:spPr bwMode="auto">
            <a:xfrm>
              <a:off x="165" y="1389"/>
              <a:ext cx="305" cy="517"/>
            </a:xfrm>
            <a:custGeom>
              <a:avLst/>
              <a:gdLst>
                <a:gd name="T0" fmla="*/ 265 w 129"/>
                <a:gd name="T1" fmla="*/ 460 h 219"/>
                <a:gd name="T2" fmla="*/ 258 w 129"/>
                <a:gd name="T3" fmla="*/ 444 h 219"/>
                <a:gd name="T4" fmla="*/ 236 w 129"/>
                <a:gd name="T5" fmla="*/ 415 h 219"/>
                <a:gd name="T6" fmla="*/ 227 w 129"/>
                <a:gd name="T7" fmla="*/ 406 h 219"/>
                <a:gd name="T8" fmla="*/ 210 w 129"/>
                <a:gd name="T9" fmla="*/ 371 h 219"/>
                <a:gd name="T10" fmla="*/ 203 w 129"/>
                <a:gd name="T11" fmla="*/ 361 h 219"/>
                <a:gd name="T12" fmla="*/ 194 w 129"/>
                <a:gd name="T13" fmla="*/ 342 h 219"/>
                <a:gd name="T14" fmla="*/ 182 w 129"/>
                <a:gd name="T15" fmla="*/ 326 h 219"/>
                <a:gd name="T16" fmla="*/ 180 w 129"/>
                <a:gd name="T17" fmla="*/ 316 h 219"/>
                <a:gd name="T18" fmla="*/ 175 w 129"/>
                <a:gd name="T19" fmla="*/ 312 h 219"/>
                <a:gd name="T20" fmla="*/ 161 w 129"/>
                <a:gd name="T21" fmla="*/ 293 h 219"/>
                <a:gd name="T22" fmla="*/ 156 w 129"/>
                <a:gd name="T23" fmla="*/ 281 h 219"/>
                <a:gd name="T24" fmla="*/ 147 w 129"/>
                <a:gd name="T25" fmla="*/ 271 h 219"/>
                <a:gd name="T26" fmla="*/ 139 w 129"/>
                <a:gd name="T27" fmla="*/ 257 h 219"/>
                <a:gd name="T28" fmla="*/ 132 w 129"/>
                <a:gd name="T29" fmla="*/ 241 h 219"/>
                <a:gd name="T30" fmla="*/ 121 w 129"/>
                <a:gd name="T31" fmla="*/ 220 h 219"/>
                <a:gd name="T32" fmla="*/ 116 w 129"/>
                <a:gd name="T33" fmla="*/ 215 h 219"/>
                <a:gd name="T34" fmla="*/ 113 w 129"/>
                <a:gd name="T35" fmla="*/ 205 h 219"/>
                <a:gd name="T36" fmla="*/ 109 w 129"/>
                <a:gd name="T37" fmla="*/ 201 h 219"/>
                <a:gd name="T38" fmla="*/ 106 w 129"/>
                <a:gd name="T39" fmla="*/ 198 h 219"/>
                <a:gd name="T40" fmla="*/ 99 w 129"/>
                <a:gd name="T41" fmla="*/ 189 h 219"/>
                <a:gd name="T42" fmla="*/ 85 w 129"/>
                <a:gd name="T43" fmla="*/ 163 h 219"/>
                <a:gd name="T44" fmla="*/ 78 w 129"/>
                <a:gd name="T45" fmla="*/ 153 h 219"/>
                <a:gd name="T46" fmla="*/ 73 w 129"/>
                <a:gd name="T47" fmla="*/ 144 h 219"/>
                <a:gd name="T48" fmla="*/ 64 w 129"/>
                <a:gd name="T49" fmla="*/ 123 h 219"/>
                <a:gd name="T50" fmla="*/ 64 w 129"/>
                <a:gd name="T51" fmla="*/ 113 h 219"/>
                <a:gd name="T52" fmla="*/ 52 w 129"/>
                <a:gd name="T53" fmla="*/ 111 h 219"/>
                <a:gd name="T54" fmla="*/ 47 w 129"/>
                <a:gd name="T55" fmla="*/ 106 h 219"/>
                <a:gd name="T56" fmla="*/ 43 w 129"/>
                <a:gd name="T57" fmla="*/ 94 h 219"/>
                <a:gd name="T58" fmla="*/ 38 w 129"/>
                <a:gd name="T59" fmla="*/ 92 h 219"/>
                <a:gd name="T60" fmla="*/ 38 w 129"/>
                <a:gd name="T61" fmla="*/ 87 h 219"/>
                <a:gd name="T62" fmla="*/ 38 w 129"/>
                <a:gd name="T63" fmla="*/ 78 h 219"/>
                <a:gd name="T64" fmla="*/ 28 w 129"/>
                <a:gd name="T65" fmla="*/ 71 h 219"/>
                <a:gd name="T66" fmla="*/ 28 w 129"/>
                <a:gd name="T67" fmla="*/ 66 h 219"/>
                <a:gd name="T68" fmla="*/ 21 w 129"/>
                <a:gd name="T69" fmla="*/ 61 h 219"/>
                <a:gd name="T70" fmla="*/ 17 w 129"/>
                <a:gd name="T71" fmla="*/ 52 h 219"/>
                <a:gd name="T72" fmla="*/ 24 w 129"/>
                <a:gd name="T73" fmla="*/ 52 h 219"/>
                <a:gd name="T74" fmla="*/ 12 w 129"/>
                <a:gd name="T75" fmla="*/ 42 h 219"/>
                <a:gd name="T76" fmla="*/ 7 w 129"/>
                <a:gd name="T77" fmla="*/ 19 h 219"/>
                <a:gd name="T78" fmla="*/ 7 w 129"/>
                <a:gd name="T79" fmla="*/ 12 h 219"/>
                <a:gd name="T80" fmla="*/ 0 w 129"/>
                <a:gd name="T81" fmla="*/ 0 h 219"/>
                <a:gd name="T82" fmla="*/ 5 w 129"/>
                <a:gd name="T83" fmla="*/ 2 h 219"/>
                <a:gd name="T84" fmla="*/ 7 w 129"/>
                <a:gd name="T85" fmla="*/ 17 h 219"/>
                <a:gd name="T86" fmla="*/ 24 w 129"/>
                <a:gd name="T87" fmla="*/ 38 h 219"/>
                <a:gd name="T88" fmla="*/ 47 w 129"/>
                <a:gd name="T89" fmla="*/ 73 h 219"/>
                <a:gd name="T90" fmla="*/ 71 w 129"/>
                <a:gd name="T91" fmla="*/ 111 h 219"/>
                <a:gd name="T92" fmla="*/ 92 w 129"/>
                <a:gd name="T93" fmla="*/ 144 h 219"/>
                <a:gd name="T94" fmla="*/ 106 w 129"/>
                <a:gd name="T95" fmla="*/ 170 h 219"/>
                <a:gd name="T96" fmla="*/ 135 w 129"/>
                <a:gd name="T97" fmla="*/ 220 h 219"/>
                <a:gd name="T98" fmla="*/ 149 w 129"/>
                <a:gd name="T99" fmla="*/ 248 h 219"/>
                <a:gd name="T100" fmla="*/ 166 w 129"/>
                <a:gd name="T101" fmla="*/ 281 h 219"/>
                <a:gd name="T102" fmla="*/ 236 w 129"/>
                <a:gd name="T103" fmla="*/ 390 h 219"/>
                <a:gd name="T104" fmla="*/ 255 w 129"/>
                <a:gd name="T105" fmla="*/ 423 h 219"/>
                <a:gd name="T106" fmla="*/ 298 w 129"/>
                <a:gd name="T107" fmla="*/ 512 h 21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21" name="Freeform 119"/>
            <p:cNvSpPr>
              <a:spLocks noChangeArrowheads="1"/>
            </p:cNvSpPr>
            <p:nvPr/>
          </p:nvSpPr>
          <p:spPr bwMode="auto">
            <a:xfrm>
              <a:off x="167" y="2041"/>
              <a:ext cx="310" cy="517"/>
            </a:xfrm>
            <a:custGeom>
              <a:avLst/>
              <a:gdLst>
                <a:gd name="T0" fmla="*/ 272 w 131"/>
                <a:gd name="T1" fmla="*/ 460 h 219"/>
                <a:gd name="T2" fmla="*/ 263 w 131"/>
                <a:gd name="T3" fmla="*/ 446 h 219"/>
                <a:gd name="T4" fmla="*/ 241 w 131"/>
                <a:gd name="T5" fmla="*/ 415 h 219"/>
                <a:gd name="T6" fmla="*/ 237 w 131"/>
                <a:gd name="T7" fmla="*/ 406 h 219"/>
                <a:gd name="T8" fmla="*/ 218 w 131"/>
                <a:gd name="T9" fmla="*/ 371 h 219"/>
                <a:gd name="T10" fmla="*/ 211 w 131"/>
                <a:gd name="T11" fmla="*/ 361 h 219"/>
                <a:gd name="T12" fmla="*/ 199 w 131"/>
                <a:gd name="T13" fmla="*/ 345 h 219"/>
                <a:gd name="T14" fmla="*/ 189 w 131"/>
                <a:gd name="T15" fmla="*/ 328 h 219"/>
                <a:gd name="T16" fmla="*/ 185 w 131"/>
                <a:gd name="T17" fmla="*/ 316 h 219"/>
                <a:gd name="T18" fmla="*/ 177 w 131"/>
                <a:gd name="T19" fmla="*/ 309 h 219"/>
                <a:gd name="T20" fmla="*/ 166 w 131"/>
                <a:gd name="T21" fmla="*/ 293 h 219"/>
                <a:gd name="T22" fmla="*/ 161 w 131"/>
                <a:gd name="T23" fmla="*/ 283 h 219"/>
                <a:gd name="T24" fmla="*/ 154 w 131"/>
                <a:gd name="T25" fmla="*/ 271 h 219"/>
                <a:gd name="T26" fmla="*/ 144 w 131"/>
                <a:gd name="T27" fmla="*/ 257 h 219"/>
                <a:gd name="T28" fmla="*/ 137 w 131"/>
                <a:gd name="T29" fmla="*/ 243 h 219"/>
                <a:gd name="T30" fmla="*/ 125 w 131"/>
                <a:gd name="T31" fmla="*/ 222 h 219"/>
                <a:gd name="T32" fmla="*/ 121 w 131"/>
                <a:gd name="T33" fmla="*/ 217 h 219"/>
                <a:gd name="T34" fmla="*/ 118 w 131"/>
                <a:gd name="T35" fmla="*/ 205 h 219"/>
                <a:gd name="T36" fmla="*/ 114 w 131"/>
                <a:gd name="T37" fmla="*/ 203 h 219"/>
                <a:gd name="T38" fmla="*/ 111 w 131"/>
                <a:gd name="T39" fmla="*/ 198 h 219"/>
                <a:gd name="T40" fmla="*/ 104 w 131"/>
                <a:gd name="T41" fmla="*/ 189 h 219"/>
                <a:gd name="T42" fmla="*/ 90 w 131"/>
                <a:gd name="T43" fmla="*/ 163 h 219"/>
                <a:gd name="T44" fmla="*/ 83 w 131"/>
                <a:gd name="T45" fmla="*/ 156 h 219"/>
                <a:gd name="T46" fmla="*/ 78 w 131"/>
                <a:gd name="T47" fmla="*/ 144 h 219"/>
                <a:gd name="T48" fmla="*/ 66 w 131"/>
                <a:gd name="T49" fmla="*/ 123 h 219"/>
                <a:gd name="T50" fmla="*/ 66 w 131"/>
                <a:gd name="T51" fmla="*/ 116 h 219"/>
                <a:gd name="T52" fmla="*/ 59 w 131"/>
                <a:gd name="T53" fmla="*/ 111 h 219"/>
                <a:gd name="T54" fmla="*/ 52 w 131"/>
                <a:gd name="T55" fmla="*/ 106 h 219"/>
                <a:gd name="T56" fmla="*/ 47 w 131"/>
                <a:gd name="T57" fmla="*/ 94 h 219"/>
                <a:gd name="T58" fmla="*/ 43 w 131"/>
                <a:gd name="T59" fmla="*/ 94 h 219"/>
                <a:gd name="T60" fmla="*/ 43 w 131"/>
                <a:gd name="T61" fmla="*/ 90 h 219"/>
                <a:gd name="T62" fmla="*/ 40 w 131"/>
                <a:gd name="T63" fmla="*/ 78 h 219"/>
                <a:gd name="T64" fmla="*/ 33 w 131"/>
                <a:gd name="T65" fmla="*/ 73 h 219"/>
                <a:gd name="T66" fmla="*/ 31 w 131"/>
                <a:gd name="T67" fmla="*/ 66 h 219"/>
                <a:gd name="T68" fmla="*/ 28 w 131"/>
                <a:gd name="T69" fmla="*/ 61 h 219"/>
                <a:gd name="T70" fmla="*/ 21 w 131"/>
                <a:gd name="T71" fmla="*/ 52 h 219"/>
                <a:gd name="T72" fmla="*/ 28 w 131"/>
                <a:gd name="T73" fmla="*/ 54 h 219"/>
                <a:gd name="T74" fmla="*/ 17 w 131"/>
                <a:gd name="T75" fmla="*/ 42 h 219"/>
                <a:gd name="T76" fmla="*/ 12 w 131"/>
                <a:gd name="T77" fmla="*/ 19 h 219"/>
                <a:gd name="T78" fmla="*/ 9 w 131"/>
                <a:gd name="T79" fmla="*/ 14 h 219"/>
                <a:gd name="T80" fmla="*/ 0 w 131"/>
                <a:gd name="T81" fmla="*/ 0 h 219"/>
                <a:gd name="T82" fmla="*/ 7 w 131"/>
                <a:gd name="T83" fmla="*/ 5 h 219"/>
                <a:gd name="T84" fmla="*/ 12 w 131"/>
                <a:gd name="T85" fmla="*/ 17 h 219"/>
                <a:gd name="T86" fmla="*/ 31 w 131"/>
                <a:gd name="T87" fmla="*/ 38 h 219"/>
                <a:gd name="T88" fmla="*/ 52 w 131"/>
                <a:gd name="T89" fmla="*/ 73 h 219"/>
                <a:gd name="T90" fmla="*/ 78 w 131"/>
                <a:gd name="T91" fmla="*/ 113 h 219"/>
                <a:gd name="T92" fmla="*/ 97 w 131"/>
                <a:gd name="T93" fmla="*/ 144 h 219"/>
                <a:gd name="T94" fmla="*/ 114 w 131"/>
                <a:gd name="T95" fmla="*/ 168 h 219"/>
                <a:gd name="T96" fmla="*/ 140 w 131"/>
                <a:gd name="T97" fmla="*/ 220 h 219"/>
                <a:gd name="T98" fmla="*/ 154 w 131"/>
                <a:gd name="T99" fmla="*/ 248 h 219"/>
                <a:gd name="T100" fmla="*/ 173 w 131"/>
                <a:gd name="T101" fmla="*/ 283 h 219"/>
                <a:gd name="T102" fmla="*/ 244 w 131"/>
                <a:gd name="T103" fmla="*/ 392 h 219"/>
                <a:gd name="T104" fmla="*/ 260 w 131"/>
                <a:gd name="T105" fmla="*/ 420 h 219"/>
                <a:gd name="T106" fmla="*/ 303 w 131"/>
                <a:gd name="T107" fmla="*/ 512 h 21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22" name="Freeform 120"/>
            <p:cNvSpPr>
              <a:spLocks noChangeArrowheads="1"/>
            </p:cNvSpPr>
            <p:nvPr/>
          </p:nvSpPr>
          <p:spPr bwMode="auto">
            <a:xfrm>
              <a:off x="484" y="2201"/>
              <a:ext cx="300" cy="551"/>
            </a:xfrm>
            <a:custGeom>
              <a:avLst/>
              <a:gdLst>
                <a:gd name="T0" fmla="*/ 33 w 127"/>
                <a:gd name="T1" fmla="*/ 485 h 233"/>
                <a:gd name="T2" fmla="*/ 40 w 127"/>
                <a:gd name="T3" fmla="*/ 471 h 233"/>
                <a:gd name="T4" fmla="*/ 54 w 127"/>
                <a:gd name="T5" fmla="*/ 437 h 233"/>
                <a:gd name="T6" fmla="*/ 64 w 127"/>
                <a:gd name="T7" fmla="*/ 423 h 233"/>
                <a:gd name="T8" fmla="*/ 83 w 127"/>
                <a:gd name="T9" fmla="*/ 390 h 233"/>
                <a:gd name="T10" fmla="*/ 90 w 127"/>
                <a:gd name="T11" fmla="*/ 378 h 233"/>
                <a:gd name="T12" fmla="*/ 97 w 127"/>
                <a:gd name="T13" fmla="*/ 359 h 233"/>
                <a:gd name="T14" fmla="*/ 109 w 127"/>
                <a:gd name="T15" fmla="*/ 343 h 233"/>
                <a:gd name="T16" fmla="*/ 113 w 127"/>
                <a:gd name="T17" fmla="*/ 333 h 233"/>
                <a:gd name="T18" fmla="*/ 116 w 127"/>
                <a:gd name="T19" fmla="*/ 324 h 233"/>
                <a:gd name="T20" fmla="*/ 128 w 127"/>
                <a:gd name="T21" fmla="*/ 303 h 233"/>
                <a:gd name="T22" fmla="*/ 132 w 127"/>
                <a:gd name="T23" fmla="*/ 293 h 233"/>
                <a:gd name="T24" fmla="*/ 137 w 127"/>
                <a:gd name="T25" fmla="*/ 279 h 233"/>
                <a:gd name="T26" fmla="*/ 146 w 127"/>
                <a:gd name="T27" fmla="*/ 265 h 233"/>
                <a:gd name="T28" fmla="*/ 156 w 127"/>
                <a:gd name="T29" fmla="*/ 248 h 233"/>
                <a:gd name="T30" fmla="*/ 168 w 127"/>
                <a:gd name="T31" fmla="*/ 232 h 233"/>
                <a:gd name="T32" fmla="*/ 172 w 127"/>
                <a:gd name="T33" fmla="*/ 220 h 233"/>
                <a:gd name="T34" fmla="*/ 175 w 127"/>
                <a:gd name="T35" fmla="*/ 215 h 233"/>
                <a:gd name="T36" fmla="*/ 180 w 127"/>
                <a:gd name="T37" fmla="*/ 206 h 233"/>
                <a:gd name="T38" fmla="*/ 180 w 127"/>
                <a:gd name="T39" fmla="*/ 201 h 233"/>
                <a:gd name="T40" fmla="*/ 184 w 127"/>
                <a:gd name="T41" fmla="*/ 194 h 233"/>
                <a:gd name="T42" fmla="*/ 201 w 127"/>
                <a:gd name="T43" fmla="*/ 168 h 233"/>
                <a:gd name="T44" fmla="*/ 208 w 127"/>
                <a:gd name="T45" fmla="*/ 154 h 233"/>
                <a:gd name="T46" fmla="*/ 213 w 127"/>
                <a:gd name="T47" fmla="*/ 147 h 233"/>
                <a:gd name="T48" fmla="*/ 224 w 127"/>
                <a:gd name="T49" fmla="*/ 123 h 233"/>
                <a:gd name="T50" fmla="*/ 231 w 127"/>
                <a:gd name="T51" fmla="*/ 118 h 233"/>
                <a:gd name="T52" fmla="*/ 234 w 127"/>
                <a:gd name="T53" fmla="*/ 109 h 233"/>
                <a:gd name="T54" fmla="*/ 234 w 127"/>
                <a:gd name="T55" fmla="*/ 102 h 233"/>
                <a:gd name="T56" fmla="*/ 239 w 127"/>
                <a:gd name="T57" fmla="*/ 90 h 233"/>
                <a:gd name="T58" fmla="*/ 239 w 127"/>
                <a:gd name="T59" fmla="*/ 87 h 233"/>
                <a:gd name="T60" fmla="*/ 243 w 127"/>
                <a:gd name="T61" fmla="*/ 83 h 233"/>
                <a:gd name="T62" fmla="*/ 253 w 127"/>
                <a:gd name="T63" fmla="*/ 73 h 233"/>
                <a:gd name="T64" fmla="*/ 253 w 127"/>
                <a:gd name="T65" fmla="*/ 66 h 233"/>
                <a:gd name="T66" fmla="*/ 257 w 127"/>
                <a:gd name="T67" fmla="*/ 61 h 233"/>
                <a:gd name="T68" fmla="*/ 260 w 127"/>
                <a:gd name="T69" fmla="*/ 54 h 233"/>
                <a:gd name="T70" fmla="*/ 265 w 127"/>
                <a:gd name="T71" fmla="*/ 45 h 233"/>
                <a:gd name="T72" fmla="*/ 267 w 127"/>
                <a:gd name="T73" fmla="*/ 52 h 233"/>
                <a:gd name="T74" fmla="*/ 272 w 127"/>
                <a:gd name="T75" fmla="*/ 35 h 233"/>
                <a:gd name="T76" fmla="*/ 286 w 127"/>
                <a:gd name="T77" fmla="*/ 19 h 233"/>
                <a:gd name="T78" fmla="*/ 293 w 127"/>
                <a:gd name="T79" fmla="*/ 12 h 233"/>
                <a:gd name="T80" fmla="*/ 300 w 127"/>
                <a:gd name="T81" fmla="*/ 0 h 233"/>
                <a:gd name="T82" fmla="*/ 300 w 127"/>
                <a:gd name="T83" fmla="*/ 7 h 233"/>
                <a:gd name="T84" fmla="*/ 288 w 127"/>
                <a:gd name="T85" fmla="*/ 19 h 233"/>
                <a:gd name="T86" fmla="*/ 281 w 127"/>
                <a:gd name="T87" fmla="*/ 43 h 233"/>
                <a:gd name="T88" fmla="*/ 262 w 127"/>
                <a:gd name="T89" fmla="*/ 85 h 233"/>
                <a:gd name="T90" fmla="*/ 239 w 127"/>
                <a:gd name="T91" fmla="*/ 128 h 233"/>
                <a:gd name="T92" fmla="*/ 222 w 127"/>
                <a:gd name="T93" fmla="*/ 161 h 233"/>
                <a:gd name="T94" fmla="*/ 208 w 127"/>
                <a:gd name="T95" fmla="*/ 187 h 233"/>
                <a:gd name="T96" fmla="*/ 177 w 127"/>
                <a:gd name="T97" fmla="*/ 239 h 233"/>
                <a:gd name="T98" fmla="*/ 161 w 127"/>
                <a:gd name="T99" fmla="*/ 265 h 233"/>
                <a:gd name="T100" fmla="*/ 139 w 127"/>
                <a:gd name="T101" fmla="*/ 303 h 233"/>
                <a:gd name="T102" fmla="*/ 78 w 127"/>
                <a:gd name="T103" fmla="*/ 423 h 233"/>
                <a:gd name="T104" fmla="*/ 61 w 127"/>
                <a:gd name="T105" fmla="*/ 454 h 233"/>
                <a:gd name="T106" fmla="*/ 2 w 127"/>
                <a:gd name="T107" fmla="*/ 544 h 23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23" name="Freeform 121"/>
            <p:cNvSpPr>
              <a:spLocks noChangeArrowheads="1"/>
            </p:cNvSpPr>
            <p:nvPr/>
          </p:nvSpPr>
          <p:spPr bwMode="auto">
            <a:xfrm>
              <a:off x="484" y="2853"/>
              <a:ext cx="300" cy="551"/>
            </a:xfrm>
            <a:custGeom>
              <a:avLst/>
              <a:gdLst>
                <a:gd name="T0" fmla="*/ 33 w 127"/>
                <a:gd name="T1" fmla="*/ 485 h 233"/>
                <a:gd name="T2" fmla="*/ 43 w 127"/>
                <a:gd name="T3" fmla="*/ 471 h 233"/>
                <a:gd name="T4" fmla="*/ 59 w 127"/>
                <a:gd name="T5" fmla="*/ 435 h 233"/>
                <a:gd name="T6" fmla="*/ 61 w 127"/>
                <a:gd name="T7" fmla="*/ 423 h 233"/>
                <a:gd name="T8" fmla="*/ 85 w 127"/>
                <a:gd name="T9" fmla="*/ 390 h 233"/>
                <a:gd name="T10" fmla="*/ 92 w 127"/>
                <a:gd name="T11" fmla="*/ 378 h 233"/>
                <a:gd name="T12" fmla="*/ 102 w 127"/>
                <a:gd name="T13" fmla="*/ 357 h 233"/>
                <a:gd name="T14" fmla="*/ 109 w 127"/>
                <a:gd name="T15" fmla="*/ 343 h 233"/>
                <a:gd name="T16" fmla="*/ 118 w 127"/>
                <a:gd name="T17" fmla="*/ 331 h 233"/>
                <a:gd name="T18" fmla="*/ 120 w 127"/>
                <a:gd name="T19" fmla="*/ 324 h 233"/>
                <a:gd name="T20" fmla="*/ 128 w 127"/>
                <a:gd name="T21" fmla="*/ 303 h 233"/>
                <a:gd name="T22" fmla="*/ 135 w 127"/>
                <a:gd name="T23" fmla="*/ 291 h 233"/>
                <a:gd name="T24" fmla="*/ 139 w 127"/>
                <a:gd name="T25" fmla="*/ 281 h 233"/>
                <a:gd name="T26" fmla="*/ 149 w 127"/>
                <a:gd name="T27" fmla="*/ 267 h 233"/>
                <a:gd name="T28" fmla="*/ 156 w 127"/>
                <a:gd name="T29" fmla="*/ 248 h 233"/>
                <a:gd name="T30" fmla="*/ 170 w 127"/>
                <a:gd name="T31" fmla="*/ 229 h 233"/>
                <a:gd name="T32" fmla="*/ 172 w 127"/>
                <a:gd name="T33" fmla="*/ 220 h 233"/>
                <a:gd name="T34" fmla="*/ 177 w 127"/>
                <a:gd name="T35" fmla="*/ 215 h 233"/>
                <a:gd name="T36" fmla="*/ 182 w 127"/>
                <a:gd name="T37" fmla="*/ 203 h 233"/>
                <a:gd name="T38" fmla="*/ 184 w 127"/>
                <a:gd name="T39" fmla="*/ 203 h 233"/>
                <a:gd name="T40" fmla="*/ 189 w 127"/>
                <a:gd name="T41" fmla="*/ 194 h 233"/>
                <a:gd name="T42" fmla="*/ 206 w 127"/>
                <a:gd name="T43" fmla="*/ 166 h 233"/>
                <a:gd name="T44" fmla="*/ 208 w 127"/>
                <a:gd name="T45" fmla="*/ 154 h 233"/>
                <a:gd name="T46" fmla="*/ 215 w 127"/>
                <a:gd name="T47" fmla="*/ 144 h 233"/>
                <a:gd name="T48" fmla="*/ 227 w 127"/>
                <a:gd name="T49" fmla="*/ 123 h 233"/>
                <a:gd name="T50" fmla="*/ 234 w 127"/>
                <a:gd name="T51" fmla="*/ 118 h 233"/>
                <a:gd name="T52" fmla="*/ 236 w 127"/>
                <a:gd name="T53" fmla="*/ 109 h 233"/>
                <a:gd name="T54" fmla="*/ 236 w 127"/>
                <a:gd name="T55" fmla="*/ 99 h 233"/>
                <a:gd name="T56" fmla="*/ 241 w 127"/>
                <a:gd name="T57" fmla="*/ 90 h 233"/>
                <a:gd name="T58" fmla="*/ 241 w 127"/>
                <a:gd name="T59" fmla="*/ 87 h 233"/>
                <a:gd name="T60" fmla="*/ 248 w 127"/>
                <a:gd name="T61" fmla="*/ 80 h 233"/>
                <a:gd name="T62" fmla="*/ 253 w 127"/>
                <a:gd name="T63" fmla="*/ 76 h 233"/>
                <a:gd name="T64" fmla="*/ 255 w 127"/>
                <a:gd name="T65" fmla="*/ 66 h 233"/>
                <a:gd name="T66" fmla="*/ 257 w 127"/>
                <a:gd name="T67" fmla="*/ 59 h 233"/>
                <a:gd name="T68" fmla="*/ 260 w 127"/>
                <a:gd name="T69" fmla="*/ 54 h 233"/>
                <a:gd name="T70" fmla="*/ 265 w 127"/>
                <a:gd name="T71" fmla="*/ 45 h 233"/>
                <a:gd name="T72" fmla="*/ 269 w 127"/>
                <a:gd name="T73" fmla="*/ 52 h 233"/>
                <a:gd name="T74" fmla="*/ 274 w 127"/>
                <a:gd name="T75" fmla="*/ 35 h 233"/>
                <a:gd name="T76" fmla="*/ 291 w 127"/>
                <a:gd name="T77" fmla="*/ 17 h 233"/>
                <a:gd name="T78" fmla="*/ 295 w 127"/>
                <a:gd name="T79" fmla="*/ 12 h 233"/>
                <a:gd name="T80" fmla="*/ 300 w 127"/>
                <a:gd name="T81" fmla="*/ 0 h 233"/>
                <a:gd name="T82" fmla="*/ 300 w 127"/>
                <a:gd name="T83" fmla="*/ 7 h 233"/>
                <a:gd name="T84" fmla="*/ 293 w 127"/>
                <a:gd name="T85" fmla="*/ 17 h 233"/>
                <a:gd name="T86" fmla="*/ 283 w 127"/>
                <a:gd name="T87" fmla="*/ 43 h 233"/>
                <a:gd name="T88" fmla="*/ 262 w 127"/>
                <a:gd name="T89" fmla="*/ 83 h 233"/>
                <a:gd name="T90" fmla="*/ 239 w 127"/>
                <a:gd name="T91" fmla="*/ 128 h 233"/>
                <a:gd name="T92" fmla="*/ 220 w 127"/>
                <a:gd name="T93" fmla="*/ 161 h 233"/>
                <a:gd name="T94" fmla="*/ 208 w 127"/>
                <a:gd name="T95" fmla="*/ 187 h 233"/>
                <a:gd name="T96" fmla="*/ 177 w 127"/>
                <a:gd name="T97" fmla="*/ 239 h 233"/>
                <a:gd name="T98" fmla="*/ 163 w 127"/>
                <a:gd name="T99" fmla="*/ 267 h 233"/>
                <a:gd name="T100" fmla="*/ 139 w 127"/>
                <a:gd name="T101" fmla="*/ 303 h 233"/>
                <a:gd name="T102" fmla="*/ 78 w 127"/>
                <a:gd name="T103" fmla="*/ 423 h 233"/>
                <a:gd name="T104" fmla="*/ 61 w 127"/>
                <a:gd name="T105" fmla="*/ 454 h 233"/>
                <a:gd name="T106" fmla="*/ 2 w 127"/>
                <a:gd name="T107" fmla="*/ 542 h 23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24" name="Freeform 122"/>
            <p:cNvSpPr>
              <a:spLocks noChangeArrowheads="1"/>
            </p:cNvSpPr>
            <p:nvPr/>
          </p:nvSpPr>
          <p:spPr bwMode="auto">
            <a:xfrm>
              <a:off x="451" y="515"/>
              <a:ext cx="68" cy="2938"/>
            </a:xfrm>
            <a:custGeom>
              <a:avLst/>
              <a:gdLst>
                <a:gd name="T0" fmla="*/ 9 w 29"/>
                <a:gd name="T1" fmla="*/ 0 h 1244"/>
                <a:gd name="T2" fmla="*/ 21 w 29"/>
                <a:gd name="T3" fmla="*/ 1455 h 1244"/>
                <a:gd name="T4" fmla="*/ 0 w 29"/>
                <a:gd name="T5" fmla="*/ 2938 h 1244"/>
                <a:gd name="T6" fmla="*/ 61 w 29"/>
                <a:gd name="T7" fmla="*/ 2938 h 1244"/>
                <a:gd name="T8" fmla="*/ 40 w 29"/>
                <a:gd name="T9" fmla="*/ 2128 h 1244"/>
                <a:gd name="T10" fmla="*/ 68 w 29"/>
                <a:gd name="T11" fmla="*/ 668 h 1244"/>
                <a:gd name="T12" fmla="*/ 47 w 29"/>
                <a:gd name="T13" fmla="*/ 0 h 1244"/>
                <a:gd name="T14" fmla="*/ 9 w 29"/>
                <a:gd name="T15" fmla="*/ 0 h 1244"/>
                <a:gd name="T16" fmla="*/ 9 w 29"/>
                <a:gd name="T17" fmla="*/ 0 h 124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25" name="Freeform 123"/>
            <p:cNvSpPr>
              <a:spLocks noChangeArrowheads="1"/>
            </p:cNvSpPr>
            <p:nvPr/>
          </p:nvSpPr>
          <p:spPr bwMode="auto">
            <a:xfrm>
              <a:off x="937" y="1044"/>
              <a:ext cx="194" cy="385"/>
            </a:xfrm>
            <a:custGeom>
              <a:avLst/>
              <a:gdLst>
                <a:gd name="T0" fmla="*/ 71 w 82"/>
                <a:gd name="T1" fmla="*/ 12 h 163"/>
                <a:gd name="T2" fmla="*/ 163 w 82"/>
                <a:gd name="T3" fmla="*/ 385 h 163"/>
                <a:gd name="T4" fmla="*/ 35 w 82"/>
                <a:gd name="T5" fmla="*/ 239 h 163"/>
                <a:gd name="T6" fmla="*/ 71 w 82"/>
                <a:gd name="T7" fmla="*/ 12 h 16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26" name="Freeform 124"/>
            <p:cNvSpPr>
              <a:spLocks noChangeArrowheads="1"/>
            </p:cNvSpPr>
            <p:nvPr/>
          </p:nvSpPr>
          <p:spPr bwMode="auto">
            <a:xfrm>
              <a:off x="944" y="1056"/>
              <a:ext cx="102" cy="318"/>
            </a:xfrm>
            <a:custGeom>
              <a:avLst/>
              <a:gdLst>
                <a:gd name="T0" fmla="*/ 66 w 43"/>
                <a:gd name="T1" fmla="*/ 0 h 135"/>
                <a:gd name="T2" fmla="*/ 102 w 43"/>
                <a:gd name="T3" fmla="*/ 318 h 135"/>
                <a:gd name="T4" fmla="*/ 31 w 43"/>
                <a:gd name="T5" fmla="*/ 226 h 135"/>
                <a:gd name="T6" fmla="*/ 66 w 43"/>
                <a:gd name="T7" fmla="*/ 0 h 1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27" name="Freeform 125"/>
            <p:cNvSpPr>
              <a:spLocks noChangeArrowheads="1"/>
            </p:cNvSpPr>
            <p:nvPr/>
          </p:nvSpPr>
          <p:spPr bwMode="auto">
            <a:xfrm>
              <a:off x="916" y="2248"/>
              <a:ext cx="220" cy="426"/>
            </a:xfrm>
            <a:custGeom>
              <a:avLst/>
              <a:gdLst>
                <a:gd name="T0" fmla="*/ 83 w 93"/>
                <a:gd name="T1" fmla="*/ 9 h 180"/>
                <a:gd name="T2" fmla="*/ 189 w 93"/>
                <a:gd name="T3" fmla="*/ 426 h 180"/>
                <a:gd name="T4" fmla="*/ 43 w 93"/>
                <a:gd name="T5" fmla="*/ 258 h 180"/>
                <a:gd name="T6" fmla="*/ 83 w 93"/>
                <a:gd name="T7" fmla="*/ 9 h 18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28" name="Freeform 126"/>
            <p:cNvSpPr>
              <a:spLocks noChangeArrowheads="1"/>
            </p:cNvSpPr>
            <p:nvPr/>
          </p:nvSpPr>
          <p:spPr bwMode="auto">
            <a:xfrm>
              <a:off x="926" y="2256"/>
              <a:ext cx="111" cy="359"/>
            </a:xfrm>
            <a:custGeom>
              <a:avLst/>
              <a:gdLst>
                <a:gd name="T0" fmla="*/ 73 w 47"/>
                <a:gd name="T1" fmla="*/ 0 h 152"/>
                <a:gd name="T2" fmla="*/ 111 w 47"/>
                <a:gd name="T3" fmla="*/ 359 h 152"/>
                <a:gd name="T4" fmla="*/ 33 w 47"/>
                <a:gd name="T5" fmla="*/ 253 h 152"/>
                <a:gd name="T6" fmla="*/ 73 w 47"/>
                <a:gd name="T7" fmla="*/ 0 h 15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29" name="Freeform 127"/>
            <p:cNvSpPr>
              <a:spLocks noChangeArrowheads="1"/>
            </p:cNvSpPr>
            <p:nvPr/>
          </p:nvSpPr>
          <p:spPr bwMode="auto">
            <a:xfrm>
              <a:off x="926" y="3309"/>
              <a:ext cx="222" cy="428"/>
            </a:xfrm>
            <a:custGeom>
              <a:avLst/>
              <a:gdLst>
                <a:gd name="T0" fmla="*/ 83 w 94"/>
                <a:gd name="T1" fmla="*/ 12 h 181"/>
                <a:gd name="T2" fmla="*/ 187 w 94"/>
                <a:gd name="T3" fmla="*/ 428 h 181"/>
                <a:gd name="T4" fmla="*/ 45 w 94"/>
                <a:gd name="T5" fmla="*/ 265 h 181"/>
                <a:gd name="T6" fmla="*/ 83 w 94"/>
                <a:gd name="T7" fmla="*/ 12 h 18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30" name="Freeform 128"/>
            <p:cNvSpPr>
              <a:spLocks noChangeArrowheads="1"/>
            </p:cNvSpPr>
            <p:nvPr/>
          </p:nvSpPr>
          <p:spPr bwMode="auto">
            <a:xfrm>
              <a:off x="942" y="3321"/>
              <a:ext cx="106" cy="354"/>
            </a:xfrm>
            <a:custGeom>
              <a:avLst/>
              <a:gdLst>
                <a:gd name="T0" fmla="*/ 66 w 45"/>
                <a:gd name="T1" fmla="*/ 0 h 150"/>
                <a:gd name="T2" fmla="*/ 106 w 45"/>
                <a:gd name="T3" fmla="*/ 354 h 150"/>
                <a:gd name="T4" fmla="*/ 31 w 45"/>
                <a:gd name="T5" fmla="*/ 253 h 150"/>
                <a:gd name="T6" fmla="*/ 66 w 45"/>
                <a:gd name="T7" fmla="*/ 0 h 1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31" name="Freeform 129"/>
            <p:cNvSpPr>
              <a:spLocks noChangeArrowheads="1"/>
            </p:cNvSpPr>
            <p:nvPr/>
          </p:nvSpPr>
          <p:spPr bwMode="auto">
            <a:xfrm>
              <a:off x="1145" y="2085"/>
              <a:ext cx="218" cy="433"/>
            </a:xfrm>
            <a:custGeom>
              <a:avLst/>
              <a:gdLst>
                <a:gd name="T0" fmla="*/ 135 w 92"/>
                <a:gd name="T1" fmla="*/ 12 h 183"/>
                <a:gd name="T2" fmla="*/ 31 w 92"/>
                <a:gd name="T3" fmla="*/ 433 h 183"/>
                <a:gd name="T4" fmla="*/ 171 w 92"/>
                <a:gd name="T5" fmla="*/ 263 h 183"/>
                <a:gd name="T6" fmla="*/ 135 w 92"/>
                <a:gd name="T7" fmla="*/ 12 h 18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32" name="Freeform 130"/>
            <p:cNvSpPr>
              <a:spLocks noChangeArrowheads="1"/>
            </p:cNvSpPr>
            <p:nvPr/>
          </p:nvSpPr>
          <p:spPr bwMode="auto">
            <a:xfrm>
              <a:off x="1242" y="2097"/>
              <a:ext cx="111" cy="355"/>
            </a:xfrm>
            <a:custGeom>
              <a:avLst/>
              <a:gdLst>
                <a:gd name="T0" fmla="*/ 40 w 47"/>
                <a:gd name="T1" fmla="*/ 0 h 150"/>
                <a:gd name="T2" fmla="*/ 0 w 47"/>
                <a:gd name="T3" fmla="*/ 355 h 150"/>
                <a:gd name="T4" fmla="*/ 78 w 47"/>
                <a:gd name="T5" fmla="*/ 251 h 150"/>
                <a:gd name="T6" fmla="*/ 40 w 47"/>
                <a:gd name="T7" fmla="*/ 0 h 1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33" name="Freeform 131"/>
            <p:cNvSpPr>
              <a:spLocks noChangeArrowheads="1"/>
            </p:cNvSpPr>
            <p:nvPr/>
          </p:nvSpPr>
          <p:spPr bwMode="auto">
            <a:xfrm>
              <a:off x="1129" y="2719"/>
              <a:ext cx="304" cy="481"/>
            </a:xfrm>
            <a:custGeom>
              <a:avLst/>
              <a:gdLst>
                <a:gd name="T0" fmla="*/ 14 w 129"/>
                <a:gd name="T1" fmla="*/ 481 h 204"/>
                <a:gd name="T2" fmla="*/ 283 w 129"/>
                <a:gd name="T3" fmla="*/ 0 h 204"/>
                <a:gd name="T4" fmla="*/ 14 w 129"/>
                <a:gd name="T5" fmla="*/ 481 h 20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34" name="Freeform 132"/>
            <p:cNvSpPr>
              <a:spLocks noChangeArrowheads="1"/>
            </p:cNvSpPr>
            <p:nvPr/>
          </p:nvSpPr>
          <p:spPr bwMode="auto">
            <a:xfrm>
              <a:off x="840" y="2341"/>
              <a:ext cx="305" cy="477"/>
            </a:xfrm>
            <a:custGeom>
              <a:avLst/>
              <a:gdLst>
                <a:gd name="T0" fmla="*/ 291 w 129"/>
                <a:gd name="T1" fmla="*/ 477 h 202"/>
                <a:gd name="T2" fmla="*/ 24 w 129"/>
                <a:gd name="T3" fmla="*/ 0 h 202"/>
                <a:gd name="T4" fmla="*/ 291 w 129"/>
                <a:gd name="T5" fmla="*/ 477 h 20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35" name="Freeform 133"/>
            <p:cNvSpPr>
              <a:spLocks noChangeArrowheads="1"/>
            </p:cNvSpPr>
            <p:nvPr/>
          </p:nvSpPr>
          <p:spPr bwMode="auto">
            <a:xfrm>
              <a:off x="1138" y="3354"/>
              <a:ext cx="305" cy="479"/>
            </a:xfrm>
            <a:custGeom>
              <a:avLst/>
              <a:gdLst>
                <a:gd name="T0" fmla="*/ 14 w 129"/>
                <a:gd name="T1" fmla="*/ 479 h 203"/>
                <a:gd name="T2" fmla="*/ 284 w 129"/>
                <a:gd name="T3" fmla="*/ 0 h 203"/>
                <a:gd name="T4" fmla="*/ 14 w 129"/>
                <a:gd name="T5" fmla="*/ 479 h 20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36" name="Freeform 134"/>
            <p:cNvSpPr>
              <a:spLocks noChangeArrowheads="1"/>
            </p:cNvSpPr>
            <p:nvPr/>
          </p:nvSpPr>
          <p:spPr bwMode="auto">
            <a:xfrm>
              <a:off x="848" y="2886"/>
              <a:ext cx="304" cy="475"/>
            </a:xfrm>
            <a:custGeom>
              <a:avLst/>
              <a:gdLst>
                <a:gd name="T0" fmla="*/ 292 w 129"/>
                <a:gd name="T1" fmla="*/ 475 h 201"/>
                <a:gd name="T2" fmla="*/ 21 w 129"/>
                <a:gd name="T3" fmla="*/ 0 h 201"/>
                <a:gd name="T4" fmla="*/ 292 w 129"/>
                <a:gd name="T5" fmla="*/ 475 h 20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37" name="Freeform 135"/>
            <p:cNvSpPr>
              <a:spLocks noChangeArrowheads="1"/>
            </p:cNvSpPr>
            <p:nvPr/>
          </p:nvSpPr>
          <p:spPr bwMode="auto">
            <a:xfrm>
              <a:off x="857" y="3359"/>
              <a:ext cx="305" cy="482"/>
            </a:xfrm>
            <a:custGeom>
              <a:avLst/>
              <a:gdLst>
                <a:gd name="T0" fmla="*/ 293 w 129"/>
                <a:gd name="T1" fmla="*/ 482 h 204"/>
                <a:gd name="T2" fmla="*/ 21 w 129"/>
                <a:gd name="T3" fmla="*/ 0 h 204"/>
                <a:gd name="T4" fmla="*/ 293 w 129"/>
                <a:gd name="T5" fmla="*/ 482 h 20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38" name="Freeform 136"/>
            <p:cNvSpPr>
              <a:spLocks noChangeArrowheads="1"/>
            </p:cNvSpPr>
            <p:nvPr/>
          </p:nvSpPr>
          <p:spPr bwMode="auto">
            <a:xfrm>
              <a:off x="1129" y="2149"/>
              <a:ext cx="304" cy="482"/>
            </a:xfrm>
            <a:custGeom>
              <a:avLst/>
              <a:gdLst>
                <a:gd name="T0" fmla="*/ 14 w 129"/>
                <a:gd name="T1" fmla="*/ 482 h 204"/>
                <a:gd name="T2" fmla="*/ 283 w 129"/>
                <a:gd name="T3" fmla="*/ 0 h 204"/>
                <a:gd name="T4" fmla="*/ 14 w 129"/>
                <a:gd name="T5" fmla="*/ 482 h 20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39" name="Freeform 137"/>
            <p:cNvSpPr>
              <a:spLocks noChangeArrowheads="1"/>
            </p:cNvSpPr>
            <p:nvPr/>
          </p:nvSpPr>
          <p:spPr bwMode="auto">
            <a:xfrm>
              <a:off x="826" y="1710"/>
              <a:ext cx="305" cy="484"/>
            </a:xfrm>
            <a:custGeom>
              <a:avLst/>
              <a:gdLst>
                <a:gd name="T0" fmla="*/ 288 w 129"/>
                <a:gd name="T1" fmla="*/ 484 h 205"/>
                <a:gd name="T2" fmla="*/ 19 w 129"/>
                <a:gd name="T3" fmla="*/ 0 h 205"/>
                <a:gd name="T4" fmla="*/ 288 w 129"/>
                <a:gd name="T5" fmla="*/ 484 h 20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40" name="Freeform 138"/>
            <p:cNvSpPr>
              <a:spLocks noChangeArrowheads="1"/>
            </p:cNvSpPr>
            <p:nvPr/>
          </p:nvSpPr>
          <p:spPr bwMode="auto">
            <a:xfrm>
              <a:off x="1129" y="1511"/>
              <a:ext cx="304" cy="478"/>
            </a:xfrm>
            <a:custGeom>
              <a:avLst/>
              <a:gdLst>
                <a:gd name="T0" fmla="*/ 14 w 129"/>
                <a:gd name="T1" fmla="*/ 478 h 202"/>
                <a:gd name="T2" fmla="*/ 283 w 129"/>
                <a:gd name="T3" fmla="*/ 0 h 202"/>
                <a:gd name="T4" fmla="*/ 14 w 129"/>
                <a:gd name="T5" fmla="*/ 478 h 20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41" name="Freeform 139"/>
            <p:cNvSpPr>
              <a:spLocks noChangeArrowheads="1"/>
            </p:cNvSpPr>
            <p:nvPr/>
          </p:nvSpPr>
          <p:spPr bwMode="auto">
            <a:xfrm>
              <a:off x="1124" y="975"/>
              <a:ext cx="307" cy="475"/>
            </a:xfrm>
            <a:custGeom>
              <a:avLst/>
              <a:gdLst>
                <a:gd name="T0" fmla="*/ 17 w 130"/>
                <a:gd name="T1" fmla="*/ 475 h 201"/>
                <a:gd name="T2" fmla="*/ 283 w 130"/>
                <a:gd name="T3" fmla="*/ 0 h 201"/>
                <a:gd name="T4" fmla="*/ 17 w 130"/>
                <a:gd name="T5" fmla="*/ 475 h 20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42" name="Freeform 140"/>
            <p:cNvSpPr>
              <a:spLocks noChangeArrowheads="1"/>
            </p:cNvSpPr>
            <p:nvPr/>
          </p:nvSpPr>
          <p:spPr bwMode="auto">
            <a:xfrm>
              <a:off x="866" y="1145"/>
              <a:ext cx="274" cy="428"/>
            </a:xfrm>
            <a:custGeom>
              <a:avLst/>
              <a:gdLst>
                <a:gd name="T0" fmla="*/ 265 w 116"/>
                <a:gd name="T1" fmla="*/ 428 h 181"/>
                <a:gd name="T2" fmla="*/ 19 w 116"/>
                <a:gd name="T3" fmla="*/ 0 h 181"/>
                <a:gd name="T4" fmla="*/ 265 w 116"/>
                <a:gd name="T5" fmla="*/ 428 h 18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43" name="Freeform 141"/>
            <p:cNvSpPr>
              <a:spLocks noChangeArrowheads="1"/>
            </p:cNvSpPr>
            <p:nvPr/>
          </p:nvSpPr>
          <p:spPr bwMode="auto">
            <a:xfrm>
              <a:off x="869" y="2341"/>
              <a:ext cx="260" cy="474"/>
            </a:xfrm>
            <a:custGeom>
              <a:avLst/>
              <a:gdLst>
                <a:gd name="T0" fmla="*/ 229 w 110"/>
                <a:gd name="T1" fmla="*/ 415 h 201"/>
                <a:gd name="T2" fmla="*/ 220 w 110"/>
                <a:gd name="T3" fmla="*/ 399 h 201"/>
                <a:gd name="T4" fmla="*/ 210 w 110"/>
                <a:gd name="T5" fmla="*/ 368 h 201"/>
                <a:gd name="T6" fmla="*/ 208 w 110"/>
                <a:gd name="T7" fmla="*/ 361 h 201"/>
                <a:gd name="T8" fmla="*/ 187 w 110"/>
                <a:gd name="T9" fmla="*/ 330 h 201"/>
                <a:gd name="T10" fmla="*/ 180 w 110"/>
                <a:gd name="T11" fmla="*/ 321 h 201"/>
                <a:gd name="T12" fmla="*/ 173 w 110"/>
                <a:gd name="T13" fmla="*/ 302 h 201"/>
                <a:gd name="T14" fmla="*/ 168 w 110"/>
                <a:gd name="T15" fmla="*/ 290 h 201"/>
                <a:gd name="T16" fmla="*/ 161 w 110"/>
                <a:gd name="T17" fmla="*/ 283 h 201"/>
                <a:gd name="T18" fmla="*/ 161 w 110"/>
                <a:gd name="T19" fmla="*/ 274 h 201"/>
                <a:gd name="T20" fmla="*/ 151 w 110"/>
                <a:gd name="T21" fmla="*/ 255 h 201"/>
                <a:gd name="T22" fmla="*/ 147 w 110"/>
                <a:gd name="T23" fmla="*/ 245 h 201"/>
                <a:gd name="T24" fmla="*/ 142 w 110"/>
                <a:gd name="T25" fmla="*/ 233 h 201"/>
                <a:gd name="T26" fmla="*/ 137 w 110"/>
                <a:gd name="T27" fmla="*/ 224 h 201"/>
                <a:gd name="T28" fmla="*/ 130 w 110"/>
                <a:gd name="T29" fmla="*/ 210 h 201"/>
                <a:gd name="T30" fmla="*/ 116 w 110"/>
                <a:gd name="T31" fmla="*/ 193 h 201"/>
                <a:gd name="T32" fmla="*/ 116 w 110"/>
                <a:gd name="T33" fmla="*/ 189 h 201"/>
                <a:gd name="T34" fmla="*/ 109 w 110"/>
                <a:gd name="T35" fmla="*/ 179 h 201"/>
                <a:gd name="T36" fmla="*/ 106 w 110"/>
                <a:gd name="T37" fmla="*/ 172 h 201"/>
                <a:gd name="T38" fmla="*/ 106 w 110"/>
                <a:gd name="T39" fmla="*/ 170 h 201"/>
                <a:gd name="T40" fmla="*/ 102 w 110"/>
                <a:gd name="T41" fmla="*/ 163 h 201"/>
                <a:gd name="T42" fmla="*/ 87 w 110"/>
                <a:gd name="T43" fmla="*/ 139 h 201"/>
                <a:gd name="T44" fmla="*/ 85 w 110"/>
                <a:gd name="T45" fmla="*/ 130 h 201"/>
                <a:gd name="T46" fmla="*/ 78 w 110"/>
                <a:gd name="T47" fmla="*/ 120 h 201"/>
                <a:gd name="T48" fmla="*/ 69 w 110"/>
                <a:gd name="T49" fmla="*/ 101 h 201"/>
                <a:gd name="T50" fmla="*/ 64 w 110"/>
                <a:gd name="T51" fmla="*/ 99 h 201"/>
                <a:gd name="T52" fmla="*/ 64 w 110"/>
                <a:gd name="T53" fmla="*/ 92 h 201"/>
                <a:gd name="T54" fmla="*/ 66 w 110"/>
                <a:gd name="T55" fmla="*/ 80 h 201"/>
                <a:gd name="T56" fmla="*/ 57 w 110"/>
                <a:gd name="T57" fmla="*/ 73 h 201"/>
                <a:gd name="T58" fmla="*/ 57 w 110"/>
                <a:gd name="T59" fmla="*/ 68 h 201"/>
                <a:gd name="T60" fmla="*/ 54 w 110"/>
                <a:gd name="T61" fmla="*/ 68 h 201"/>
                <a:gd name="T62" fmla="*/ 45 w 110"/>
                <a:gd name="T63" fmla="*/ 61 h 201"/>
                <a:gd name="T64" fmla="*/ 47 w 110"/>
                <a:gd name="T65" fmla="*/ 50 h 201"/>
                <a:gd name="T66" fmla="*/ 40 w 110"/>
                <a:gd name="T67" fmla="*/ 50 h 201"/>
                <a:gd name="T68" fmla="*/ 40 w 110"/>
                <a:gd name="T69" fmla="*/ 40 h 201"/>
                <a:gd name="T70" fmla="*/ 38 w 110"/>
                <a:gd name="T71" fmla="*/ 33 h 201"/>
                <a:gd name="T72" fmla="*/ 35 w 110"/>
                <a:gd name="T73" fmla="*/ 40 h 201"/>
                <a:gd name="T74" fmla="*/ 31 w 110"/>
                <a:gd name="T75" fmla="*/ 26 h 201"/>
                <a:gd name="T76" fmla="*/ 9 w 110"/>
                <a:gd name="T77" fmla="*/ 12 h 201"/>
                <a:gd name="T78" fmla="*/ 7 w 110"/>
                <a:gd name="T79" fmla="*/ 9 h 201"/>
                <a:gd name="T80" fmla="*/ 0 w 110"/>
                <a:gd name="T81" fmla="*/ 0 h 201"/>
                <a:gd name="T82" fmla="*/ 0 w 110"/>
                <a:gd name="T83" fmla="*/ 7 h 201"/>
                <a:gd name="T84" fmla="*/ 9 w 110"/>
                <a:gd name="T85" fmla="*/ 12 h 201"/>
                <a:gd name="T86" fmla="*/ 14 w 110"/>
                <a:gd name="T87" fmla="*/ 38 h 201"/>
                <a:gd name="T88" fmla="*/ 31 w 110"/>
                <a:gd name="T89" fmla="*/ 71 h 201"/>
                <a:gd name="T90" fmla="*/ 47 w 110"/>
                <a:gd name="T91" fmla="*/ 108 h 201"/>
                <a:gd name="T92" fmla="*/ 66 w 110"/>
                <a:gd name="T93" fmla="*/ 139 h 201"/>
                <a:gd name="T94" fmla="*/ 76 w 110"/>
                <a:gd name="T95" fmla="*/ 163 h 201"/>
                <a:gd name="T96" fmla="*/ 102 w 110"/>
                <a:gd name="T97" fmla="*/ 205 h 201"/>
                <a:gd name="T98" fmla="*/ 116 w 110"/>
                <a:gd name="T99" fmla="*/ 229 h 201"/>
                <a:gd name="T100" fmla="*/ 137 w 110"/>
                <a:gd name="T101" fmla="*/ 259 h 201"/>
                <a:gd name="T102" fmla="*/ 182 w 110"/>
                <a:gd name="T103" fmla="*/ 363 h 201"/>
                <a:gd name="T104" fmla="*/ 201 w 110"/>
                <a:gd name="T105" fmla="*/ 391 h 201"/>
                <a:gd name="T106" fmla="*/ 258 w 110"/>
                <a:gd name="T107" fmla="*/ 462 h 20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44" name="Freeform 142"/>
            <p:cNvSpPr>
              <a:spLocks noChangeArrowheads="1"/>
            </p:cNvSpPr>
            <p:nvPr/>
          </p:nvSpPr>
          <p:spPr bwMode="auto">
            <a:xfrm>
              <a:off x="855" y="1726"/>
              <a:ext cx="257" cy="478"/>
            </a:xfrm>
            <a:custGeom>
              <a:avLst/>
              <a:gdLst>
                <a:gd name="T0" fmla="*/ 226 w 109"/>
                <a:gd name="T1" fmla="*/ 419 h 202"/>
                <a:gd name="T2" fmla="*/ 222 w 109"/>
                <a:gd name="T3" fmla="*/ 407 h 202"/>
                <a:gd name="T4" fmla="*/ 207 w 109"/>
                <a:gd name="T5" fmla="*/ 374 h 202"/>
                <a:gd name="T6" fmla="*/ 205 w 109"/>
                <a:gd name="T7" fmla="*/ 367 h 202"/>
                <a:gd name="T8" fmla="*/ 186 w 109"/>
                <a:gd name="T9" fmla="*/ 338 h 202"/>
                <a:gd name="T10" fmla="*/ 177 w 109"/>
                <a:gd name="T11" fmla="*/ 327 h 202"/>
                <a:gd name="T12" fmla="*/ 172 w 109"/>
                <a:gd name="T13" fmla="*/ 310 h 202"/>
                <a:gd name="T14" fmla="*/ 165 w 109"/>
                <a:gd name="T15" fmla="*/ 293 h 202"/>
                <a:gd name="T16" fmla="*/ 160 w 109"/>
                <a:gd name="T17" fmla="*/ 289 h 202"/>
                <a:gd name="T18" fmla="*/ 160 w 109"/>
                <a:gd name="T19" fmla="*/ 279 h 202"/>
                <a:gd name="T20" fmla="*/ 153 w 109"/>
                <a:gd name="T21" fmla="*/ 260 h 202"/>
                <a:gd name="T22" fmla="*/ 144 w 109"/>
                <a:gd name="T23" fmla="*/ 251 h 202"/>
                <a:gd name="T24" fmla="*/ 141 w 109"/>
                <a:gd name="T25" fmla="*/ 241 h 202"/>
                <a:gd name="T26" fmla="*/ 134 w 109"/>
                <a:gd name="T27" fmla="*/ 230 h 202"/>
                <a:gd name="T28" fmla="*/ 130 w 109"/>
                <a:gd name="T29" fmla="*/ 215 h 202"/>
                <a:gd name="T30" fmla="*/ 113 w 109"/>
                <a:gd name="T31" fmla="*/ 199 h 202"/>
                <a:gd name="T32" fmla="*/ 113 w 109"/>
                <a:gd name="T33" fmla="*/ 189 h 202"/>
                <a:gd name="T34" fmla="*/ 108 w 109"/>
                <a:gd name="T35" fmla="*/ 187 h 202"/>
                <a:gd name="T36" fmla="*/ 104 w 109"/>
                <a:gd name="T37" fmla="*/ 180 h 202"/>
                <a:gd name="T38" fmla="*/ 104 w 109"/>
                <a:gd name="T39" fmla="*/ 177 h 202"/>
                <a:gd name="T40" fmla="*/ 101 w 109"/>
                <a:gd name="T41" fmla="*/ 166 h 202"/>
                <a:gd name="T42" fmla="*/ 90 w 109"/>
                <a:gd name="T43" fmla="*/ 144 h 202"/>
                <a:gd name="T44" fmla="*/ 87 w 109"/>
                <a:gd name="T45" fmla="*/ 135 h 202"/>
                <a:gd name="T46" fmla="*/ 78 w 109"/>
                <a:gd name="T47" fmla="*/ 125 h 202"/>
                <a:gd name="T48" fmla="*/ 68 w 109"/>
                <a:gd name="T49" fmla="*/ 106 h 202"/>
                <a:gd name="T50" fmla="*/ 61 w 109"/>
                <a:gd name="T51" fmla="*/ 104 h 202"/>
                <a:gd name="T52" fmla="*/ 61 w 109"/>
                <a:gd name="T53" fmla="*/ 95 h 202"/>
                <a:gd name="T54" fmla="*/ 64 w 109"/>
                <a:gd name="T55" fmla="*/ 88 h 202"/>
                <a:gd name="T56" fmla="*/ 59 w 109"/>
                <a:gd name="T57" fmla="*/ 78 h 202"/>
                <a:gd name="T58" fmla="*/ 59 w 109"/>
                <a:gd name="T59" fmla="*/ 71 h 202"/>
                <a:gd name="T60" fmla="*/ 57 w 109"/>
                <a:gd name="T61" fmla="*/ 69 h 202"/>
                <a:gd name="T62" fmla="*/ 42 w 109"/>
                <a:gd name="T63" fmla="*/ 66 h 202"/>
                <a:gd name="T64" fmla="*/ 42 w 109"/>
                <a:gd name="T65" fmla="*/ 57 h 202"/>
                <a:gd name="T66" fmla="*/ 40 w 109"/>
                <a:gd name="T67" fmla="*/ 54 h 202"/>
                <a:gd name="T68" fmla="*/ 40 w 109"/>
                <a:gd name="T69" fmla="*/ 47 h 202"/>
                <a:gd name="T70" fmla="*/ 38 w 109"/>
                <a:gd name="T71" fmla="*/ 38 h 202"/>
                <a:gd name="T72" fmla="*/ 31 w 109"/>
                <a:gd name="T73" fmla="*/ 47 h 202"/>
                <a:gd name="T74" fmla="*/ 31 w 109"/>
                <a:gd name="T75" fmla="*/ 31 h 202"/>
                <a:gd name="T76" fmla="*/ 9 w 109"/>
                <a:gd name="T77" fmla="*/ 19 h 202"/>
                <a:gd name="T78" fmla="*/ 7 w 109"/>
                <a:gd name="T79" fmla="*/ 17 h 202"/>
                <a:gd name="T80" fmla="*/ 0 w 109"/>
                <a:gd name="T81" fmla="*/ 0 h 202"/>
                <a:gd name="T82" fmla="*/ 0 w 109"/>
                <a:gd name="T83" fmla="*/ 7 h 202"/>
                <a:gd name="T84" fmla="*/ 9 w 109"/>
                <a:gd name="T85" fmla="*/ 19 h 202"/>
                <a:gd name="T86" fmla="*/ 12 w 109"/>
                <a:gd name="T87" fmla="*/ 40 h 202"/>
                <a:gd name="T88" fmla="*/ 31 w 109"/>
                <a:gd name="T89" fmla="*/ 78 h 202"/>
                <a:gd name="T90" fmla="*/ 47 w 109"/>
                <a:gd name="T91" fmla="*/ 116 h 202"/>
                <a:gd name="T92" fmla="*/ 64 w 109"/>
                <a:gd name="T93" fmla="*/ 147 h 202"/>
                <a:gd name="T94" fmla="*/ 73 w 109"/>
                <a:gd name="T95" fmla="*/ 166 h 202"/>
                <a:gd name="T96" fmla="*/ 101 w 109"/>
                <a:gd name="T97" fmla="*/ 211 h 202"/>
                <a:gd name="T98" fmla="*/ 113 w 109"/>
                <a:gd name="T99" fmla="*/ 232 h 202"/>
                <a:gd name="T100" fmla="*/ 134 w 109"/>
                <a:gd name="T101" fmla="*/ 263 h 202"/>
                <a:gd name="T102" fmla="*/ 184 w 109"/>
                <a:gd name="T103" fmla="*/ 369 h 202"/>
                <a:gd name="T104" fmla="*/ 200 w 109"/>
                <a:gd name="T105" fmla="*/ 398 h 202"/>
                <a:gd name="T106" fmla="*/ 255 w 109"/>
                <a:gd name="T107" fmla="*/ 469 h 20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45" name="Freeform 143"/>
            <p:cNvSpPr>
              <a:spLocks noChangeArrowheads="1"/>
            </p:cNvSpPr>
            <p:nvPr/>
          </p:nvSpPr>
          <p:spPr bwMode="auto">
            <a:xfrm>
              <a:off x="895" y="1152"/>
              <a:ext cx="229" cy="421"/>
            </a:xfrm>
            <a:custGeom>
              <a:avLst/>
              <a:gdLst>
                <a:gd name="T0" fmla="*/ 203 w 97"/>
                <a:gd name="T1" fmla="*/ 369 h 178"/>
                <a:gd name="T2" fmla="*/ 196 w 97"/>
                <a:gd name="T3" fmla="*/ 357 h 178"/>
                <a:gd name="T4" fmla="*/ 189 w 97"/>
                <a:gd name="T5" fmla="*/ 329 h 178"/>
                <a:gd name="T6" fmla="*/ 182 w 97"/>
                <a:gd name="T7" fmla="*/ 324 h 178"/>
                <a:gd name="T8" fmla="*/ 165 w 97"/>
                <a:gd name="T9" fmla="*/ 296 h 178"/>
                <a:gd name="T10" fmla="*/ 163 w 97"/>
                <a:gd name="T11" fmla="*/ 286 h 178"/>
                <a:gd name="T12" fmla="*/ 153 w 97"/>
                <a:gd name="T13" fmla="*/ 270 h 178"/>
                <a:gd name="T14" fmla="*/ 146 w 97"/>
                <a:gd name="T15" fmla="*/ 258 h 178"/>
                <a:gd name="T16" fmla="*/ 142 w 97"/>
                <a:gd name="T17" fmla="*/ 253 h 178"/>
                <a:gd name="T18" fmla="*/ 142 w 97"/>
                <a:gd name="T19" fmla="*/ 244 h 178"/>
                <a:gd name="T20" fmla="*/ 135 w 97"/>
                <a:gd name="T21" fmla="*/ 227 h 178"/>
                <a:gd name="T22" fmla="*/ 132 w 97"/>
                <a:gd name="T23" fmla="*/ 222 h 178"/>
                <a:gd name="T24" fmla="*/ 127 w 97"/>
                <a:gd name="T25" fmla="*/ 208 h 178"/>
                <a:gd name="T26" fmla="*/ 118 w 97"/>
                <a:gd name="T27" fmla="*/ 201 h 178"/>
                <a:gd name="T28" fmla="*/ 113 w 97"/>
                <a:gd name="T29" fmla="*/ 187 h 178"/>
                <a:gd name="T30" fmla="*/ 104 w 97"/>
                <a:gd name="T31" fmla="*/ 173 h 178"/>
                <a:gd name="T32" fmla="*/ 102 w 97"/>
                <a:gd name="T33" fmla="*/ 166 h 178"/>
                <a:gd name="T34" fmla="*/ 97 w 97"/>
                <a:gd name="T35" fmla="*/ 161 h 178"/>
                <a:gd name="T36" fmla="*/ 94 w 97"/>
                <a:gd name="T37" fmla="*/ 154 h 178"/>
                <a:gd name="T38" fmla="*/ 94 w 97"/>
                <a:gd name="T39" fmla="*/ 154 h 178"/>
                <a:gd name="T40" fmla="*/ 92 w 97"/>
                <a:gd name="T41" fmla="*/ 142 h 178"/>
                <a:gd name="T42" fmla="*/ 78 w 97"/>
                <a:gd name="T43" fmla="*/ 123 h 178"/>
                <a:gd name="T44" fmla="*/ 73 w 97"/>
                <a:gd name="T45" fmla="*/ 114 h 178"/>
                <a:gd name="T46" fmla="*/ 71 w 97"/>
                <a:gd name="T47" fmla="*/ 109 h 178"/>
                <a:gd name="T48" fmla="*/ 61 w 97"/>
                <a:gd name="T49" fmla="*/ 92 h 178"/>
                <a:gd name="T50" fmla="*/ 52 w 97"/>
                <a:gd name="T51" fmla="*/ 90 h 178"/>
                <a:gd name="T52" fmla="*/ 57 w 97"/>
                <a:gd name="T53" fmla="*/ 80 h 178"/>
                <a:gd name="T54" fmla="*/ 57 w 97"/>
                <a:gd name="T55" fmla="*/ 71 h 178"/>
                <a:gd name="T56" fmla="*/ 47 w 97"/>
                <a:gd name="T57" fmla="*/ 64 h 178"/>
                <a:gd name="T58" fmla="*/ 52 w 97"/>
                <a:gd name="T59" fmla="*/ 61 h 178"/>
                <a:gd name="T60" fmla="*/ 47 w 97"/>
                <a:gd name="T61" fmla="*/ 59 h 178"/>
                <a:gd name="T62" fmla="*/ 40 w 97"/>
                <a:gd name="T63" fmla="*/ 52 h 178"/>
                <a:gd name="T64" fmla="*/ 40 w 97"/>
                <a:gd name="T65" fmla="*/ 43 h 178"/>
                <a:gd name="T66" fmla="*/ 35 w 97"/>
                <a:gd name="T67" fmla="*/ 43 h 178"/>
                <a:gd name="T68" fmla="*/ 35 w 97"/>
                <a:gd name="T69" fmla="*/ 38 h 178"/>
                <a:gd name="T70" fmla="*/ 33 w 97"/>
                <a:gd name="T71" fmla="*/ 31 h 178"/>
                <a:gd name="T72" fmla="*/ 31 w 97"/>
                <a:gd name="T73" fmla="*/ 38 h 178"/>
                <a:gd name="T74" fmla="*/ 26 w 97"/>
                <a:gd name="T75" fmla="*/ 24 h 178"/>
                <a:gd name="T76" fmla="*/ 7 w 97"/>
                <a:gd name="T77" fmla="*/ 12 h 178"/>
                <a:gd name="T78" fmla="*/ 5 w 97"/>
                <a:gd name="T79" fmla="*/ 9 h 178"/>
                <a:gd name="T80" fmla="*/ 0 w 97"/>
                <a:gd name="T81" fmla="*/ 0 h 178"/>
                <a:gd name="T82" fmla="*/ 0 w 97"/>
                <a:gd name="T83" fmla="*/ 2 h 178"/>
                <a:gd name="T84" fmla="*/ 5 w 97"/>
                <a:gd name="T85" fmla="*/ 12 h 178"/>
                <a:gd name="T86" fmla="*/ 12 w 97"/>
                <a:gd name="T87" fmla="*/ 33 h 178"/>
                <a:gd name="T88" fmla="*/ 26 w 97"/>
                <a:gd name="T89" fmla="*/ 64 h 178"/>
                <a:gd name="T90" fmla="*/ 42 w 97"/>
                <a:gd name="T91" fmla="*/ 99 h 178"/>
                <a:gd name="T92" fmla="*/ 57 w 97"/>
                <a:gd name="T93" fmla="*/ 125 h 178"/>
                <a:gd name="T94" fmla="*/ 64 w 97"/>
                <a:gd name="T95" fmla="*/ 144 h 178"/>
                <a:gd name="T96" fmla="*/ 85 w 97"/>
                <a:gd name="T97" fmla="*/ 184 h 178"/>
                <a:gd name="T98" fmla="*/ 102 w 97"/>
                <a:gd name="T99" fmla="*/ 203 h 178"/>
                <a:gd name="T100" fmla="*/ 116 w 97"/>
                <a:gd name="T101" fmla="*/ 232 h 178"/>
                <a:gd name="T102" fmla="*/ 163 w 97"/>
                <a:gd name="T103" fmla="*/ 326 h 178"/>
                <a:gd name="T104" fmla="*/ 175 w 97"/>
                <a:gd name="T105" fmla="*/ 350 h 178"/>
                <a:gd name="T106" fmla="*/ 227 w 97"/>
                <a:gd name="T107" fmla="*/ 416 h 17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46" name="Freeform 144"/>
            <p:cNvSpPr>
              <a:spLocks noChangeArrowheads="1"/>
            </p:cNvSpPr>
            <p:nvPr/>
          </p:nvSpPr>
          <p:spPr bwMode="auto">
            <a:xfrm>
              <a:off x="1124" y="1004"/>
              <a:ext cx="276" cy="448"/>
            </a:xfrm>
            <a:custGeom>
              <a:avLst/>
              <a:gdLst>
                <a:gd name="T0" fmla="*/ 38 w 117"/>
                <a:gd name="T1" fmla="*/ 403 h 190"/>
                <a:gd name="T2" fmla="*/ 45 w 117"/>
                <a:gd name="T3" fmla="*/ 387 h 190"/>
                <a:gd name="T4" fmla="*/ 66 w 117"/>
                <a:gd name="T5" fmla="*/ 363 h 190"/>
                <a:gd name="T6" fmla="*/ 71 w 117"/>
                <a:gd name="T7" fmla="*/ 354 h 190"/>
                <a:gd name="T8" fmla="*/ 90 w 117"/>
                <a:gd name="T9" fmla="*/ 323 h 190"/>
                <a:gd name="T10" fmla="*/ 94 w 117"/>
                <a:gd name="T11" fmla="*/ 316 h 190"/>
                <a:gd name="T12" fmla="*/ 106 w 117"/>
                <a:gd name="T13" fmla="*/ 297 h 190"/>
                <a:gd name="T14" fmla="*/ 111 w 117"/>
                <a:gd name="T15" fmla="*/ 285 h 190"/>
                <a:gd name="T16" fmla="*/ 116 w 117"/>
                <a:gd name="T17" fmla="*/ 276 h 190"/>
                <a:gd name="T18" fmla="*/ 125 w 117"/>
                <a:gd name="T19" fmla="*/ 274 h 190"/>
                <a:gd name="T20" fmla="*/ 134 w 117"/>
                <a:gd name="T21" fmla="*/ 259 h 190"/>
                <a:gd name="T22" fmla="*/ 139 w 117"/>
                <a:gd name="T23" fmla="*/ 250 h 190"/>
                <a:gd name="T24" fmla="*/ 146 w 117"/>
                <a:gd name="T25" fmla="*/ 241 h 190"/>
                <a:gd name="T26" fmla="*/ 149 w 117"/>
                <a:gd name="T27" fmla="*/ 229 h 190"/>
                <a:gd name="T28" fmla="*/ 160 w 117"/>
                <a:gd name="T29" fmla="*/ 215 h 190"/>
                <a:gd name="T30" fmla="*/ 167 w 117"/>
                <a:gd name="T31" fmla="*/ 198 h 190"/>
                <a:gd name="T32" fmla="*/ 175 w 117"/>
                <a:gd name="T33" fmla="*/ 191 h 190"/>
                <a:gd name="T34" fmla="*/ 175 w 117"/>
                <a:gd name="T35" fmla="*/ 184 h 190"/>
                <a:gd name="T36" fmla="*/ 179 w 117"/>
                <a:gd name="T37" fmla="*/ 179 h 190"/>
                <a:gd name="T38" fmla="*/ 186 w 117"/>
                <a:gd name="T39" fmla="*/ 179 h 190"/>
                <a:gd name="T40" fmla="*/ 189 w 117"/>
                <a:gd name="T41" fmla="*/ 165 h 190"/>
                <a:gd name="T42" fmla="*/ 201 w 117"/>
                <a:gd name="T43" fmla="*/ 149 h 190"/>
                <a:gd name="T44" fmla="*/ 208 w 117"/>
                <a:gd name="T45" fmla="*/ 134 h 190"/>
                <a:gd name="T46" fmla="*/ 210 w 117"/>
                <a:gd name="T47" fmla="*/ 130 h 190"/>
                <a:gd name="T48" fmla="*/ 222 w 117"/>
                <a:gd name="T49" fmla="*/ 111 h 190"/>
                <a:gd name="T50" fmla="*/ 219 w 117"/>
                <a:gd name="T51" fmla="*/ 101 h 190"/>
                <a:gd name="T52" fmla="*/ 229 w 117"/>
                <a:gd name="T53" fmla="*/ 99 h 190"/>
                <a:gd name="T54" fmla="*/ 238 w 117"/>
                <a:gd name="T55" fmla="*/ 97 h 190"/>
                <a:gd name="T56" fmla="*/ 241 w 117"/>
                <a:gd name="T57" fmla="*/ 87 h 190"/>
                <a:gd name="T58" fmla="*/ 248 w 117"/>
                <a:gd name="T59" fmla="*/ 87 h 190"/>
                <a:gd name="T60" fmla="*/ 248 w 117"/>
                <a:gd name="T61" fmla="*/ 83 h 190"/>
                <a:gd name="T62" fmla="*/ 248 w 117"/>
                <a:gd name="T63" fmla="*/ 71 h 190"/>
                <a:gd name="T64" fmla="*/ 252 w 117"/>
                <a:gd name="T65" fmla="*/ 66 h 190"/>
                <a:gd name="T66" fmla="*/ 252 w 117"/>
                <a:gd name="T67" fmla="*/ 61 h 190"/>
                <a:gd name="T68" fmla="*/ 259 w 117"/>
                <a:gd name="T69" fmla="*/ 59 h 190"/>
                <a:gd name="T70" fmla="*/ 262 w 117"/>
                <a:gd name="T71" fmla="*/ 52 h 190"/>
                <a:gd name="T72" fmla="*/ 257 w 117"/>
                <a:gd name="T73" fmla="*/ 50 h 190"/>
                <a:gd name="T74" fmla="*/ 267 w 117"/>
                <a:gd name="T75" fmla="*/ 40 h 190"/>
                <a:gd name="T76" fmla="*/ 267 w 117"/>
                <a:gd name="T77" fmla="*/ 19 h 190"/>
                <a:gd name="T78" fmla="*/ 269 w 117"/>
                <a:gd name="T79" fmla="*/ 17 h 190"/>
                <a:gd name="T80" fmla="*/ 276 w 117"/>
                <a:gd name="T81" fmla="*/ 0 h 190"/>
                <a:gd name="T82" fmla="*/ 269 w 117"/>
                <a:gd name="T83" fmla="*/ 2 h 190"/>
                <a:gd name="T84" fmla="*/ 267 w 117"/>
                <a:gd name="T85" fmla="*/ 19 h 190"/>
                <a:gd name="T86" fmla="*/ 250 w 117"/>
                <a:gd name="T87" fmla="*/ 31 h 190"/>
                <a:gd name="T88" fmla="*/ 229 w 117"/>
                <a:gd name="T89" fmla="*/ 61 h 190"/>
                <a:gd name="T90" fmla="*/ 205 w 117"/>
                <a:gd name="T91" fmla="*/ 97 h 190"/>
                <a:gd name="T92" fmla="*/ 189 w 117"/>
                <a:gd name="T93" fmla="*/ 127 h 190"/>
                <a:gd name="T94" fmla="*/ 175 w 117"/>
                <a:gd name="T95" fmla="*/ 149 h 190"/>
                <a:gd name="T96" fmla="*/ 149 w 117"/>
                <a:gd name="T97" fmla="*/ 191 h 190"/>
                <a:gd name="T98" fmla="*/ 139 w 117"/>
                <a:gd name="T99" fmla="*/ 215 h 190"/>
                <a:gd name="T100" fmla="*/ 125 w 117"/>
                <a:gd name="T101" fmla="*/ 245 h 190"/>
                <a:gd name="T102" fmla="*/ 59 w 117"/>
                <a:gd name="T103" fmla="*/ 337 h 190"/>
                <a:gd name="T104" fmla="*/ 45 w 117"/>
                <a:gd name="T105" fmla="*/ 363 h 190"/>
                <a:gd name="T106" fmla="*/ 9 w 117"/>
                <a:gd name="T107" fmla="*/ 446 h 19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47" name="Freeform 145"/>
            <p:cNvSpPr>
              <a:spLocks noChangeArrowheads="1"/>
            </p:cNvSpPr>
            <p:nvPr/>
          </p:nvSpPr>
          <p:spPr bwMode="auto">
            <a:xfrm>
              <a:off x="1129" y="1530"/>
              <a:ext cx="274" cy="449"/>
            </a:xfrm>
            <a:custGeom>
              <a:avLst/>
              <a:gdLst>
                <a:gd name="T0" fmla="*/ 38 w 116"/>
                <a:gd name="T1" fmla="*/ 402 h 190"/>
                <a:gd name="T2" fmla="*/ 43 w 116"/>
                <a:gd name="T3" fmla="*/ 388 h 190"/>
                <a:gd name="T4" fmla="*/ 64 w 116"/>
                <a:gd name="T5" fmla="*/ 364 h 190"/>
                <a:gd name="T6" fmla="*/ 71 w 116"/>
                <a:gd name="T7" fmla="*/ 354 h 190"/>
                <a:gd name="T8" fmla="*/ 85 w 116"/>
                <a:gd name="T9" fmla="*/ 324 h 190"/>
                <a:gd name="T10" fmla="*/ 92 w 116"/>
                <a:gd name="T11" fmla="*/ 317 h 190"/>
                <a:gd name="T12" fmla="*/ 104 w 116"/>
                <a:gd name="T13" fmla="*/ 300 h 190"/>
                <a:gd name="T14" fmla="*/ 111 w 116"/>
                <a:gd name="T15" fmla="*/ 286 h 190"/>
                <a:gd name="T16" fmla="*/ 113 w 116"/>
                <a:gd name="T17" fmla="*/ 276 h 190"/>
                <a:gd name="T18" fmla="*/ 120 w 116"/>
                <a:gd name="T19" fmla="*/ 272 h 190"/>
                <a:gd name="T20" fmla="*/ 132 w 116"/>
                <a:gd name="T21" fmla="*/ 260 h 190"/>
                <a:gd name="T22" fmla="*/ 139 w 116"/>
                <a:gd name="T23" fmla="*/ 250 h 190"/>
                <a:gd name="T24" fmla="*/ 144 w 116"/>
                <a:gd name="T25" fmla="*/ 241 h 190"/>
                <a:gd name="T26" fmla="*/ 149 w 116"/>
                <a:gd name="T27" fmla="*/ 227 h 190"/>
                <a:gd name="T28" fmla="*/ 156 w 116"/>
                <a:gd name="T29" fmla="*/ 215 h 190"/>
                <a:gd name="T30" fmla="*/ 165 w 116"/>
                <a:gd name="T31" fmla="*/ 196 h 190"/>
                <a:gd name="T32" fmla="*/ 172 w 116"/>
                <a:gd name="T33" fmla="*/ 191 h 190"/>
                <a:gd name="T34" fmla="*/ 172 w 116"/>
                <a:gd name="T35" fmla="*/ 184 h 190"/>
                <a:gd name="T36" fmla="*/ 180 w 116"/>
                <a:gd name="T37" fmla="*/ 175 h 190"/>
                <a:gd name="T38" fmla="*/ 182 w 116"/>
                <a:gd name="T39" fmla="*/ 175 h 190"/>
                <a:gd name="T40" fmla="*/ 184 w 116"/>
                <a:gd name="T41" fmla="*/ 165 h 190"/>
                <a:gd name="T42" fmla="*/ 201 w 116"/>
                <a:gd name="T43" fmla="*/ 149 h 190"/>
                <a:gd name="T44" fmla="*/ 206 w 116"/>
                <a:gd name="T45" fmla="*/ 135 h 190"/>
                <a:gd name="T46" fmla="*/ 210 w 116"/>
                <a:gd name="T47" fmla="*/ 130 h 190"/>
                <a:gd name="T48" fmla="*/ 220 w 116"/>
                <a:gd name="T49" fmla="*/ 109 h 190"/>
                <a:gd name="T50" fmla="*/ 215 w 116"/>
                <a:gd name="T51" fmla="*/ 102 h 190"/>
                <a:gd name="T52" fmla="*/ 224 w 116"/>
                <a:gd name="T53" fmla="*/ 99 h 190"/>
                <a:gd name="T54" fmla="*/ 236 w 116"/>
                <a:gd name="T55" fmla="*/ 95 h 190"/>
                <a:gd name="T56" fmla="*/ 241 w 116"/>
                <a:gd name="T57" fmla="*/ 85 h 190"/>
                <a:gd name="T58" fmla="*/ 243 w 116"/>
                <a:gd name="T59" fmla="*/ 85 h 190"/>
                <a:gd name="T60" fmla="*/ 243 w 116"/>
                <a:gd name="T61" fmla="*/ 83 h 190"/>
                <a:gd name="T62" fmla="*/ 243 w 116"/>
                <a:gd name="T63" fmla="*/ 71 h 190"/>
                <a:gd name="T64" fmla="*/ 250 w 116"/>
                <a:gd name="T65" fmla="*/ 64 h 190"/>
                <a:gd name="T66" fmla="*/ 250 w 116"/>
                <a:gd name="T67" fmla="*/ 61 h 190"/>
                <a:gd name="T68" fmla="*/ 255 w 116"/>
                <a:gd name="T69" fmla="*/ 59 h 190"/>
                <a:gd name="T70" fmla="*/ 260 w 116"/>
                <a:gd name="T71" fmla="*/ 52 h 190"/>
                <a:gd name="T72" fmla="*/ 253 w 116"/>
                <a:gd name="T73" fmla="*/ 45 h 190"/>
                <a:gd name="T74" fmla="*/ 262 w 116"/>
                <a:gd name="T75" fmla="*/ 40 h 190"/>
                <a:gd name="T76" fmla="*/ 262 w 116"/>
                <a:gd name="T77" fmla="*/ 19 h 190"/>
                <a:gd name="T78" fmla="*/ 267 w 116"/>
                <a:gd name="T79" fmla="*/ 12 h 190"/>
                <a:gd name="T80" fmla="*/ 274 w 116"/>
                <a:gd name="T81" fmla="*/ 0 h 190"/>
                <a:gd name="T82" fmla="*/ 267 w 116"/>
                <a:gd name="T83" fmla="*/ 2 h 190"/>
                <a:gd name="T84" fmla="*/ 262 w 116"/>
                <a:gd name="T85" fmla="*/ 19 h 190"/>
                <a:gd name="T86" fmla="*/ 246 w 116"/>
                <a:gd name="T87" fmla="*/ 31 h 190"/>
                <a:gd name="T88" fmla="*/ 224 w 116"/>
                <a:gd name="T89" fmla="*/ 61 h 190"/>
                <a:gd name="T90" fmla="*/ 203 w 116"/>
                <a:gd name="T91" fmla="*/ 95 h 190"/>
                <a:gd name="T92" fmla="*/ 184 w 116"/>
                <a:gd name="T93" fmla="*/ 125 h 190"/>
                <a:gd name="T94" fmla="*/ 172 w 116"/>
                <a:gd name="T95" fmla="*/ 149 h 190"/>
                <a:gd name="T96" fmla="*/ 149 w 116"/>
                <a:gd name="T97" fmla="*/ 191 h 190"/>
                <a:gd name="T98" fmla="*/ 135 w 116"/>
                <a:gd name="T99" fmla="*/ 215 h 190"/>
                <a:gd name="T100" fmla="*/ 120 w 116"/>
                <a:gd name="T101" fmla="*/ 246 h 190"/>
                <a:gd name="T102" fmla="*/ 59 w 116"/>
                <a:gd name="T103" fmla="*/ 336 h 190"/>
                <a:gd name="T104" fmla="*/ 43 w 116"/>
                <a:gd name="T105" fmla="*/ 364 h 190"/>
                <a:gd name="T106" fmla="*/ 9 w 116"/>
                <a:gd name="T107" fmla="*/ 447 h 19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48" name="Freeform 146"/>
            <p:cNvSpPr>
              <a:spLocks noChangeArrowheads="1"/>
            </p:cNvSpPr>
            <p:nvPr/>
          </p:nvSpPr>
          <p:spPr bwMode="auto">
            <a:xfrm>
              <a:off x="1129" y="2171"/>
              <a:ext cx="271" cy="441"/>
            </a:xfrm>
            <a:custGeom>
              <a:avLst/>
              <a:gdLst>
                <a:gd name="T0" fmla="*/ 40 w 115"/>
                <a:gd name="T1" fmla="*/ 394 h 187"/>
                <a:gd name="T2" fmla="*/ 45 w 115"/>
                <a:gd name="T3" fmla="*/ 380 h 187"/>
                <a:gd name="T4" fmla="*/ 68 w 115"/>
                <a:gd name="T5" fmla="*/ 358 h 187"/>
                <a:gd name="T6" fmla="*/ 73 w 115"/>
                <a:gd name="T7" fmla="*/ 349 h 187"/>
                <a:gd name="T8" fmla="*/ 85 w 115"/>
                <a:gd name="T9" fmla="*/ 318 h 187"/>
                <a:gd name="T10" fmla="*/ 92 w 115"/>
                <a:gd name="T11" fmla="*/ 309 h 187"/>
                <a:gd name="T12" fmla="*/ 104 w 115"/>
                <a:gd name="T13" fmla="*/ 295 h 187"/>
                <a:gd name="T14" fmla="*/ 111 w 115"/>
                <a:gd name="T15" fmla="*/ 281 h 187"/>
                <a:gd name="T16" fmla="*/ 113 w 115"/>
                <a:gd name="T17" fmla="*/ 271 h 187"/>
                <a:gd name="T18" fmla="*/ 120 w 115"/>
                <a:gd name="T19" fmla="*/ 269 h 187"/>
                <a:gd name="T20" fmla="*/ 132 w 115"/>
                <a:gd name="T21" fmla="*/ 250 h 187"/>
                <a:gd name="T22" fmla="*/ 139 w 115"/>
                <a:gd name="T23" fmla="*/ 243 h 187"/>
                <a:gd name="T24" fmla="*/ 144 w 115"/>
                <a:gd name="T25" fmla="*/ 233 h 187"/>
                <a:gd name="T26" fmla="*/ 146 w 115"/>
                <a:gd name="T27" fmla="*/ 222 h 187"/>
                <a:gd name="T28" fmla="*/ 160 w 115"/>
                <a:gd name="T29" fmla="*/ 210 h 187"/>
                <a:gd name="T30" fmla="*/ 165 w 115"/>
                <a:gd name="T31" fmla="*/ 191 h 187"/>
                <a:gd name="T32" fmla="*/ 172 w 115"/>
                <a:gd name="T33" fmla="*/ 184 h 187"/>
                <a:gd name="T34" fmla="*/ 172 w 115"/>
                <a:gd name="T35" fmla="*/ 179 h 187"/>
                <a:gd name="T36" fmla="*/ 179 w 115"/>
                <a:gd name="T37" fmla="*/ 177 h 187"/>
                <a:gd name="T38" fmla="*/ 179 w 115"/>
                <a:gd name="T39" fmla="*/ 172 h 187"/>
                <a:gd name="T40" fmla="*/ 186 w 115"/>
                <a:gd name="T41" fmla="*/ 163 h 187"/>
                <a:gd name="T42" fmla="*/ 200 w 115"/>
                <a:gd name="T43" fmla="*/ 141 h 187"/>
                <a:gd name="T44" fmla="*/ 203 w 115"/>
                <a:gd name="T45" fmla="*/ 132 h 187"/>
                <a:gd name="T46" fmla="*/ 205 w 115"/>
                <a:gd name="T47" fmla="*/ 123 h 187"/>
                <a:gd name="T48" fmla="*/ 217 w 115"/>
                <a:gd name="T49" fmla="*/ 108 h 187"/>
                <a:gd name="T50" fmla="*/ 217 w 115"/>
                <a:gd name="T51" fmla="*/ 99 h 187"/>
                <a:gd name="T52" fmla="*/ 224 w 115"/>
                <a:gd name="T53" fmla="*/ 97 h 187"/>
                <a:gd name="T54" fmla="*/ 233 w 115"/>
                <a:gd name="T55" fmla="*/ 92 h 187"/>
                <a:gd name="T56" fmla="*/ 236 w 115"/>
                <a:gd name="T57" fmla="*/ 83 h 187"/>
                <a:gd name="T58" fmla="*/ 240 w 115"/>
                <a:gd name="T59" fmla="*/ 83 h 187"/>
                <a:gd name="T60" fmla="*/ 240 w 115"/>
                <a:gd name="T61" fmla="*/ 78 h 187"/>
                <a:gd name="T62" fmla="*/ 240 w 115"/>
                <a:gd name="T63" fmla="*/ 68 h 187"/>
                <a:gd name="T64" fmla="*/ 247 w 115"/>
                <a:gd name="T65" fmla="*/ 61 h 187"/>
                <a:gd name="T66" fmla="*/ 247 w 115"/>
                <a:gd name="T67" fmla="*/ 59 h 187"/>
                <a:gd name="T68" fmla="*/ 255 w 115"/>
                <a:gd name="T69" fmla="*/ 57 h 187"/>
                <a:gd name="T70" fmla="*/ 257 w 115"/>
                <a:gd name="T71" fmla="*/ 50 h 187"/>
                <a:gd name="T72" fmla="*/ 252 w 115"/>
                <a:gd name="T73" fmla="*/ 50 h 187"/>
                <a:gd name="T74" fmla="*/ 262 w 115"/>
                <a:gd name="T75" fmla="*/ 38 h 187"/>
                <a:gd name="T76" fmla="*/ 262 w 115"/>
                <a:gd name="T77" fmla="*/ 19 h 187"/>
                <a:gd name="T78" fmla="*/ 264 w 115"/>
                <a:gd name="T79" fmla="*/ 12 h 187"/>
                <a:gd name="T80" fmla="*/ 271 w 115"/>
                <a:gd name="T81" fmla="*/ 0 h 187"/>
                <a:gd name="T82" fmla="*/ 264 w 115"/>
                <a:gd name="T83" fmla="*/ 2 h 187"/>
                <a:gd name="T84" fmla="*/ 262 w 115"/>
                <a:gd name="T85" fmla="*/ 17 h 187"/>
                <a:gd name="T86" fmla="*/ 243 w 115"/>
                <a:gd name="T87" fmla="*/ 31 h 187"/>
                <a:gd name="T88" fmla="*/ 224 w 115"/>
                <a:gd name="T89" fmla="*/ 59 h 187"/>
                <a:gd name="T90" fmla="*/ 200 w 115"/>
                <a:gd name="T91" fmla="*/ 92 h 187"/>
                <a:gd name="T92" fmla="*/ 181 w 115"/>
                <a:gd name="T93" fmla="*/ 120 h 187"/>
                <a:gd name="T94" fmla="*/ 172 w 115"/>
                <a:gd name="T95" fmla="*/ 141 h 187"/>
                <a:gd name="T96" fmla="*/ 146 w 115"/>
                <a:gd name="T97" fmla="*/ 184 h 187"/>
                <a:gd name="T98" fmla="*/ 134 w 115"/>
                <a:gd name="T99" fmla="*/ 210 h 187"/>
                <a:gd name="T100" fmla="*/ 120 w 115"/>
                <a:gd name="T101" fmla="*/ 241 h 187"/>
                <a:gd name="T102" fmla="*/ 59 w 115"/>
                <a:gd name="T103" fmla="*/ 333 h 187"/>
                <a:gd name="T104" fmla="*/ 45 w 115"/>
                <a:gd name="T105" fmla="*/ 358 h 187"/>
                <a:gd name="T106" fmla="*/ 12 w 115"/>
                <a:gd name="T107" fmla="*/ 439 h 187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49" name="Freeform 147"/>
            <p:cNvSpPr>
              <a:spLocks noChangeArrowheads="1"/>
            </p:cNvSpPr>
            <p:nvPr/>
          </p:nvSpPr>
          <p:spPr bwMode="auto">
            <a:xfrm>
              <a:off x="1240" y="2411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50" name="Freeform 148"/>
            <p:cNvSpPr>
              <a:spLocks noChangeArrowheads="1"/>
            </p:cNvSpPr>
            <p:nvPr/>
          </p:nvSpPr>
          <p:spPr bwMode="auto">
            <a:xfrm>
              <a:off x="1138" y="2723"/>
              <a:ext cx="267" cy="444"/>
            </a:xfrm>
            <a:custGeom>
              <a:avLst/>
              <a:gdLst>
                <a:gd name="T0" fmla="*/ 35 w 113"/>
                <a:gd name="T1" fmla="*/ 394 h 188"/>
                <a:gd name="T2" fmla="*/ 43 w 113"/>
                <a:gd name="T3" fmla="*/ 380 h 188"/>
                <a:gd name="T4" fmla="*/ 64 w 113"/>
                <a:gd name="T5" fmla="*/ 357 h 188"/>
                <a:gd name="T6" fmla="*/ 71 w 113"/>
                <a:gd name="T7" fmla="*/ 350 h 188"/>
                <a:gd name="T8" fmla="*/ 83 w 113"/>
                <a:gd name="T9" fmla="*/ 319 h 188"/>
                <a:gd name="T10" fmla="*/ 87 w 113"/>
                <a:gd name="T11" fmla="*/ 307 h 188"/>
                <a:gd name="T12" fmla="*/ 102 w 113"/>
                <a:gd name="T13" fmla="*/ 295 h 188"/>
                <a:gd name="T14" fmla="*/ 106 w 113"/>
                <a:gd name="T15" fmla="*/ 279 h 188"/>
                <a:gd name="T16" fmla="*/ 111 w 113"/>
                <a:gd name="T17" fmla="*/ 272 h 188"/>
                <a:gd name="T18" fmla="*/ 116 w 113"/>
                <a:gd name="T19" fmla="*/ 267 h 188"/>
                <a:gd name="T20" fmla="*/ 128 w 113"/>
                <a:gd name="T21" fmla="*/ 255 h 188"/>
                <a:gd name="T22" fmla="*/ 135 w 113"/>
                <a:gd name="T23" fmla="*/ 243 h 188"/>
                <a:gd name="T24" fmla="*/ 142 w 113"/>
                <a:gd name="T25" fmla="*/ 236 h 188"/>
                <a:gd name="T26" fmla="*/ 144 w 113"/>
                <a:gd name="T27" fmla="*/ 224 h 188"/>
                <a:gd name="T28" fmla="*/ 154 w 113"/>
                <a:gd name="T29" fmla="*/ 208 h 188"/>
                <a:gd name="T30" fmla="*/ 163 w 113"/>
                <a:gd name="T31" fmla="*/ 194 h 188"/>
                <a:gd name="T32" fmla="*/ 168 w 113"/>
                <a:gd name="T33" fmla="*/ 184 h 188"/>
                <a:gd name="T34" fmla="*/ 168 w 113"/>
                <a:gd name="T35" fmla="*/ 177 h 188"/>
                <a:gd name="T36" fmla="*/ 175 w 113"/>
                <a:gd name="T37" fmla="*/ 175 h 188"/>
                <a:gd name="T38" fmla="*/ 175 w 113"/>
                <a:gd name="T39" fmla="*/ 172 h 188"/>
                <a:gd name="T40" fmla="*/ 182 w 113"/>
                <a:gd name="T41" fmla="*/ 165 h 188"/>
                <a:gd name="T42" fmla="*/ 196 w 113"/>
                <a:gd name="T43" fmla="*/ 142 h 188"/>
                <a:gd name="T44" fmla="*/ 198 w 113"/>
                <a:gd name="T45" fmla="*/ 135 h 188"/>
                <a:gd name="T46" fmla="*/ 203 w 113"/>
                <a:gd name="T47" fmla="*/ 130 h 188"/>
                <a:gd name="T48" fmla="*/ 215 w 113"/>
                <a:gd name="T49" fmla="*/ 106 h 188"/>
                <a:gd name="T50" fmla="*/ 213 w 113"/>
                <a:gd name="T51" fmla="*/ 102 h 188"/>
                <a:gd name="T52" fmla="*/ 217 w 113"/>
                <a:gd name="T53" fmla="*/ 99 h 188"/>
                <a:gd name="T54" fmla="*/ 229 w 113"/>
                <a:gd name="T55" fmla="*/ 92 h 188"/>
                <a:gd name="T56" fmla="*/ 234 w 113"/>
                <a:gd name="T57" fmla="*/ 83 h 188"/>
                <a:gd name="T58" fmla="*/ 236 w 113"/>
                <a:gd name="T59" fmla="*/ 83 h 188"/>
                <a:gd name="T60" fmla="*/ 236 w 113"/>
                <a:gd name="T61" fmla="*/ 80 h 188"/>
                <a:gd name="T62" fmla="*/ 236 w 113"/>
                <a:gd name="T63" fmla="*/ 71 h 188"/>
                <a:gd name="T64" fmla="*/ 243 w 113"/>
                <a:gd name="T65" fmla="*/ 61 h 188"/>
                <a:gd name="T66" fmla="*/ 243 w 113"/>
                <a:gd name="T67" fmla="*/ 59 h 188"/>
                <a:gd name="T68" fmla="*/ 248 w 113"/>
                <a:gd name="T69" fmla="*/ 54 h 188"/>
                <a:gd name="T70" fmla="*/ 253 w 113"/>
                <a:gd name="T71" fmla="*/ 50 h 188"/>
                <a:gd name="T72" fmla="*/ 246 w 113"/>
                <a:gd name="T73" fmla="*/ 50 h 188"/>
                <a:gd name="T74" fmla="*/ 258 w 113"/>
                <a:gd name="T75" fmla="*/ 40 h 188"/>
                <a:gd name="T76" fmla="*/ 258 w 113"/>
                <a:gd name="T77" fmla="*/ 19 h 188"/>
                <a:gd name="T78" fmla="*/ 260 w 113"/>
                <a:gd name="T79" fmla="*/ 12 h 188"/>
                <a:gd name="T80" fmla="*/ 267 w 113"/>
                <a:gd name="T81" fmla="*/ 0 h 188"/>
                <a:gd name="T82" fmla="*/ 260 w 113"/>
                <a:gd name="T83" fmla="*/ 5 h 188"/>
                <a:gd name="T84" fmla="*/ 258 w 113"/>
                <a:gd name="T85" fmla="*/ 14 h 188"/>
                <a:gd name="T86" fmla="*/ 239 w 113"/>
                <a:gd name="T87" fmla="*/ 31 h 188"/>
                <a:gd name="T88" fmla="*/ 217 w 113"/>
                <a:gd name="T89" fmla="*/ 59 h 188"/>
                <a:gd name="T90" fmla="*/ 196 w 113"/>
                <a:gd name="T91" fmla="*/ 92 h 188"/>
                <a:gd name="T92" fmla="*/ 177 w 113"/>
                <a:gd name="T93" fmla="*/ 120 h 188"/>
                <a:gd name="T94" fmla="*/ 168 w 113"/>
                <a:gd name="T95" fmla="*/ 142 h 188"/>
                <a:gd name="T96" fmla="*/ 144 w 113"/>
                <a:gd name="T97" fmla="*/ 184 h 188"/>
                <a:gd name="T98" fmla="*/ 132 w 113"/>
                <a:gd name="T99" fmla="*/ 208 h 188"/>
                <a:gd name="T100" fmla="*/ 116 w 113"/>
                <a:gd name="T101" fmla="*/ 241 h 188"/>
                <a:gd name="T102" fmla="*/ 54 w 113"/>
                <a:gd name="T103" fmla="*/ 333 h 188"/>
                <a:gd name="T104" fmla="*/ 43 w 113"/>
                <a:gd name="T105" fmla="*/ 357 h 188"/>
                <a:gd name="T106" fmla="*/ 9 w 113"/>
                <a:gd name="T107" fmla="*/ 437 h 18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51" name="Freeform 149"/>
            <p:cNvSpPr>
              <a:spLocks noChangeArrowheads="1"/>
            </p:cNvSpPr>
            <p:nvPr/>
          </p:nvSpPr>
          <p:spPr bwMode="auto">
            <a:xfrm>
              <a:off x="1145" y="3385"/>
              <a:ext cx="267" cy="441"/>
            </a:xfrm>
            <a:custGeom>
              <a:avLst/>
              <a:gdLst>
                <a:gd name="T0" fmla="*/ 33 w 113"/>
                <a:gd name="T1" fmla="*/ 391 h 187"/>
                <a:gd name="T2" fmla="*/ 45 w 113"/>
                <a:gd name="T3" fmla="*/ 380 h 187"/>
                <a:gd name="T4" fmla="*/ 64 w 113"/>
                <a:gd name="T5" fmla="*/ 354 h 187"/>
                <a:gd name="T6" fmla="*/ 66 w 113"/>
                <a:gd name="T7" fmla="*/ 344 h 187"/>
                <a:gd name="T8" fmla="*/ 85 w 113"/>
                <a:gd name="T9" fmla="*/ 318 h 187"/>
                <a:gd name="T10" fmla="*/ 87 w 113"/>
                <a:gd name="T11" fmla="*/ 309 h 187"/>
                <a:gd name="T12" fmla="*/ 102 w 113"/>
                <a:gd name="T13" fmla="*/ 292 h 187"/>
                <a:gd name="T14" fmla="*/ 109 w 113"/>
                <a:gd name="T15" fmla="*/ 278 h 187"/>
                <a:gd name="T16" fmla="*/ 109 w 113"/>
                <a:gd name="T17" fmla="*/ 269 h 187"/>
                <a:gd name="T18" fmla="*/ 116 w 113"/>
                <a:gd name="T19" fmla="*/ 262 h 187"/>
                <a:gd name="T20" fmla="*/ 128 w 113"/>
                <a:gd name="T21" fmla="*/ 250 h 187"/>
                <a:gd name="T22" fmla="*/ 132 w 113"/>
                <a:gd name="T23" fmla="*/ 243 h 187"/>
                <a:gd name="T24" fmla="*/ 142 w 113"/>
                <a:gd name="T25" fmla="*/ 231 h 187"/>
                <a:gd name="T26" fmla="*/ 146 w 113"/>
                <a:gd name="T27" fmla="*/ 222 h 187"/>
                <a:gd name="T28" fmla="*/ 154 w 113"/>
                <a:gd name="T29" fmla="*/ 210 h 187"/>
                <a:gd name="T30" fmla="*/ 163 w 113"/>
                <a:gd name="T31" fmla="*/ 191 h 187"/>
                <a:gd name="T32" fmla="*/ 165 w 113"/>
                <a:gd name="T33" fmla="*/ 186 h 187"/>
                <a:gd name="T34" fmla="*/ 172 w 113"/>
                <a:gd name="T35" fmla="*/ 179 h 187"/>
                <a:gd name="T36" fmla="*/ 175 w 113"/>
                <a:gd name="T37" fmla="*/ 170 h 187"/>
                <a:gd name="T38" fmla="*/ 177 w 113"/>
                <a:gd name="T39" fmla="*/ 170 h 187"/>
                <a:gd name="T40" fmla="*/ 180 w 113"/>
                <a:gd name="T41" fmla="*/ 163 h 187"/>
                <a:gd name="T42" fmla="*/ 194 w 113"/>
                <a:gd name="T43" fmla="*/ 139 h 187"/>
                <a:gd name="T44" fmla="*/ 203 w 113"/>
                <a:gd name="T45" fmla="*/ 132 h 187"/>
                <a:gd name="T46" fmla="*/ 206 w 113"/>
                <a:gd name="T47" fmla="*/ 123 h 187"/>
                <a:gd name="T48" fmla="*/ 215 w 113"/>
                <a:gd name="T49" fmla="*/ 106 h 187"/>
                <a:gd name="T50" fmla="*/ 210 w 113"/>
                <a:gd name="T51" fmla="*/ 99 h 187"/>
                <a:gd name="T52" fmla="*/ 220 w 113"/>
                <a:gd name="T53" fmla="*/ 97 h 187"/>
                <a:gd name="T54" fmla="*/ 227 w 113"/>
                <a:gd name="T55" fmla="*/ 92 h 187"/>
                <a:gd name="T56" fmla="*/ 234 w 113"/>
                <a:gd name="T57" fmla="*/ 83 h 187"/>
                <a:gd name="T58" fmla="*/ 236 w 113"/>
                <a:gd name="T59" fmla="*/ 83 h 187"/>
                <a:gd name="T60" fmla="*/ 236 w 113"/>
                <a:gd name="T61" fmla="*/ 75 h 187"/>
                <a:gd name="T62" fmla="*/ 236 w 113"/>
                <a:gd name="T63" fmla="*/ 68 h 187"/>
                <a:gd name="T64" fmla="*/ 246 w 113"/>
                <a:gd name="T65" fmla="*/ 61 h 187"/>
                <a:gd name="T66" fmla="*/ 246 w 113"/>
                <a:gd name="T67" fmla="*/ 59 h 187"/>
                <a:gd name="T68" fmla="*/ 248 w 113"/>
                <a:gd name="T69" fmla="*/ 57 h 187"/>
                <a:gd name="T70" fmla="*/ 255 w 113"/>
                <a:gd name="T71" fmla="*/ 47 h 187"/>
                <a:gd name="T72" fmla="*/ 246 w 113"/>
                <a:gd name="T73" fmla="*/ 42 h 187"/>
                <a:gd name="T74" fmla="*/ 255 w 113"/>
                <a:gd name="T75" fmla="*/ 38 h 187"/>
                <a:gd name="T76" fmla="*/ 258 w 113"/>
                <a:gd name="T77" fmla="*/ 12 h 187"/>
                <a:gd name="T78" fmla="*/ 258 w 113"/>
                <a:gd name="T79" fmla="*/ 9 h 187"/>
                <a:gd name="T80" fmla="*/ 267 w 113"/>
                <a:gd name="T81" fmla="*/ 0 h 187"/>
                <a:gd name="T82" fmla="*/ 258 w 113"/>
                <a:gd name="T83" fmla="*/ 0 h 187"/>
                <a:gd name="T84" fmla="*/ 255 w 113"/>
                <a:gd name="T85" fmla="*/ 12 h 187"/>
                <a:gd name="T86" fmla="*/ 239 w 113"/>
                <a:gd name="T87" fmla="*/ 28 h 187"/>
                <a:gd name="T88" fmla="*/ 217 w 113"/>
                <a:gd name="T89" fmla="*/ 59 h 187"/>
                <a:gd name="T90" fmla="*/ 196 w 113"/>
                <a:gd name="T91" fmla="*/ 92 h 187"/>
                <a:gd name="T92" fmla="*/ 180 w 113"/>
                <a:gd name="T93" fmla="*/ 120 h 187"/>
                <a:gd name="T94" fmla="*/ 165 w 113"/>
                <a:gd name="T95" fmla="*/ 139 h 187"/>
                <a:gd name="T96" fmla="*/ 144 w 113"/>
                <a:gd name="T97" fmla="*/ 186 h 187"/>
                <a:gd name="T98" fmla="*/ 132 w 113"/>
                <a:gd name="T99" fmla="*/ 210 h 187"/>
                <a:gd name="T100" fmla="*/ 116 w 113"/>
                <a:gd name="T101" fmla="*/ 241 h 187"/>
                <a:gd name="T102" fmla="*/ 54 w 113"/>
                <a:gd name="T103" fmla="*/ 330 h 187"/>
                <a:gd name="T104" fmla="*/ 40 w 113"/>
                <a:gd name="T105" fmla="*/ 354 h 187"/>
                <a:gd name="T106" fmla="*/ 12 w 113"/>
                <a:gd name="T107" fmla="*/ 439 h 187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52" name="Freeform 150"/>
            <p:cNvSpPr>
              <a:spLocks noChangeArrowheads="1"/>
            </p:cNvSpPr>
            <p:nvPr/>
          </p:nvSpPr>
          <p:spPr bwMode="auto">
            <a:xfrm>
              <a:off x="878" y="2863"/>
              <a:ext cx="260" cy="472"/>
            </a:xfrm>
            <a:custGeom>
              <a:avLst/>
              <a:gdLst>
                <a:gd name="T0" fmla="*/ 232 w 110"/>
                <a:gd name="T1" fmla="*/ 413 h 200"/>
                <a:gd name="T2" fmla="*/ 225 w 110"/>
                <a:gd name="T3" fmla="*/ 399 h 200"/>
                <a:gd name="T4" fmla="*/ 210 w 110"/>
                <a:gd name="T5" fmla="*/ 368 h 200"/>
                <a:gd name="T6" fmla="*/ 208 w 110"/>
                <a:gd name="T7" fmla="*/ 359 h 200"/>
                <a:gd name="T8" fmla="*/ 184 w 110"/>
                <a:gd name="T9" fmla="*/ 330 h 200"/>
                <a:gd name="T10" fmla="*/ 182 w 110"/>
                <a:gd name="T11" fmla="*/ 321 h 200"/>
                <a:gd name="T12" fmla="*/ 177 w 110"/>
                <a:gd name="T13" fmla="*/ 300 h 200"/>
                <a:gd name="T14" fmla="*/ 168 w 110"/>
                <a:gd name="T15" fmla="*/ 288 h 200"/>
                <a:gd name="T16" fmla="*/ 161 w 110"/>
                <a:gd name="T17" fmla="*/ 281 h 200"/>
                <a:gd name="T18" fmla="*/ 161 w 110"/>
                <a:gd name="T19" fmla="*/ 274 h 200"/>
                <a:gd name="T20" fmla="*/ 151 w 110"/>
                <a:gd name="T21" fmla="*/ 257 h 200"/>
                <a:gd name="T22" fmla="*/ 147 w 110"/>
                <a:gd name="T23" fmla="*/ 248 h 200"/>
                <a:gd name="T24" fmla="*/ 142 w 110"/>
                <a:gd name="T25" fmla="*/ 236 h 200"/>
                <a:gd name="T26" fmla="*/ 137 w 110"/>
                <a:gd name="T27" fmla="*/ 224 h 200"/>
                <a:gd name="T28" fmla="*/ 130 w 110"/>
                <a:gd name="T29" fmla="*/ 208 h 200"/>
                <a:gd name="T30" fmla="*/ 118 w 110"/>
                <a:gd name="T31" fmla="*/ 194 h 200"/>
                <a:gd name="T32" fmla="*/ 116 w 110"/>
                <a:gd name="T33" fmla="*/ 186 h 200"/>
                <a:gd name="T34" fmla="*/ 109 w 110"/>
                <a:gd name="T35" fmla="*/ 177 h 200"/>
                <a:gd name="T36" fmla="*/ 109 w 110"/>
                <a:gd name="T37" fmla="*/ 172 h 200"/>
                <a:gd name="T38" fmla="*/ 106 w 110"/>
                <a:gd name="T39" fmla="*/ 168 h 200"/>
                <a:gd name="T40" fmla="*/ 102 w 110"/>
                <a:gd name="T41" fmla="*/ 163 h 200"/>
                <a:gd name="T42" fmla="*/ 87 w 110"/>
                <a:gd name="T43" fmla="*/ 137 h 200"/>
                <a:gd name="T44" fmla="*/ 83 w 110"/>
                <a:gd name="T45" fmla="*/ 127 h 200"/>
                <a:gd name="T46" fmla="*/ 80 w 110"/>
                <a:gd name="T47" fmla="*/ 123 h 200"/>
                <a:gd name="T48" fmla="*/ 69 w 110"/>
                <a:gd name="T49" fmla="*/ 101 h 200"/>
                <a:gd name="T50" fmla="*/ 59 w 110"/>
                <a:gd name="T51" fmla="*/ 101 h 200"/>
                <a:gd name="T52" fmla="*/ 66 w 110"/>
                <a:gd name="T53" fmla="*/ 92 h 200"/>
                <a:gd name="T54" fmla="*/ 66 w 110"/>
                <a:gd name="T55" fmla="*/ 80 h 200"/>
                <a:gd name="T56" fmla="*/ 57 w 110"/>
                <a:gd name="T57" fmla="*/ 73 h 200"/>
                <a:gd name="T58" fmla="*/ 57 w 110"/>
                <a:gd name="T59" fmla="*/ 71 h 200"/>
                <a:gd name="T60" fmla="*/ 52 w 110"/>
                <a:gd name="T61" fmla="*/ 66 h 200"/>
                <a:gd name="T62" fmla="*/ 47 w 110"/>
                <a:gd name="T63" fmla="*/ 64 h 200"/>
                <a:gd name="T64" fmla="*/ 47 w 110"/>
                <a:gd name="T65" fmla="*/ 52 h 200"/>
                <a:gd name="T66" fmla="*/ 40 w 110"/>
                <a:gd name="T67" fmla="*/ 50 h 200"/>
                <a:gd name="T68" fmla="*/ 40 w 110"/>
                <a:gd name="T69" fmla="*/ 42 h 200"/>
                <a:gd name="T70" fmla="*/ 38 w 110"/>
                <a:gd name="T71" fmla="*/ 38 h 200"/>
                <a:gd name="T72" fmla="*/ 35 w 110"/>
                <a:gd name="T73" fmla="*/ 42 h 200"/>
                <a:gd name="T74" fmla="*/ 31 w 110"/>
                <a:gd name="T75" fmla="*/ 28 h 200"/>
                <a:gd name="T76" fmla="*/ 14 w 110"/>
                <a:gd name="T77" fmla="*/ 14 h 200"/>
                <a:gd name="T78" fmla="*/ 7 w 110"/>
                <a:gd name="T79" fmla="*/ 9 h 200"/>
                <a:gd name="T80" fmla="*/ 5 w 110"/>
                <a:gd name="T81" fmla="*/ 0 h 200"/>
                <a:gd name="T82" fmla="*/ 0 w 110"/>
                <a:gd name="T83" fmla="*/ 7 h 200"/>
                <a:gd name="T84" fmla="*/ 9 w 110"/>
                <a:gd name="T85" fmla="*/ 14 h 200"/>
                <a:gd name="T86" fmla="*/ 17 w 110"/>
                <a:gd name="T87" fmla="*/ 38 h 200"/>
                <a:gd name="T88" fmla="*/ 31 w 110"/>
                <a:gd name="T89" fmla="*/ 73 h 200"/>
                <a:gd name="T90" fmla="*/ 50 w 110"/>
                <a:gd name="T91" fmla="*/ 111 h 200"/>
                <a:gd name="T92" fmla="*/ 66 w 110"/>
                <a:gd name="T93" fmla="*/ 137 h 200"/>
                <a:gd name="T94" fmla="*/ 76 w 110"/>
                <a:gd name="T95" fmla="*/ 163 h 200"/>
                <a:gd name="T96" fmla="*/ 102 w 110"/>
                <a:gd name="T97" fmla="*/ 205 h 200"/>
                <a:gd name="T98" fmla="*/ 116 w 110"/>
                <a:gd name="T99" fmla="*/ 229 h 200"/>
                <a:gd name="T100" fmla="*/ 137 w 110"/>
                <a:gd name="T101" fmla="*/ 257 h 200"/>
                <a:gd name="T102" fmla="*/ 184 w 110"/>
                <a:gd name="T103" fmla="*/ 361 h 200"/>
                <a:gd name="T104" fmla="*/ 201 w 110"/>
                <a:gd name="T105" fmla="*/ 389 h 200"/>
                <a:gd name="T106" fmla="*/ 253 w 110"/>
                <a:gd name="T107" fmla="*/ 460 h 20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53" name="Freeform 151"/>
            <p:cNvSpPr>
              <a:spLocks noChangeArrowheads="1"/>
            </p:cNvSpPr>
            <p:nvPr/>
          </p:nvSpPr>
          <p:spPr bwMode="auto">
            <a:xfrm>
              <a:off x="885" y="3373"/>
              <a:ext cx="260" cy="475"/>
            </a:xfrm>
            <a:custGeom>
              <a:avLst/>
              <a:gdLst>
                <a:gd name="T0" fmla="*/ 229 w 110"/>
                <a:gd name="T1" fmla="*/ 418 h 201"/>
                <a:gd name="T2" fmla="*/ 222 w 110"/>
                <a:gd name="T3" fmla="*/ 404 h 201"/>
                <a:gd name="T4" fmla="*/ 213 w 110"/>
                <a:gd name="T5" fmla="*/ 373 h 201"/>
                <a:gd name="T6" fmla="*/ 210 w 110"/>
                <a:gd name="T7" fmla="*/ 364 h 201"/>
                <a:gd name="T8" fmla="*/ 189 w 110"/>
                <a:gd name="T9" fmla="*/ 333 h 201"/>
                <a:gd name="T10" fmla="*/ 182 w 110"/>
                <a:gd name="T11" fmla="*/ 324 h 201"/>
                <a:gd name="T12" fmla="*/ 175 w 110"/>
                <a:gd name="T13" fmla="*/ 305 h 201"/>
                <a:gd name="T14" fmla="*/ 165 w 110"/>
                <a:gd name="T15" fmla="*/ 293 h 201"/>
                <a:gd name="T16" fmla="*/ 161 w 110"/>
                <a:gd name="T17" fmla="*/ 284 h 201"/>
                <a:gd name="T18" fmla="*/ 161 w 110"/>
                <a:gd name="T19" fmla="*/ 274 h 201"/>
                <a:gd name="T20" fmla="*/ 154 w 110"/>
                <a:gd name="T21" fmla="*/ 260 h 201"/>
                <a:gd name="T22" fmla="*/ 149 w 110"/>
                <a:gd name="T23" fmla="*/ 250 h 201"/>
                <a:gd name="T24" fmla="*/ 144 w 110"/>
                <a:gd name="T25" fmla="*/ 236 h 201"/>
                <a:gd name="T26" fmla="*/ 135 w 110"/>
                <a:gd name="T27" fmla="*/ 229 h 201"/>
                <a:gd name="T28" fmla="*/ 130 w 110"/>
                <a:gd name="T29" fmla="*/ 213 h 201"/>
                <a:gd name="T30" fmla="*/ 116 w 110"/>
                <a:gd name="T31" fmla="*/ 199 h 201"/>
                <a:gd name="T32" fmla="*/ 116 w 110"/>
                <a:gd name="T33" fmla="*/ 189 h 201"/>
                <a:gd name="T34" fmla="*/ 111 w 110"/>
                <a:gd name="T35" fmla="*/ 182 h 201"/>
                <a:gd name="T36" fmla="*/ 104 w 110"/>
                <a:gd name="T37" fmla="*/ 175 h 201"/>
                <a:gd name="T38" fmla="*/ 104 w 110"/>
                <a:gd name="T39" fmla="*/ 173 h 201"/>
                <a:gd name="T40" fmla="*/ 102 w 110"/>
                <a:gd name="T41" fmla="*/ 168 h 201"/>
                <a:gd name="T42" fmla="*/ 90 w 110"/>
                <a:gd name="T43" fmla="*/ 142 h 201"/>
                <a:gd name="T44" fmla="*/ 85 w 110"/>
                <a:gd name="T45" fmla="*/ 130 h 201"/>
                <a:gd name="T46" fmla="*/ 80 w 110"/>
                <a:gd name="T47" fmla="*/ 123 h 201"/>
                <a:gd name="T48" fmla="*/ 66 w 110"/>
                <a:gd name="T49" fmla="*/ 106 h 201"/>
                <a:gd name="T50" fmla="*/ 61 w 110"/>
                <a:gd name="T51" fmla="*/ 102 h 201"/>
                <a:gd name="T52" fmla="*/ 61 w 110"/>
                <a:gd name="T53" fmla="*/ 92 h 201"/>
                <a:gd name="T54" fmla="*/ 64 w 110"/>
                <a:gd name="T55" fmla="*/ 83 h 201"/>
                <a:gd name="T56" fmla="*/ 59 w 110"/>
                <a:gd name="T57" fmla="*/ 78 h 201"/>
                <a:gd name="T58" fmla="*/ 59 w 110"/>
                <a:gd name="T59" fmla="*/ 71 h 201"/>
                <a:gd name="T60" fmla="*/ 54 w 110"/>
                <a:gd name="T61" fmla="*/ 71 h 201"/>
                <a:gd name="T62" fmla="*/ 43 w 110"/>
                <a:gd name="T63" fmla="*/ 61 h 201"/>
                <a:gd name="T64" fmla="*/ 43 w 110"/>
                <a:gd name="T65" fmla="*/ 52 h 201"/>
                <a:gd name="T66" fmla="*/ 40 w 110"/>
                <a:gd name="T67" fmla="*/ 52 h 201"/>
                <a:gd name="T68" fmla="*/ 40 w 110"/>
                <a:gd name="T69" fmla="*/ 45 h 201"/>
                <a:gd name="T70" fmla="*/ 35 w 110"/>
                <a:gd name="T71" fmla="*/ 35 h 201"/>
                <a:gd name="T72" fmla="*/ 31 w 110"/>
                <a:gd name="T73" fmla="*/ 45 h 201"/>
                <a:gd name="T74" fmla="*/ 31 w 110"/>
                <a:gd name="T75" fmla="*/ 28 h 201"/>
                <a:gd name="T76" fmla="*/ 9 w 110"/>
                <a:gd name="T77" fmla="*/ 17 h 201"/>
                <a:gd name="T78" fmla="*/ 5 w 110"/>
                <a:gd name="T79" fmla="*/ 14 h 201"/>
                <a:gd name="T80" fmla="*/ 0 w 110"/>
                <a:gd name="T81" fmla="*/ 0 h 201"/>
                <a:gd name="T82" fmla="*/ 0 w 110"/>
                <a:gd name="T83" fmla="*/ 9 h 201"/>
                <a:gd name="T84" fmla="*/ 9 w 110"/>
                <a:gd name="T85" fmla="*/ 17 h 201"/>
                <a:gd name="T86" fmla="*/ 12 w 110"/>
                <a:gd name="T87" fmla="*/ 40 h 201"/>
                <a:gd name="T88" fmla="*/ 31 w 110"/>
                <a:gd name="T89" fmla="*/ 76 h 201"/>
                <a:gd name="T90" fmla="*/ 50 w 110"/>
                <a:gd name="T91" fmla="*/ 111 h 201"/>
                <a:gd name="T92" fmla="*/ 64 w 110"/>
                <a:gd name="T93" fmla="*/ 142 h 201"/>
                <a:gd name="T94" fmla="*/ 73 w 110"/>
                <a:gd name="T95" fmla="*/ 168 h 201"/>
                <a:gd name="T96" fmla="*/ 102 w 110"/>
                <a:gd name="T97" fmla="*/ 210 h 201"/>
                <a:gd name="T98" fmla="*/ 116 w 110"/>
                <a:gd name="T99" fmla="*/ 232 h 201"/>
                <a:gd name="T100" fmla="*/ 135 w 110"/>
                <a:gd name="T101" fmla="*/ 262 h 201"/>
                <a:gd name="T102" fmla="*/ 184 w 110"/>
                <a:gd name="T103" fmla="*/ 366 h 201"/>
                <a:gd name="T104" fmla="*/ 203 w 110"/>
                <a:gd name="T105" fmla="*/ 395 h 201"/>
                <a:gd name="T106" fmla="*/ 255 w 110"/>
                <a:gd name="T107" fmla="*/ 466 h 20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54" name="Freeform 152"/>
            <p:cNvSpPr>
              <a:spLocks noChangeArrowheads="1"/>
            </p:cNvSpPr>
            <p:nvPr/>
          </p:nvSpPr>
          <p:spPr bwMode="auto">
            <a:xfrm>
              <a:off x="1103" y="1370"/>
              <a:ext cx="59" cy="2471"/>
            </a:xfrm>
            <a:custGeom>
              <a:avLst/>
              <a:gdLst>
                <a:gd name="T0" fmla="*/ 54 w 25"/>
                <a:gd name="T1" fmla="*/ 0 h 1046"/>
                <a:gd name="T2" fmla="*/ 40 w 25"/>
                <a:gd name="T3" fmla="*/ 1224 h 1046"/>
                <a:gd name="T4" fmla="*/ 59 w 25"/>
                <a:gd name="T5" fmla="*/ 2471 h 1046"/>
                <a:gd name="T6" fmla="*/ 9 w 25"/>
                <a:gd name="T7" fmla="*/ 2471 h 1046"/>
                <a:gd name="T8" fmla="*/ 26 w 25"/>
                <a:gd name="T9" fmla="*/ 1791 h 1046"/>
                <a:gd name="T10" fmla="*/ 0 w 25"/>
                <a:gd name="T11" fmla="*/ 565 h 1046"/>
                <a:gd name="T12" fmla="*/ 19 w 25"/>
                <a:gd name="T13" fmla="*/ 0 h 1046"/>
                <a:gd name="T14" fmla="*/ 54 w 25"/>
                <a:gd name="T15" fmla="*/ 0 h 1046"/>
                <a:gd name="T16" fmla="*/ 54 w 25"/>
                <a:gd name="T17" fmla="*/ 0 h 10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199" name="Group 173"/>
          <p:cNvGrpSpPr>
            <a:grpSpLocks/>
          </p:cNvGrpSpPr>
          <p:nvPr/>
        </p:nvGrpSpPr>
        <p:grpSpPr bwMode="auto">
          <a:xfrm>
            <a:off x="9086850" y="2736850"/>
            <a:ext cx="906463" cy="2416175"/>
            <a:chOff x="0" y="0"/>
            <a:chExt cx="1443" cy="3848"/>
          </a:xfrm>
        </p:grpSpPr>
        <p:sp>
          <p:nvSpPr>
            <p:cNvPr id="8390" name="Freeform 70"/>
            <p:cNvSpPr>
              <a:spLocks noChangeArrowheads="1"/>
            </p:cNvSpPr>
            <p:nvPr/>
          </p:nvSpPr>
          <p:spPr bwMode="auto">
            <a:xfrm>
              <a:off x="866" y="257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91" name="Freeform 71"/>
            <p:cNvSpPr>
              <a:spLocks noChangeArrowheads="1"/>
            </p:cNvSpPr>
            <p:nvPr/>
          </p:nvSpPr>
          <p:spPr bwMode="auto">
            <a:xfrm>
              <a:off x="687" y="980"/>
              <a:ext cx="161" cy="248"/>
            </a:xfrm>
            <a:custGeom>
              <a:avLst/>
              <a:gdLst>
                <a:gd name="T0" fmla="*/ 154 w 68"/>
                <a:gd name="T1" fmla="*/ 248 h 105"/>
                <a:gd name="T2" fmla="*/ 12 w 68"/>
                <a:gd name="T3" fmla="*/ 0 h 105"/>
                <a:gd name="T4" fmla="*/ 154 w 68"/>
                <a:gd name="T5" fmla="*/ 248 h 10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92" name="Freeform 72"/>
            <p:cNvSpPr>
              <a:spLocks noChangeArrowheads="1"/>
            </p:cNvSpPr>
            <p:nvPr/>
          </p:nvSpPr>
          <p:spPr bwMode="auto">
            <a:xfrm>
              <a:off x="897" y="770"/>
              <a:ext cx="161" cy="250"/>
            </a:xfrm>
            <a:custGeom>
              <a:avLst/>
              <a:gdLst>
                <a:gd name="T0" fmla="*/ 9 w 68"/>
                <a:gd name="T1" fmla="*/ 250 h 106"/>
                <a:gd name="T2" fmla="*/ 152 w 68"/>
                <a:gd name="T3" fmla="*/ 0 h 106"/>
                <a:gd name="T4" fmla="*/ 9 w 68"/>
                <a:gd name="T5" fmla="*/ 250 h 10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93" name="Freeform 73"/>
            <p:cNvSpPr>
              <a:spLocks noChangeArrowheads="1"/>
            </p:cNvSpPr>
            <p:nvPr/>
          </p:nvSpPr>
          <p:spPr bwMode="auto">
            <a:xfrm>
              <a:off x="687" y="1273"/>
              <a:ext cx="161" cy="253"/>
            </a:xfrm>
            <a:custGeom>
              <a:avLst/>
              <a:gdLst>
                <a:gd name="T0" fmla="*/ 154 w 68"/>
                <a:gd name="T1" fmla="*/ 253 h 107"/>
                <a:gd name="T2" fmla="*/ 12 w 68"/>
                <a:gd name="T3" fmla="*/ 0 h 107"/>
                <a:gd name="T4" fmla="*/ 154 w 68"/>
                <a:gd name="T5" fmla="*/ 253 h 10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94" name="Freeform 74"/>
            <p:cNvSpPr>
              <a:spLocks noChangeArrowheads="1"/>
            </p:cNvSpPr>
            <p:nvPr/>
          </p:nvSpPr>
          <p:spPr bwMode="auto">
            <a:xfrm>
              <a:off x="897" y="1065"/>
              <a:ext cx="161" cy="250"/>
            </a:xfrm>
            <a:custGeom>
              <a:avLst/>
              <a:gdLst>
                <a:gd name="T0" fmla="*/ 9 w 68"/>
                <a:gd name="T1" fmla="*/ 250 h 106"/>
                <a:gd name="T2" fmla="*/ 152 w 68"/>
                <a:gd name="T3" fmla="*/ 0 h 106"/>
                <a:gd name="T4" fmla="*/ 9 w 68"/>
                <a:gd name="T5" fmla="*/ 250 h 10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95" name="Freeform 75"/>
            <p:cNvSpPr>
              <a:spLocks noChangeArrowheads="1"/>
            </p:cNvSpPr>
            <p:nvPr/>
          </p:nvSpPr>
          <p:spPr bwMode="auto">
            <a:xfrm>
              <a:off x="897" y="1396"/>
              <a:ext cx="161" cy="252"/>
            </a:xfrm>
            <a:custGeom>
              <a:avLst/>
              <a:gdLst>
                <a:gd name="T0" fmla="*/ 9 w 68"/>
                <a:gd name="T1" fmla="*/ 252 h 107"/>
                <a:gd name="T2" fmla="*/ 152 w 68"/>
                <a:gd name="T3" fmla="*/ 0 h 107"/>
                <a:gd name="T4" fmla="*/ 9 w 68"/>
                <a:gd name="T5" fmla="*/ 252 h 10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96" name="Freeform 76"/>
            <p:cNvSpPr>
              <a:spLocks noChangeArrowheads="1"/>
            </p:cNvSpPr>
            <p:nvPr/>
          </p:nvSpPr>
          <p:spPr bwMode="auto">
            <a:xfrm>
              <a:off x="687" y="649"/>
              <a:ext cx="161" cy="253"/>
            </a:xfrm>
            <a:custGeom>
              <a:avLst/>
              <a:gdLst>
                <a:gd name="T0" fmla="*/ 154 w 68"/>
                <a:gd name="T1" fmla="*/ 253 h 107"/>
                <a:gd name="T2" fmla="*/ 12 w 68"/>
                <a:gd name="T3" fmla="*/ 0 h 107"/>
                <a:gd name="T4" fmla="*/ 154 w 68"/>
                <a:gd name="T5" fmla="*/ 253 h 10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97" name="Freeform 77"/>
            <p:cNvSpPr>
              <a:spLocks noChangeArrowheads="1"/>
            </p:cNvSpPr>
            <p:nvPr/>
          </p:nvSpPr>
          <p:spPr bwMode="auto">
            <a:xfrm>
              <a:off x="897" y="441"/>
              <a:ext cx="161" cy="251"/>
            </a:xfrm>
            <a:custGeom>
              <a:avLst/>
              <a:gdLst>
                <a:gd name="T0" fmla="*/ 9 w 68"/>
                <a:gd name="T1" fmla="*/ 251 h 106"/>
                <a:gd name="T2" fmla="*/ 152 w 68"/>
                <a:gd name="T3" fmla="*/ 0 h 106"/>
                <a:gd name="T4" fmla="*/ 9 w 68"/>
                <a:gd name="T5" fmla="*/ 251 h 10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98" name="Freeform 78"/>
            <p:cNvSpPr>
              <a:spLocks noChangeArrowheads="1"/>
            </p:cNvSpPr>
            <p:nvPr/>
          </p:nvSpPr>
          <p:spPr bwMode="auto">
            <a:xfrm>
              <a:off x="687" y="333"/>
              <a:ext cx="161" cy="250"/>
            </a:xfrm>
            <a:custGeom>
              <a:avLst/>
              <a:gdLst>
                <a:gd name="T0" fmla="*/ 154 w 68"/>
                <a:gd name="T1" fmla="*/ 250 h 106"/>
                <a:gd name="T2" fmla="*/ 12 w 68"/>
                <a:gd name="T3" fmla="*/ 0 h 106"/>
                <a:gd name="T4" fmla="*/ 154 w 68"/>
                <a:gd name="T5" fmla="*/ 250 h 10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99" name="Freeform 79"/>
            <p:cNvSpPr>
              <a:spLocks noChangeArrowheads="1"/>
            </p:cNvSpPr>
            <p:nvPr/>
          </p:nvSpPr>
          <p:spPr bwMode="auto">
            <a:xfrm>
              <a:off x="687" y="37"/>
              <a:ext cx="161" cy="251"/>
            </a:xfrm>
            <a:custGeom>
              <a:avLst/>
              <a:gdLst>
                <a:gd name="T0" fmla="*/ 154 w 68"/>
                <a:gd name="T1" fmla="*/ 251 h 106"/>
                <a:gd name="T2" fmla="*/ 12 w 68"/>
                <a:gd name="T3" fmla="*/ 0 h 106"/>
                <a:gd name="T4" fmla="*/ 154 w 68"/>
                <a:gd name="T5" fmla="*/ 251 h 10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00" name="Freeform 80"/>
            <p:cNvSpPr>
              <a:spLocks noChangeArrowheads="1"/>
            </p:cNvSpPr>
            <p:nvPr/>
          </p:nvSpPr>
          <p:spPr bwMode="auto">
            <a:xfrm>
              <a:off x="897" y="125"/>
              <a:ext cx="161" cy="250"/>
            </a:xfrm>
            <a:custGeom>
              <a:avLst/>
              <a:gdLst>
                <a:gd name="T0" fmla="*/ 9 w 68"/>
                <a:gd name="T1" fmla="*/ 250 h 106"/>
                <a:gd name="T2" fmla="*/ 152 w 68"/>
                <a:gd name="T3" fmla="*/ 0 h 106"/>
                <a:gd name="T4" fmla="*/ 9 w 68"/>
                <a:gd name="T5" fmla="*/ 250 h 10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01" name="Freeform 81"/>
            <p:cNvSpPr>
              <a:spLocks noChangeArrowheads="1"/>
            </p:cNvSpPr>
            <p:nvPr/>
          </p:nvSpPr>
          <p:spPr bwMode="auto">
            <a:xfrm>
              <a:off x="236" y="250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02" name="Freeform 82"/>
            <p:cNvSpPr>
              <a:spLocks noChangeArrowheads="1"/>
            </p:cNvSpPr>
            <p:nvPr/>
          </p:nvSpPr>
          <p:spPr bwMode="auto">
            <a:xfrm>
              <a:off x="96" y="812"/>
              <a:ext cx="126" cy="194"/>
            </a:xfrm>
            <a:custGeom>
              <a:avLst/>
              <a:gdLst>
                <a:gd name="T0" fmla="*/ 121 w 53"/>
                <a:gd name="T1" fmla="*/ 194 h 82"/>
                <a:gd name="T2" fmla="*/ 10 w 53"/>
                <a:gd name="T3" fmla="*/ 0 h 82"/>
                <a:gd name="T4" fmla="*/ 121 w 53"/>
                <a:gd name="T5" fmla="*/ 194 h 8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03" name="Freeform 83"/>
            <p:cNvSpPr>
              <a:spLocks noChangeArrowheads="1"/>
            </p:cNvSpPr>
            <p:nvPr/>
          </p:nvSpPr>
          <p:spPr bwMode="auto">
            <a:xfrm>
              <a:off x="262" y="649"/>
              <a:ext cx="123" cy="196"/>
            </a:xfrm>
            <a:custGeom>
              <a:avLst/>
              <a:gdLst>
                <a:gd name="T0" fmla="*/ 7 w 52"/>
                <a:gd name="T1" fmla="*/ 196 h 83"/>
                <a:gd name="T2" fmla="*/ 116 w 52"/>
                <a:gd name="T3" fmla="*/ 0 h 83"/>
                <a:gd name="T4" fmla="*/ 7 w 52"/>
                <a:gd name="T5" fmla="*/ 196 h 8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04" name="Freeform 84"/>
            <p:cNvSpPr>
              <a:spLocks noChangeArrowheads="1"/>
            </p:cNvSpPr>
            <p:nvPr/>
          </p:nvSpPr>
          <p:spPr bwMode="auto">
            <a:xfrm>
              <a:off x="96" y="1041"/>
              <a:ext cx="126" cy="196"/>
            </a:xfrm>
            <a:custGeom>
              <a:avLst/>
              <a:gdLst>
                <a:gd name="T0" fmla="*/ 121 w 53"/>
                <a:gd name="T1" fmla="*/ 196 h 83"/>
                <a:gd name="T2" fmla="*/ 10 w 53"/>
                <a:gd name="T3" fmla="*/ 0 h 83"/>
                <a:gd name="T4" fmla="*/ 121 w 53"/>
                <a:gd name="T5" fmla="*/ 196 h 8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05" name="Freeform 85"/>
            <p:cNvSpPr>
              <a:spLocks noChangeArrowheads="1"/>
            </p:cNvSpPr>
            <p:nvPr/>
          </p:nvSpPr>
          <p:spPr bwMode="auto">
            <a:xfrm>
              <a:off x="262" y="878"/>
              <a:ext cx="123" cy="194"/>
            </a:xfrm>
            <a:custGeom>
              <a:avLst/>
              <a:gdLst>
                <a:gd name="T0" fmla="*/ 7 w 52"/>
                <a:gd name="T1" fmla="*/ 194 h 82"/>
                <a:gd name="T2" fmla="*/ 116 w 52"/>
                <a:gd name="T3" fmla="*/ 0 h 82"/>
                <a:gd name="T4" fmla="*/ 7 w 52"/>
                <a:gd name="T5" fmla="*/ 194 h 8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06" name="Freeform 86"/>
            <p:cNvSpPr>
              <a:spLocks noChangeArrowheads="1"/>
            </p:cNvSpPr>
            <p:nvPr/>
          </p:nvSpPr>
          <p:spPr bwMode="auto">
            <a:xfrm>
              <a:off x="262" y="1136"/>
              <a:ext cx="123" cy="196"/>
            </a:xfrm>
            <a:custGeom>
              <a:avLst/>
              <a:gdLst>
                <a:gd name="T0" fmla="*/ 7 w 52"/>
                <a:gd name="T1" fmla="*/ 196 h 83"/>
                <a:gd name="T2" fmla="*/ 116 w 52"/>
                <a:gd name="T3" fmla="*/ 0 h 83"/>
                <a:gd name="T4" fmla="*/ 7 w 52"/>
                <a:gd name="T5" fmla="*/ 196 h 8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07" name="Freeform 87"/>
            <p:cNvSpPr>
              <a:spLocks noChangeArrowheads="1"/>
            </p:cNvSpPr>
            <p:nvPr/>
          </p:nvSpPr>
          <p:spPr bwMode="auto">
            <a:xfrm>
              <a:off x="96" y="557"/>
              <a:ext cx="126" cy="196"/>
            </a:xfrm>
            <a:custGeom>
              <a:avLst/>
              <a:gdLst>
                <a:gd name="T0" fmla="*/ 121 w 53"/>
                <a:gd name="T1" fmla="*/ 196 h 83"/>
                <a:gd name="T2" fmla="*/ 10 w 53"/>
                <a:gd name="T3" fmla="*/ 0 h 83"/>
                <a:gd name="T4" fmla="*/ 121 w 53"/>
                <a:gd name="T5" fmla="*/ 196 h 8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08" name="Freeform 88"/>
            <p:cNvSpPr>
              <a:spLocks noChangeArrowheads="1"/>
            </p:cNvSpPr>
            <p:nvPr/>
          </p:nvSpPr>
          <p:spPr bwMode="auto">
            <a:xfrm>
              <a:off x="262" y="394"/>
              <a:ext cx="123" cy="196"/>
            </a:xfrm>
            <a:custGeom>
              <a:avLst/>
              <a:gdLst>
                <a:gd name="T0" fmla="*/ 7 w 52"/>
                <a:gd name="T1" fmla="*/ 196 h 83"/>
                <a:gd name="T2" fmla="*/ 116 w 52"/>
                <a:gd name="T3" fmla="*/ 0 h 83"/>
                <a:gd name="T4" fmla="*/ 7 w 52"/>
                <a:gd name="T5" fmla="*/ 196 h 8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09" name="Freeform 89"/>
            <p:cNvSpPr>
              <a:spLocks noChangeArrowheads="1"/>
            </p:cNvSpPr>
            <p:nvPr/>
          </p:nvSpPr>
          <p:spPr bwMode="auto">
            <a:xfrm>
              <a:off x="96" y="309"/>
              <a:ext cx="126" cy="196"/>
            </a:xfrm>
            <a:custGeom>
              <a:avLst/>
              <a:gdLst>
                <a:gd name="T0" fmla="*/ 121 w 53"/>
                <a:gd name="T1" fmla="*/ 196 h 83"/>
                <a:gd name="T2" fmla="*/ 10 w 53"/>
                <a:gd name="T3" fmla="*/ 0 h 83"/>
                <a:gd name="T4" fmla="*/ 121 w 53"/>
                <a:gd name="T5" fmla="*/ 196 h 8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10" name="Freeform 90"/>
            <p:cNvSpPr>
              <a:spLocks noChangeArrowheads="1"/>
            </p:cNvSpPr>
            <p:nvPr/>
          </p:nvSpPr>
          <p:spPr bwMode="auto">
            <a:xfrm>
              <a:off x="96" y="80"/>
              <a:ext cx="126" cy="196"/>
            </a:xfrm>
            <a:custGeom>
              <a:avLst/>
              <a:gdLst>
                <a:gd name="T0" fmla="*/ 121 w 53"/>
                <a:gd name="T1" fmla="*/ 196 h 83"/>
                <a:gd name="T2" fmla="*/ 10 w 53"/>
                <a:gd name="T3" fmla="*/ 0 h 83"/>
                <a:gd name="T4" fmla="*/ 121 w 53"/>
                <a:gd name="T5" fmla="*/ 196 h 8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11" name="Freeform 91"/>
            <p:cNvSpPr>
              <a:spLocks noChangeArrowheads="1"/>
            </p:cNvSpPr>
            <p:nvPr/>
          </p:nvSpPr>
          <p:spPr bwMode="auto">
            <a:xfrm>
              <a:off x="262" y="149"/>
              <a:ext cx="123" cy="193"/>
            </a:xfrm>
            <a:custGeom>
              <a:avLst/>
              <a:gdLst>
                <a:gd name="T0" fmla="*/ 7 w 52"/>
                <a:gd name="T1" fmla="*/ 193 h 82"/>
                <a:gd name="T2" fmla="*/ 116 w 52"/>
                <a:gd name="T3" fmla="*/ 0 h 82"/>
                <a:gd name="T4" fmla="*/ 7 w 52"/>
                <a:gd name="T5" fmla="*/ 193 h 8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12" name="Freeform 92"/>
            <p:cNvSpPr>
              <a:spLocks noChangeArrowheads="1"/>
            </p:cNvSpPr>
            <p:nvPr/>
          </p:nvSpPr>
          <p:spPr bwMode="auto">
            <a:xfrm>
              <a:off x="0" y="826"/>
              <a:ext cx="264" cy="1241"/>
            </a:xfrm>
            <a:custGeom>
              <a:avLst/>
              <a:gdLst>
                <a:gd name="T0" fmla="*/ 120 w 112"/>
                <a:gd name="T1" fmla="*/ 1151 h 525"/>
                <a:gd name="T2" fmla="*/ 120 w 112"/>
                <a:gd name="T3" fmla="*/ 1014 h 525"/>
                <a:gd name="T4" fmla="*/ 7 w 112"/>
                <a:gd name="T5" fmla="*/ 811 h 525"/>
                <a:gd name="T6" fmla="*/ 120 w 112"/>
                <a:gd name="T7" fmla="*/ 969 h 525"/>
                <a:gd name="T8" fmla="*/ 120 w 112"/>
                <a:gd name="T9" fmla="*/ 792 h 525"/>
                <a:gd name="T10" fmla="*/ 7 w 112"/>
                <a:gd name="T11" fmla="*/ 589 h 525"/>
                <a:gd name="T12" fmla="*/ 118 w 112"/>
                <a:gd name="T13" fmla="*/ 742 h 525"/>
                <a:gd name="T14" fmla="*/ 118 w 112"/>
                <a:gd name="T15" fmla="*/ 506 h 525"/>
                <a:gd name="T16" fmla="*/ 17 w 112"/>
                <a:gd name="T17" fmla="*/ 310 h 525"/>
                <a:gd name="T18" fmla="*/ 118 w 112"/>
                <a:gd name="T19" fmla="*/ 433 h 525"/>
                <a:gd name="T20" fmla="*/ 118 w 112"/>
                <a:gd name="T21" fmla="*/ 277 h 525"/>
                <a:gd name="T22" fmla="*/ 12 w 112"/>
                <a:gd name="T23" fmla="*/ 78 h 525"/>
                <a:gd name="T24" fmla="*/ 118 w 112"/>
                <a:gd name="T25" fmla="*/ 208 h 525"/>
                <a:gd name="T26" fmla="*/ 118 w 112"/>
                <a:gd name="T27" fmla="*/ 132 h 525"/>
                <a:gd name="T28" fmla="*/ 137 w 112"/>
                <a:gd name="T29" fmla="*/ 132 h 525"/>
                <a:gd name="T30" fmla="*/ 243 w 112"/>
                <a:gd name="T31" fmla="*/ 0 h 525"/>
                <a:gd name="T32" fmla="*/ 139 w 112"/>
                <a:gd name="T33" fmla="*/ 199 h 525"/>
                <a:gd name="T34" fmla="*/ 139 w 112"/>
                <a:gd name="T35" fmla="*/ 383 h 525"/>
                <a:gd name="T36" fmla="*/ 250 w 112"/>
                <a:gd name="T37" fmla="*/ 220 h 525"/>
                <a:gd name="T38" fmla="*/ 139 w 112"/>
                <a:gd name="T39" fmla="*/ 423 h 525"/>
                <a:gd name="T40" fmla="*/ 139 w 112"/>
                <a:gd name="T41" fmla="*/ 624 h 525"/>
                <a:gd name="T42" fmla="*/ 248 w 112"/>
                <a:gd name="T43" fmla="*/ 482 h 525"/>
                <a:gd name="T44" fmla="*/ 139 w 112"/>
                <a:gd name="T45" fmla="*/ 686 h 525"/>
                <a:gd name="T46" fmla="*/ 139 w 112"/>
                <a:gd name="T47" fmla="*/ 877 h 525"/>
                <a:gd name="T48" fmla="*/ 248 w 112"/>
                <a:gd name="T49" fmla="*/ 740 h 525"/>
                <a:gd name="T50" fmla="*/ 139 w 112"/>
                <a:gd name="T51" fmla="*/ 938 h 525"/>
                <a:gd name="T52" fmla="*/ 141 w 112"/>
                <a:gd name="T53" fmla="*/ 1163 h 525"/>
                <a:gd name="T54" fmla="*/ 255 w 112"/>
                <a:gd name="T55" fmla="*/ 981 h 525"/>
                <a:gd name="T56" fmla="*/ 141 w 112"/>
                <a:gd name="T57" fmla="*/ 1187 h 525"/>
                <a:gd name="T58" fmla="*/ 141 w 112"/>
                <a:gd name="T59" fmla="*/ 1241 h 525"/>
                <a:gd name="T60" fmla="*/ 120 w 112"/>
                <a:gd name="T61" fmla="*/ 1241 h 525"/>
                <a:gd name="T62" fmla="*/ 120 w 112"/>
                <a:gd name="T63" fmla="*/ 1224 h 525"/>
                <a:gd name="T64" fmla="*/ 17 w 112"/>
                <a:gd name="T65" fmla="*/ 1026 h 525"/>
                <a:gd name="T66" fmla="*/ 120 w 112"/>
                <a:gd name="T67" fmla="*/ 1151 h 52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13" name="Freeform 94"/>
            <p:cNvSpPr>
              <a:spLocks noChangeArrowheads="1"/>
            </p:cNvSpPr>
            <p:nvPr/>
          </p:nvSpPr>
          <p:spPr bwMode="auto">
            <a:xfrm>
              <a:off x="125" y="2688"/>
              <a:ext cx="359" cy="560"/>
            </a:xfrm>
            <a:custGeom>
              <a:avLst/>
              <a:gdLst>
                <a:gd name="T0" fmla="*/ 340 w 152"/>
                <a:gd name="T1" fmla="*/ 560 h 237"/>
                <a:gd name="T2" fmla="*/ 26 w 152"/>
                <a:gd name="T3" fmla="*/ 0 h 237"/>
                <a:gd name="T4" fmla="*/ 340 w 152"/>
                <a:gd name="T5" fmla="*/ 560 h 23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14" name="Freeform 95"/>
            <p:cNvSpPr>
              <a:spLocks noChangeArrowheads="1"/>
            </p:cNvSpPr>
            <p:nvPr/>
          </p:nvSpPr>
          <p:spPr bwMode="auto">
            <a:xfrm>
              <a:off x="200" y="2756"/>
              <a:ext cx="305" cy="520"/>
            </a:xfrm>
            <a:custGeom>
              <a:avLst/>
              <a:gdLst>
                <a:gd name="T0" fmla="*/ 265 w 129"/>
                <a:gd name="T1" fmla="*/ 466 h 220"/>
                <a:gd name="T2" fmla="*/ 255 w 129"/>
                <a:gd name="T3" fmla="*/ 449 h 220"/>
                <a:gd name="T4" fmla="*/ 236 w 129"/>
                <a:gd name="T5" fmla="*/ 421 h 220"/>
                <a:gd name="T6" fmla="*/ 227 w 129"/>
                <a:gd name="T7" fmla="*/ 409 h 220"/>
                <a:gd name="T8" fmla="*/ 208 w 129"/>
                <a:gd name="T9" fmla="*/ 373 h 220"/>
                <a:gd name="T10" fmla="*/ 206 w 129"/>
                <a:gd name="T11" fmla="*/ 364 h 220"/>
                <a:gd name="T12" fmla="*/ 194 w 129"/>
                <a:gd name="T13" fmla="*/ 345 h 220"/>
                <a:gd name="T14" fmla="*/ 184 w 129"/>
                <a:gd name="T15" fmla="*/ 329 h 220"/>
                <a:gd name="T16" fmla="*/ 180 w 129"/>
                <a:gd name="T17" fmla="*/ 319 h 220"/>
                <a:gd name="T18" fmla="*/ 175 w 129"/>
                <a:gd name="T19" fmla="*/ 312 h 220"/>
                <a:gd name="T20" fmla="*/ 161 w 129"/>
                <a:gd name="T21" fmla="*/ 293 h 220"/>
                <a:gd name="T22" fmla="*/ 156 w 129"/>
                <a:gd name="T23" fmla="*/ 286 h 220"/>
                <a:gd name="T24" fmla="*/ 149 w 129"/>
                <a:gd name="T25" fmla="*/ 272 h 220"/>
                <a:gd name="T26" fmla="*/ 142 w 129"/>
                <a:gd name="T27" fmla="*/ 260 h 220"/>
                <a:gd name="T28" fmla="*/ 130 w 129"/>
                <a:gd name="T29" fmla="*/ 243 h 220"/>
                <a:gd name="T30" fmla="*/ 121 w 129"/>
                <a:gd name="T31" fmla="*/ 225 h 220"/>
                <a:gd name="T32" fmla="*/ 116 w 129"/>
                <a:gd name="T33" fmla="*/ 217 h 220"/>
                <a:gd name="T34" fmla="*/ 113 w 129"/>
                <a:gd name="T35" fmla="*/ 208 h 220"/>
                <a:gd name="T36" fmla="*/ 109 w 129"/>
                <a:gd name="T37" fmla="*/ 203 h 220"/>
                <a:gd name="T38" fmla="*/ 106 w 129"/>
                <a:gd name="T39" fmla="*/ 201 h 220"/>
                <a:gd name="T40" fmla="*/ 102 w 129"/>
                <a:gd name="T41" fmla="*/ 191 h 220"/>
                <a:gd name="T42" fmla="*/ 85 w 129"/>
                <a:gd name="T43" fmla="*/ 165 h 220"/>
                <a:gd name="T44" fmla="*/ 80 w 129"/>
                <a:gd name="T45" fmla="*/ 156 h 220"/>
                <a:gd name="T46" fmla="*/ 73 w 129"/>
                <a:gd name="T47" fmla="*/ 144 h 220"/>
                <a:gd name="T48" fmla="*/ 64 w 129"/>
                <a:gd name="T49" fmla="*/ 125 h 220"/>
                <a:gd name="T50" fmla="*/ 64 w 129"/>
                <a:gd name="T51" fmla="*/ 116 h 220"/>
                <a:gd name="T52" fmla="*/ 54 w 129"/>
                <a:gd name="T53" fmla="*/ 111 h 220"/>
                <a:gd name="T54" fmla="*/ 47 w 129"/>
                <a:gd name="T55" fmla="*/ 106 h 220"/>
                <a:gd name="T56" fmla="*/ 43 w 129"/>
                <a:gd name="T57" fmla="*/ 95 h 220"/>
                <a:gd name="T58" fmla="*/ 40 w 129"/>
                <a:gd name="T59" fmla="*/ 95 h 220"/>
                <a:gd name="T60" fmla="*/ 38 w 129"/>
                <a:gd name="T61" fmla="*/ 90 h 220"/>
                <a:gd name="T62" fmla="*/ 38 w 129"/>
                <a:gd name="T63" fmla="*/ 78 h 220"/>
                <a:gd name="T64" fmla="*/ 28 w 129"/>
                <a:gd name="T65" fmla="*/ 73 h 220"/>
                <a:gd name="T66" fmla="*/ 28 w 129"/>
                <a:gd name="T67" fmla="*/ 69 h 220"/>
                <a:gd name="T68" fmla="*/ 21 w 129"/>
                <a:gd name="T69" fmla="*/ 61 h 220"/>
                <a:gd name="T70" fmla="*/ 19 w 129"/>
                <a:gd name="T71" fmla="*/ 54 h 220"/>
                <a:gd name="T72" fmla="*/ 24 w 129"/>
                <a:gd name="T73" fmla="*/ 54 h 220"/>
                <a:gd name="T74" fmla="*/ 14 w 129"/>
                <a:gd name="T75" fmla="*/ 43 h 220"/>
                <a:gd name="T76" fmla="*/ 7 w 129"/>
                <a:gd name="T77" fmla="*/ 19 h 220"/>
                <a:gd name="T78" fmla="*/ 5 w 129"/>
                <a:gd name="T79" fmla="*/ 14 h 220"/>
                <a:gd name="T80" fmla="*/ 0 w 129"/>
                <a:gd name="T81" fmla="*/ 0 h 220"/>
                <a:gd name="T82" fmla="*/ 5 w 129"/>
                <a:gd name="T83" fmla="*/ 7 h 220"/>
                <a:gd name="T84" fmla="*/ 7 w 129"/>
                <a:gd name="T85" fmla="*/ 17 h 220"/>
                <a:gd name="T86" fmla="*/ 26 w 129"/>
                <a:gd name="T87" fmla="*/ 38 h 220"/>
                <a:gd name="T88" fmla="*/ 50 w 129"/>
                <a:gd name="T89" fmla="*/ 76 h 220"/>
                <a:gd name="T90" fmla="*/ 73 w 129"/>
                <a:gd name="T91" fmla="*/ 113 h 220"/>
                <a:gd name="T92" fmla="*/ 92 w 129"/>
                <a:gd name="T93" fmla="*/ 144 h 220"/>
                <a:gd name="T94" fmla="*/ 109 w 129"/>
                <a:gd name="T95" fmla="*/ 173 h 220"/>
                <a:gd name="T96" fmla="*/ 135 w 129"/>
                <a:gd name="T97" fmla="*/ 222 h 220"/>
                <a:gd name="T98" fmla="*/ 149 w 129"/>
                <a:gd name="T99" fmla="*/ 248 h 220"/>
                <a:gd name="T100" fmla="*/ 166 w 129"/>
                <a:gd name="T101" fmla="*/ 284 h 220"/>
                <a:gd name="T102" fmla="*/ 239 w 129"/>
                <a:gd name="T103" fmla="*/ 395 h 220"/>
                <a:gd name="T104" fmla="*/ 253 w 129"/>
                <a:gd name="T105" fmla="*/ 425 h 220"/>
                <a:gd name="T106" fmla="*/ 296 w 129"/>
                <a:gd name="T107" fmla="*/ 515 h 22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15" name="Freeform 96"/>
            <p:cNvSpPr>
              <a:spLocks noChangeArrowheads="1"/>
            </p:cNvSpPr>
            <p:nvPr/>
          </p:nvSpPr>
          <p:spPr bwMode="auto">
            <a:xfrm>
              <a:off x="486" y="139"/>
              <a:ext cx="232" cy="444"/>
            </a:xfrm>
            <a:custGeom>
              <a:avLst/>
              <a:gdLst>
                <a:gd name="T0" fmla="*/ 144 w 98"/>
                <a:gd name="T1" fmla="*/ 9 h 188"/>
                <a:gd name="T2" fmla="*/ 33 w 98"/>
                <a:gd name="T3" fmla="*/ 444 h 188"/>
                <a:gd name="T4" fmla="*/ 187 w 98"/>
                <a:gd name="T5" fmla="*/ 274 h 188"/>
                <a:gd name="T6" fmla="*/ 144 w 98"/>
                <a:gd name="T7" fmla="*/ 9 h 18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16" name="Freeform 97"/>
            <p:cNvSpPr>
              <a:spLocks noChangeArrowheads="1"/>
            </p:cNvSpPr>
            <p:nvPr/>
          </p:nvSpPr>
          <p:spPr bwMode="auto">
            <a:xfrm>
              <a:off x="588" y="151"/>
              <a:ext cx="118" cy="371"/>
            </a:xfrm>
            <a:custGeom>
              <a:avLst/>
              <a:gdLst>
                <a:gd name="T0" fmla="*/ 42 w 50"/>
                <a:gd name="T1" fmla="*/ 0 h 157"/>
                <a:gd name="T2" fmla="*/ 0 w 50"/>
                <a:gd name="T3" fmla="*/ 371 h 157"/>
                <a:gd name="T4" fmla="*/ 85 w 50"/>
                <a:gd name="T5" fmla="*/ 262 h 157"/>
                <a:gd name="T6" fmla="*/ 42 w 50"/>
                <a:gd name="T7" fmla="*/ 0 h 15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17" name="Freeform 98"/>
            <p:cNvSpPr>
              <a:spLocks noChangeArrowheads="1"/>
            </p:cNvSpPr>
            <p:nvPr/>
          </p:nvSpPr>
          <p:spPr bwMode="auto">
            <a:xfrm>
              <a:off x="503" y="1521"/>
              <a:ext cx="252" cy="498"/>
            </a:xfrm>
            <a:custGeom>
              <a:avLst/>
              <a:gdLst>
                <a:gd name="T0" fmla="*/ 158 w 107"/>
                <a:gd name="T1" fmla="*/ 9 h 211"/>
                <a:gd name="T2" fmla="*/ 38 w 107"/>
                <a:gd name="T3" fmla="*/ 498 h 211"/>
                <a:gd name="T4" fmla="*/ 205 w 107"/>
                <a:gd name="T5" fmla="*/ 307 h 211"/>
                <a:gd name="T6" fmla="*/ 158 w 107"/>
                <a:gd name="T7" fmla="*/ 9 h 21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18" name="Freeform 99"/>
            <p:cNvSpPr>
              <a:spLocks noChangeArrowheads="1"/>
            </p:cNvSpPr>
            <p:nvPr/>
          </p:nvSpPr>
          <p:spPr bwMode="auto">
            <a:xfrm>
              <a:off x="616" y="1530"/>
              <a:ext cx="128" cy="416"/>
            </a:xfrm>
            <a:custGeom>
              <a:avLst/>
              <a:gdLst>
                <a:gd name="T0" fmla="*/ 45 w 54"/>
                <a:gd name="T1" fmla="*/ 0 h 176"/>
                <a:gd name="T2" fmla="*/ 0 w 54"/>
                <a:gd name="T3" fmla="*/ 416 h 176"/>
                <a:gd name="T4" fmla="*/ 90 w 54"/>
                <a:gd name="T5" fmla="*/ 295 h 176"/>
                <a:gd name="T6" fmla="*/ 45 w 54"/>
                <a:gd name="T7" fmla="*/ 0 h 17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19" name="Freeform 100"/>
            <p:cNvSpPr>
              <a:spLocks noChangeArrowheads="1"/>
            </p:cNvSpPr>
            <p:nvPr/>
          </p:nvSpPr>
          <p:spPr bwMode="auto">
            <a:xfrm>
              <a:off x="484" y="2780"/>
              <a:ext cx="255" cy="498"/>
            </a:xfrm>
            <a:custGeom>
              <a:avLst/>
              <a:gdLst>
                <a:gd name="T0" fmla="*/ 161 w 108"/>
                <a:gd name="T1" fmla="*/ 7 h 211"/>
                <a:gd name="T2" fmla="*/ 35 w 108"/>
                <a:gd name="T3" fmla="*/ 498 h 211"/>
                <a:gd name="T4" fmla="*/ 205 w 108"/>
                <a:gd name="T5" fmla="*/ 307 h 211"/>
                <a:gd name="T6" fmla="*/ 161 w 108"/>
                <a:gd name="T7" fmla="*/ 7 h 21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20" name="Freeform 101"/>
            <p:cNvSpPr>
              <a:spLocks noChangeArrowheads="1"/>
            </p:cNvSpPr>
            <p:nvPr/>
          </p:nvSpPr>
          <p:spPr bwMode="auto">
            <a:xfrm>
              <a:off x="597" y="2789"/>
              <a:ext cx="128" cy="416"/>
            </a:xfrm>
            <a:custGeom>
              <a:avLst/>
              <a:gdLst>
                <a:gd name="T0" fmla="*/ 47 w 54"/>
                <a:gd name="T1" fmla="*/ 0 h 176"/>
                <a:gd name="T2" fmla="*/ 0 w 54"/>
                <a:gd name="T3" fmla="*/ 416 h 176"/>
                <a:gd name="T4" fmla="*/ 92 w 54"/>
                <a:gd name="T5" fmla="*/ 298 h 176"/>
                <a:gd name="T6" fmla="*/ 47 w 54"/>
                <a:gd name="T7" fmla="*/ 0 h 17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21" name="Freeform 102"/>
            <p:cNvSpPr>
              <a:spLocks noChangeArrowheads="1"/>
            </p:cNvSpPr>
            <p:nvPr/>
          </p:nvSpPr>
          <p:spPr bwMode="auto">
            <a:xfrm>
              <a:off x="205" y="1292"/>
              <a:ext cx="255" cy="496"/>
            </a:xfrm>
            <a:custGeom>
              <a:avLst/>
              <a:gdLst>
                <a:gd name="T0" fmla="*/ 94 w 108"/>
                <a:gd name="T1" fmla="*/ 7 h 210"/>
                <a:gd name="T2" fmla="*/ 217 w 108"/>
                <a:gd name="T3" fmla="*/ 496 h 210"/>
                <a:gd name="T4" fmla="*/ 52 w 108"/>
                <a:gd name="T5" fmla="*/ 302 h 210"/>
                <a:gd name="T6" fmla="*/ 94 w 108"/>
                <a:gd name="T7" fmla="*/ 7 h 2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22" name="Freeform 103"/>
            <p:cNvSpPr>
              <a:spLocks noChangeArrowheads="1"/>
            </p:cNvSpPr>
            <p:nvPr/>
          </p:nvSpPr>
          <p:spPr bwMode="auto">
            <a:xfrm>
              <a:off x="217" y="1301"/>
              <a:ext cx="127" cy="418"/>
            </a:xfrm>
            <a:custGeom>
              <a:avLst/>
              <a:gdLst>
                <a:gd name="T0" fmla="*/ 82 w 54"/>
                <a:gd name="T1" fmla="*/ 0 h 177"/>
                <a:gd name="T2" fmla="*/ 127 w 54"/>
                <a:gd name="T3" fmla="*/ 418 h 177"/>
                <a:gd name="T4" fmla="*/ 40 w 54"/>
                <a:gd name="T5" fmla="*/ 293 h 177"/>
                <a:gd name="T6" fmla="*/ 82 w 54"/>
                <a:gd name="T7" fmla="*/ 0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23" name="Freeform 104"/>
            <p:cNvSpPr>
              <a:spLocks noChangeArrowheads="1"/>
            </p:cNvSpPr>
            <p:nvPr/>
          </p:nvSpPr>
          <p:spPr bwMode="auto">
            <a:xfrm>
              <a:off x="137" y="2036"/>
              <a:ext cx="356" cy="560"/>
            </a:xfrm>
            <a:custGeom>
              <a:avLst/>
              <a:gdLst>
                <a:gd name="T0" fmla="*/ 337 w 151"/>
                <a:gd name="T1" fmla="*/ 560 h 237"/>
                <a:gd name="T2" fmla="*/ 24 w 151"/>
                <a:gd name="T3" fmla="*/ 0 h 237"/>
                <a:gd name="T4" fmla="*/ 337 w 151"/>
                <a:gd name="T5" fmla="*/ 560 h 23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24" name="Freeform 105"/>
            <p:cNvSpPr>
              <a:spLocks noChangeArrowheads="1"/>
            </p:cNvSpPr>
            <p:nvPr/>
          </p:nvSpPr>
          <p:spPr bwMode="auto">
            <a:xfrm>
              <a:off x="491" y="1627"/>
              <a:ext cx="357" cy="560"/>
            </a:xfrm>
            <a:custGeom>
              <a:avLst/>
              <a:gdLst>
                <a:gd name="T0" fmla="*/ 17 w 151"/>
                <a:gd name="T1" fmla="*/ 560 h 237"/>
                <a:gd name="T2" fmla="*/ 331 w 151"/>
                <a:gd name="T3" fmla="*/ 0 h 237"/>
                <a:gd name="T4" fmla="*/ 17 w 151"/>
                <a:gd name="T5" fmla="*/ 560 h 23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25" name="Freeform 106"/>
            <p:cNvSpPr>
              <a:spLocks noChangeArrowheads="1"/>
            </p:cNvSpPr>
            <p:nvPr/>
          </p:nvSpPr>
          <p:spPr bwMode="auto">
            <a:xfrm>
              <a:off x="463" y="2227"/>
              <a:ext cx="356" cy="562"/>
            </a:xfrm>
            <a:custGeom>
              <a:avLst/>
              <a:gdLst>
                <a:gd name="T0" fmla="*/ 19 w 151"/>
                <a:gd name="T1" fmla="*/ 562 h 238"/>
                <a:gd name="T2" fmla="*/ 330 w 151"/>
                <a:gd name="T3" fmla="*/ 0 h 238"/>
                <a:gd name="T4" fmla="*/ 19 w 151"/>
                <a:gd name="T5" fmla="*/ 562 h 23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26" name="Freeform 107"/>
            <p:cNvSpPr>
              <a:spLocks noChangeArrowheads="1"/>
            </p:cNvSpPr>
            <p:nvPr/>
          </p:nvSpPr>
          <p:spPr bwMode="auto">
            <a:xfrm>
              <a:off x="467" y="2860"/>
              <a:ext cx="352" cy="562"/>
            </a:xfrm>
            <a:custGeom>
              <a:avLst/>
              <a:gdLst>
                <a:gd name="T0" fmla="*/ 17 w 149"/>
                <a:gd name="T1" fmla="*/ 562 h 238"/>
                <a:gd name="T2" fmla="*/ 331 w 149"/>
                <a:gd name="T3" fmla="*/ 0 h 238"/>
                <a:gd name="T4" fmla="*/ 17 w 149"/>
                <a:gd name="T5" fmla="*/ 562 h 23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27" name="Freeform 108"/>
            <p:cNvSpPr>
              <a:spLocks noChangeArrowheads="1"/>
            </p:cNvSpPr>
            <p:nvPr/>
          </p:nvSpPr>
          <p:spPr bwMode="auto">
            <a:xfrm>
              <a:off x="120" y="1367"/>
              <a:ext cx="357" cy="555"/>
            </a:xfrm>
            <a:custGeom>
              <a:avLst/>
              <a:gdLst>
                <a:gd name="T0" fmla="*/ 340 w 151"/>
                <a:gd name="T1" fmla="*/ 555 h 235"/>
                <a:gd name="T2" fmla="*/ 26 w 151"/>
                <a:gd name="T3" fmla="*/ 0 h 235"/>
                <a:gd name="T4" fmla="*/ 340 w 151"/>
                <a:gd name="T5" fmla="*/ 555 h 23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28" name="Freeform 109"/>
            <p:cNvSpPr>
              <a:spLocks noChangeArrowheads="1"/>
            </p:cNvSpPr>
            <p:nvPr/>
          </p:nvSpPr>
          <p:spPr bwMode="auto">
            <a:xfrm>
              <a:off x="507" y="902"/>
              <a:ext cx="355" cy="558"/>
            </a:xfrm>
            <a:custGeom>
              <a:avLst/>
              <a:gdLst>
                <a:gd name="T0" fmla="*/ 14 w 150"/>
                <a:gd name="T1" fmla="*/ 558 h 236"/>
                <a:gd name="T2" fmla="*/ 331 w 150"/>
                <a:gd name="T3" fmla="*/ 0 h 236"/>
                <a:gd name="T4" fmla="*/ 14 w 150"/>
                <a:gd name="T5" fmla="*/ 558 h 23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29" name="Freeform 110"/>
            <p:cNvSpPr>
              <a:spLocks noChangeArrowheads="1"/>
            </p:cNvSpPr>
            <p:nvPr/>
          </p:nvSpPr>
          <p:spPr bwMode="auto">
            <a:xfrm>
              <a:off x="120" y="659"/>
              <a:ext cx="357" cy="560"/>
            </a:xfrm>
            <a:custGeom>
              <a:avLst/>
              <a:gdLst>
                <a:gd name="T0" fmla="*/ 340 w 151"/>
                <a:gd name="T1" fmla="*/ 560 h 237"/>
                <a:gd name="T2" fmla="*/ 26 w 151"/>
                <a:gd name="T3" fmla="*/ 0 h 237"/>
                <a:gd name="T4" fmla="*/ 340 w 151"/>
                <a:gd name="T5" fmla="*/ 560 h 23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30" name="Freeform 111"/>
            <p:cNvSpPr>
              <a:spLocks noChangeArrowheads="1"/>
            </p:cNvSpPr>
            <p:nvPr/>
          </p:nvSpPr>
          <p:spPr bwMode="auto">
            <a:xfrm>
              <a:off x="104" y="0"/>
              <a:ext cx="359" cy="562"/>
            </a:xfrm>
            <a:custGeom>
              <a:avLst/>
              <a:gdLst>
                <a:gd name="T0" fmla="*/ 340 w 152"/>
                <a:gd name="T1" fmla="*/ 562 h 238"/>
                <a:gd name="T2" fmla="*/ 26 w 152"/>
                <a:gd name="T3" fmla="*/ 0 h 238"/>
                <a:gd name="T4" fmla="*/ 340 w 152"/>
                <a:gd name="T5" fmla="*/ 562 h 23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31" name="Freeform 112"/>
            <p:cNvSpPr>
              <a:spLocks noChangeArrowheads="1"/>
            </p:cNvSpPr>
            <p:nvPr/>
          </p:nvSpPr>
          <p:spPr bwMode="auto">
            <a:xfrm>
              <a:off x="477" y="252"/>
              <a:ext cx="321" cy="501"/>
            </a:xfrm>
            <a:custGeom>
              <a:avLst/>
              <a:gdLst>
                <a:gd name="T0" fmla="*/ 14 w 136"/>
                <a:gd name="T1" fmla="*/ 501 h 212"/>
                <a:gd name="T2" fmla="*/ 297 w 136"/>
                <a:gd name="T3" fmla="*/ 0 h 212"/>
                <a:gd name="T4" fmla="*/ 14 w 136"/>
                <a:gd name="T5" fmla="*/ 501 h 2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32" name="Freeform 113"/>
            <p:cNvSpPr>
              <a:spLocks noChangeArrowheads="1"/>
            </p:cNvSpPr>
            <p:nvPr/>
          </p:nvSpPr>
          <p:spPr bwMode="auto">
            <a:xfrm>
              <a:off x="512" y="1627"/>
              <a:ext cx="300" cy="551"/>
            </a:xfrm>
            <a:custGeom>
              <a:avLst/>
              <a:gdLst>
                <a:gd name="T0" fmla="*/ 31 w 127"/>
                <a:gd name="T1" fmla="*/ 487 h 233"/>
                <a:gd name="T2" fmla="*/ 40 w 127"/>
                <a:gd name="T3" fmla="*/ 471 h 233"/>
                <a:gd name="T4" fmla="*/ 54 w 127"/>
                <a:gd name="T5" fmla="*/ 437 h 233"/>
                <a:gd name="T6" fmla="*/ 61 w 127"/>
                <a:gd name="T7" fmla="*/ 423 h 233"/>
                <a:gd name="T8" fmla="*/ 83 w 127"/>
                <a:gd name="T9" fmla="*/ 393 h 233"/>
                <a:gd name="T10" fmla="*/ 87 w 127"/>
                <a:gd name="T11" fmla="*/ 378 h 233"/>
                <a:gd name="T12" fmla="*/ 99 w 127"/>
                <a:gd name="T13" fmla="*/ 359 h 233"/>
                <a:gd name="T14" fmla="*/ 109 w 127"/>
                <a:gd name="T15" fmla="*/ 343 h 233"/>
                <a:gd name="T16" fmla="*/ 116 w 127"/>
                <a:gd name="T17" fmla="*/ 333 h 233"/>
                <a:gd name="T18" fmla="*/ 116 w 127"/>
                <a:gd name="T19" fmla="*/ 324 h 233"/>
                <a:gd name="T20" fmla="*/ 128 w 127"/>
                <a:gd name="T21" fmla="*/ 303 h 233"/>
                <a:gd name="T22" fmla="*/ 132 w 127"/>
                <a:gd name="T23" fmla="*/ 293 h 233"/>
                <a:gd name="T24" fmla="*/ 137 w 127"/>
                <a:gd name="T25" fmla="*/ 281 h 233"/>
                <a:gd name="T26" fmla="*/ 149 w 127"/>
                <a:gd name="T27" fmla="*/ 267 h 233"/>
                <a:gd name="T28" fmla="*/ 156 w 127"/>
                <a:gd name="T29" fmla="*/ 251 h 233"/>
                <a:gd name="T30" fmla="*/ 168 w 127"/>
                <a:gd name="T31" fmla="*/ 232 h 233"/>
                <a:gd name="T32" fmla="*/ 170 w 127"/>
                <a:gd name="T33" fmla="*/ 222 h 233"/>
                <a:gd name="T34" fmla="*/ 177 w 127"/>
                <a:gd name="T35" fmla="*/ 215 h 233"/>
                <a:gd name="T36" fmla="*/ 180 w 127"/>
                <a:gd name="T37" fmla="*/ 206 h 233"/>
                <a:gd name="T38" fmla="*/ 180 w 127"/>
                <a:gd name="T39" fmla="*/ 203 h 233"/>
                <a:gd name="T40" fmla="*/ 187 w 127"/>
                <a:gd name="T41" fmla="*/ 194 h 233"/>
                <a:gd name="T42" fmla="*/ 201 w 127"/>
                <a:gd name="T43" fmla="*/ 168 h 233"/>
                <a:gd name="T44" fmla="*/ 208 w 127"/>
                <a:gd name="T45" fmla="*/ 154 h 233"/>
                <a:gd name="T46" fmla="*/ 213 w 127"/>
                <a:gd name="T47" fmla="*/ 147 h 233"/>
                <a:gd name="T48" fmla="*/ 224 w 127"/>
                <a:gd name="T49" fmla="*/ 123 h 233"/>
                <a:gd name="T50" fmla="*/ 231 w 127"/>
                <a:gd name="T51" fmla="*/ 121 h 233"/>
                <a:gd name="T52" fmla="*/ 234 w 127"/>
                <a:gd name="T53" fmla="*/ 109 h 233"/>
                <a:gd name="T54" fmla="*/ 234 w 127"/>
                <a:gd name="T55" fmla="*/ 102 h 233"/>
                <a:gd name="T56" fmla="*/ 241 w 127"/>
                <a:gd name="T57" fmla="*/ 90 h 233"/>
                <a:gd name="T58" fmla="*/ 241 w 127"/>
                <a:gd name="T59" fmla="*/ 87 h 233"/>
                <a:gd name="T60" fmla="*/ 243 w 127"/>
                <a:gd name="T61" fmla="*/ 83 h 233"/>
                <a:gd name="T62" fmla="*/ 253 w 127"/>
                <a:gd name="T63" fmla="*/ 76 h 233"/>
                <a:gd name="T64" fmla="*/ 255 w 127"/>
                <a:gd name="T65" fmla="*/ 66 h 233"/>
                <a:gd name="T66" fmla="*/ 257 w 127"/>
                <a:gd name="T67" fmla="*/ 61 h 233"/>
                <a:gd name="T68" fmla="*/ 260 w 127"/>
                <a:gd name="T69" fmla="*/ 54 h 233"/>
                <a:gd name="T70" fmla="*/ 262 w 127"/>
                <a:gd name="T71" fmla="*/ 45 h 233"/>
                <a:gd name="T72" fmla="*/ 265 w 127"/>
                <a:gd name="T73" fmla="*/ 54 h 233"/>
                <a:gd name="T74" fmla="*/ 274 w 127"/>
                <a:gd name="T75" fmla="*/ 38 h 233"/>
                <a:gd name="T76" fmla="*/ 288 w 127"/>
                <a:gd name="T77" fmla="*/ 19 h 233"/>
                <a:gd name="T78" fmla="*/ 293 w 127"/>
                <a:gd name="T79" fmla="*/ 14 h 233"/>
                <a:gd name="T80" fmla="*/ 300 w 127"/>
                <a:gd name="T81" fmla="*/ 0 h 233"/>
                <a:gd name="T82" fmla="*/ 300 w 127"/>
                <a:gd name="T83" fmla="*/ 7 h 233"/>
                <a:gd name="T84" fmla="*/ 291 w 127"/>
                <a:gd name="T85" fmla="*/ 19 h 233"/>
                <a:gd name="T86" fmla="*/ 281 w 127"/>
                <a:gd name="T87" fmla="*/ 43 h 233"/>
                <a:gd name="T88" fmla="*/ 260 w 127"/>
                <a:gd name="T89" fmla="*/ 83 h 233"/>
                <a:gd name="T90" fmla="*/ 239 w 127"/>
                <a:gd name="T91" fmla="*/ 128 h 233"/>
                <a:gd name="T92" fmla="*/ 220 w 127"/>
                <a:gd name="T93" fmla="*/ 163 h 233"/>
                <a:gd name="T94" fmla="*/ 208 w 127"/>
                <a:gd name="T95" fmla="*/ 187 h 233"/>
                <a:gd name="T96" fmla="*/ 177 w 127"/>
                <a:gd name="T97" fmla="*/ 239 h 233"/>
                <a:gd name="T98" fmla="*/ 161 w 127"/>
                <a:gd name="T99" fmla="*/ 267 h 233"/>
                <a:gd name="T100" fmla="*/ 137 w 127"/>
                <a:gd name="T101" fmla="*/ 300 h 233"/>
                <a:gd name="T102" fmla="*/ 78 w 127"/>
                <a:gd name="T103" fmla="*/ 423 h 233"/>
                <a:gd name="T104" fmla="*/ 61 w 127"/>
                <a:gd name="T105" fmla="*/ 456 h 233"/>
                <a:gd name="T106" fmla="*/ 2 w 127"/>
                <a:gd name="T107" fmla="*/ 542 h 23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33" name="Freeform 114"/>
            <p:cNvSpPr>
              <a:spLocks noChangeArrowheads="1"/>
            </p:cNvSpPr>
            <p:nvPr/>
          </p:nvSpPr>
          <p:spPr bwMode="auto">
            <a:xfrm>
              <a:off x="529" y="921"/>
              <a:ext cx="300" cy="550"/>
            </a:xfrm>
            <a:custGeom>
              <a:avLst/>
              <a:gdLst>
                <a:gd name="T0" fmla="*/ 31 w 127"/>
                <a:gd name="T1" fmla="*/ 486 h 233"/>
                <a:gd name="T2" fmla="*/ 40 w 127"/>
                <a:gd name="T3" fmla="*/ 470 h 233"/>
                <a:gd name="T4" fmla="*/ 54 w 127"/>
                <a:gd name="T5" fmla="*/ 434 h 233"/>
                <a:gd name="T6" fmla="*/ 61 w 127"/>
                <a:gd name="T7" fmla="*/ 423 h 233"/>
                <a:gd name="T8" fmla="*/ 85 w 127"/>
                <a:gd name="T9" fmla="*/ 389 h 233"/>
                <a:gd name="T10" fmla="*/ 87 w 127"/>
                <a:gd name="T11" fmla="*/ 378 h 233"/>
                <a:gd name="T12" fmla="*/ 99 w 127"/>
                <a:gd name="T13" fmla="*/ 356 h 233"/>
                <a:gd name="T14" fmla="*/ 109 w 127"/>
                <a:gd name="T15" fmla="*/ 340 h 233"/>
                <a:gd name="T16" fmla="*/ 116 w 127"/>
                <a:gd name="T17" fmla="*/ 330 h 233"/>
                <a:gd name="T18" fmla="*/ 118 w 127"/>
                <a:gd name="T19" fmla="*/ 323 h 233"/>
                <a:gd name="T20" fmla="*/ 128 w 127"/>
                <a:gd name="T21" fmla="*/ 302 h 233"/>
                <a:gd name="T22" fmla="*/ 135 w 127"/>
                <a:gd name="T23" fmla="*/ 293 h 233"/>
                <a:gd name="T24" fmla="*/ 137 w 127"/>
                <a:gd name="T25" fmla="*/ 279 h 233"/>
                <a:gd name="T26" fmla="*/ 149 w 127"/>
                <a:gd name="T27" fmla="*/ 264 h 233"/>
                <a:gd name="T28" fmla="*/ 156 w 127"/>
                <a:gd name="T29" fmla="*/ 250 h 233"/>
                <a:gd name="T30" fmla="*/ 168 w 127"/>
                <a:gd name="T31" fmla="*/ 229 h 233"/>
                <a:gd name="T32" fmla="*/ 172 w 127"/>
                <a:gd name="T33" fmla="*/ 220 h 233"/>
                <a:gd name="T34" fmla="*/ 177 w 127"/>
                <a:gd name="T35" fmla="*/ 212 h 233"/>
                <a:gd name="T36" fmla="*/ 180 w 127"/>
                <a:gd name="T37" fmla="*/ 208 h 233"/>
                <a:gd name="T38" fmla="*/ 182 w 127"/>
                <a:gd name="T39" fmla="*/ 201 h 233"/>
                <a:gd name="T40" fmla="*/ 187 w 127"/>
                <a:gd name="T41" fmla="*/ 194 h 233"/>
                <a:gd name="T42" fmla="*/ 201 w 127"/>
                <a:gd name="T43" fmla="*/ 165 h 233"/>
                <a:gd name="T44" fmla="*/ 208 w 127"/>
                <a:gd name="T45" fmla="*/ 153 h 233"/>
                <a:gd name="T46" fmla="*/ 215 w 127"/>
                <a:gd name="T47" fmla="*/ 146 h 233"/>
                <a:gd name="T48" fmla="*/ 224 w 127"/>
                <a:gd name="T49" fmla="*/ 123 h 233"/>
                <a:gd name="T50" fmla="*/ 231 w 127"/>
                <a:gd name="T51" fmla="*/ 120 h 233"/>
                <a:gd name="T52" fmla="*/ 234 w 127"/>
                <a:gd name="T53" fmla="*/ 109 h 233"/>
                <a:gd name="T54" fmla="*/ 234 w 127"/>
                <a:gd name="T55" fmla="*/ 99 h 233"/>
                <a:gd name="T56" fmla="*/ 241 w 127"/>
                <a:gd name="T57" fmla="*/ 90 h 233"/>
                <a:gd name="T58" fmla="*/ 241 w 127"/>
                <a:gd name="T59" fmla="*/ 85 h 233"/>
                <a:gd name="T60" fmla="*/ 246 w 127"/>
                <a:gd name="T61" fmla="*/ 83 h 233"/>
                <a:gd name="T62" fmla="*/ 253 w 127"/>
                <a:gd name="T63" fmla="*/ 76 h 233"/>
                <a:gd name="T64" fmla="*/ 255 w 127"/>
                <a:gd name="T65" fmla="*/ 66 h 233"/>
                <a:gd name="T66" fmla="*/ 257 w 127"/>
                <a:gd name="T67" fmla="*/ 64 h 233"/>
                <a:gd name="T68" fmla="*/ 260 w 127"/>
                <a:gd name="T69" fmla="*/ 52 h 233"/>
                <a:gd name="T70" fmla="*/ 262 w 127"/>
                <a:gd name="T71" fmla="*/ 45 h 233"/>
                <a:gd name="T72" fmla="*/ 265 w 127"/>
                <a:gd name="T73" fmla="*/ 50 h 233"/>
                <a:gd name="T74" fmla="*/ 274 w 127"/>
                <a:gd name="T75" fmla="*/ 35 h 233"/>
                <a:gd name="T76" fmla="*/ 291 w 127"/>
                <a:gd name="T77" fmla="*/ 19 h 233"/>
                <a:gd name="T78" fmla="*/ 295 w 127"/>
                <a:gd name="T79" fmla="*/ 14 h 233"/>
                <a:gd name="T80" fmla="*/ 300 w 127"/>
                <a:gd name="T81" fmla="*/ 0 h 233"/>
                <a:gd name="T82" fmla="*/ 300 w 127"/>
                <a:gd name="T83" fmla="*/ 5 h 233"/>
                <a:gd name="T84" fmla="*/ 293 w 127"/>
                <a:gd name="T85" fmla="*/ 19 h 233"/>
                <a:gd name="T86" fmla="*/ 281 w 127"/>
                <a:gd name="T87" fmla="*/ 42 h 233"/>
                <a:gd name="T88" fmla="*/ 262 w 127"/>
                <a:gd name="T89" fmla="*/ 83 h 233"/>
                <a:gd name="T90" fmla="*/ 239 w 127"/>
                <a:gd name="T91" fmla="*/ 127 h 233"/>
                <a:gd name="T92" fmla="*/ 220 w 127"/>
                <a:gd name="T93" fmla="*/ 161 h 233"/>
                <a:gd name="T94" fmla="*/ 208 w 127"/>
                <a:gd name="T95" fmla="*/ 189 h 233"/>
                <a:gd name="T96" fmla="*/ 177 w 127"/>
                <a:gd name="T97" fmla="*/ 238 h 233"/>
                <a:gd name="T98" fmla="*/ 161 w 127"/>
                <a:gd name="T99" fmla="*/ 264 h 233"/>
                <a:gd name="T100" fmla="*/ 137 w 127"/>
                <a:gd name="T101" fmla="*/ 302 h 233"/>
                <a:gd name="T102" fmla="*/ 76 w 127"/>
                <a:gd name="T103" fmla="*/ 423 h 233"/>
                <a:gd name="T104" fmla="*/ 61 w 127"/>
                <a:gd name="T105" fmla="*/ 453 h 233"/>
                <a:gd name="T106" fmla="*/ 2 w 127"/>
                <a:gd name="T107" fmla="*/ 541 h 23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34" name="Freeform 115"/>
            <p:cNvSpPr>
              <a:spLocks noChangeArrowheads="1"/>
            </p:cNvSpPr>
            <p:nvPr/>
          </p:nvSpPr>
          <p:spPr bwMode="auto">
            <a:xfrm>
              <a:off x="496" y="260"/>
              <a:ext cx="269" cy="493"/>
            </a:xfrm>
            <a:custGeom>
              <a:avLst/>
              <a:gdLst>
                <a:gd name="T0" fmla="*/ 28 w 114"/>
                <a:gd name="T1" fmla="*/ 434 h 209"/>
                <a:gd name="T2" fmla="*/ 38 w 114"/>
                <a:gd name="T3" fmla="*/ 420 h 209"/>
                <a:gd name="T4" fmla="*/ 50 w 114"/>
                <a:gd name="T5" fmla="*/ 389 h 209"/>
                <a:gd name="T6" fmla="*/ 54 w 114"/>
                <a:gd name="T7" fmla="*/ 377 h 209"/>
                <a:gd name="T8" fmla="*/ 73 w 114"/>
                <a:gd name="T9" fmla="*/ 347 h 209"/>
                <a:gd name="T10" fmla="*/ 80 w 114"/>
                <a:gd name="T11" fmla="*/ 340 h 209"/>
                <a:gd name="T12" fmla="*/ 87 w 114"/>
                <a:gd name="T13" fmla="*/ 321 h 209"/>
                <a:gd name="T14" fmla="*/ 99 w 114"/>
                <a:gd name="T15" fmla="*/ 304 h 209"/>
                <a:gd name="T16" fmla="*/ 101 w 114"/>
                <a:gd name="T17" fmla="*/ 297 h 209"/>
                <a:gd name="T18" fmla="*/ 104 w 114"/>
                <a:gd name="T19" fmla="*/ 288 h 209"/>
                <a:gd name="T20" fmla="*/ 113 w 114"/>
                <a:gd name="T21" fmla="*/ 269 h 209"/>
                <a:gd name="T22" fmla="*/ 118 w 114"/>
                <a:gd name="T23" fmla="*/ 262 h 209"/>
                <a:gd name="T24" fmla="*/ 123 w 114"/>
                <a:gd name="T25" fmla="*/ 250 h 209"/>
                <a:gd name="T26" fmla="*/ 132 w 114"/>
                <a:gd name="T27" fmla="*/ 238 h 209"/>
                <a:gd name="T28" fmla="*/ 139 w 114"/>
                <a:gd name="T29" fmla="*/ 222 h 209"/>
                <a:gd name="T30" fmla="*/ 149 w 114"/>
                <a:gd name="T31" fmla="*/ 205 h 209"/>
                <a:gd name="T32" fmla="*/ 151 w 114"/>
                <a:gd name="T33" fmla="*/ 198 h 209"/>
                <a:gd name="T34" fmla="*/ 160 w 114"/>
                <a:gd name="T35" fmla="*/ 191 h 209"/>
                <a:gd name="T36" fmla="*/ 163 w 114"/>
                <a:gd name="T37" fmla="*/ 184 h 209"/>
                <a:gd name="T38" fmla="*/ 163 w 114"/>
                <a:gd name="T39" fmla="*/ 182 h 209"/>
                <a:gd name="T40" fmla="*/ 165 w 114"/>
                <a:gd name="T41" fmla="*/ 172 h 209"/>
                <a:gd name="T42" fmla="*/ 179 w 114"/>
                <a:gd name="T43" fmla="*/ 149 h 209"/>
                <a:gd name="T44" fmla="*/ 184 w 114"/>
                <a:gd name="T45" fmla="*/ 139 h 209"/>
                <a:gd name="T46" fmla="*/ 189 w 114"/>
                <a:gd name="T47" fmla="*/ 130 h 209"/>
                <a:gd name="T48" fmla="*/ 201 w 114"/>
                <a:gd name="T49" fmla="*/ 109 h 209"/>
                <a:gd name="T50" fmla="*/ 208 w 114"/>
                <a:gd name="T51" fmla="*/ 109 h 209"/>
                <a:gd name="T52" fmla="*/ 208 w 114"/>
                <a:gd name="T53" fmla="*/ 97 h 209"/>
                <a:gd name="T54" fmla="*/ 208 w 114"/>
                <a:gd name="T55" fmla="*/ 90 h 209"/>
                <a:gd name="T56" fmla="*/ 212 w 114"/>
                <a:gd name="T57" fmla="*/ 83 h 209"/>
                <a:gd name="T58" fmla="*/ 212 w 114"/>
                <a:gd name="T59" fmla="*/ 75 h 209"/>
                <a:gd name="T60" fmla="*/ 217 w 114"/>
                <a:gd name="T61" fmla="*/ 73 h 209"/>
                <a:gd name="T62" fmla="*/ 227 w 114"/>
                <a:gd name="T63" fmla="*/ 68 h 209"/>
                <a:gd name="T64" fmla="*/ 227 w 114"/>
                <a:gd name="T65" fmla="*/ 61 h 209"/>
                <a:gd name="T66" fmla="*/ 229 w 114"/>
                <a:gd name="T67" fmla="*/ 54 h 209"/>
                <a:gd name="T68" fmla="*/ 231 w 114"/>
                <a:gd name="T69" fmla="*/ 47 h 209"/>
                <a:gd name="T70" fmla="*/ 236 w 114"/>
                <a:gd name="T71" fmla="*/ 42 h 209"/>
                <a:gd name="T72" fmla="*/ 238 w 114"/>
                <a:gd name="T73" fmla="*/ 45 h 209"/>
                <a:gd name="T74" fmla="*/ 243 w 114"/>
                <a:gd name="T75" fmla="*/ 31 h 209"/>
                <a:gd name="T76" fmla="*/ 257 w 114"/>
                <a:gd name="T77" fmla="*/ 19 h 209"/>
                <a:gd name="T78" fmla="*/ 262 w 114"/>
                <a:gd name="T79" fmla="*/ 12 h 209"/>
                <a:gd name="T80" fmla="*/ 269 w 114"/>
                <a:gd name="T81" fmla="*/ 0 h 209"/>
                <a:gd name="T82" fmla="*/ 269 w 114"/>
                <a:gd name="T83" fmla="*/ 7 h 209"/>
                <a:gd name="T84" fmla="*/ 257 w 114"/>
                <a:gd name="T85" fmla="*/ 14 h 209"/>
                <a:gd name="T86" fmla="*/ 252 w 114"/>
                <a:gd name="T87" fmla="*/ 40 h 209"/>
                <a:gd name="T88" fmla="*/ 234 w 114"/>
                <a:gd name="T89" fmla="*/ 75 h 209"/>
                <a:gd name="T90" fmla="*/ 212 w 114"/>
                <a:gd name="T91" fmla="*/ 113 h 209"/>
                <a:gd name="T92" fmla="*/ 196 w 114"/>
                <a:gd name="T93" fmla="*/ 146 h 209"/>
                <a:gd name="T94" fmla="*/ 186 w 114"/>
                <a:gd name="T95" fmla="*/ 170 h 209"/>
                <a:gd name="T96" fmla="*/ 160 w 114"/>
                <a:gd name="T97" fmla="*/ 217 h 209"/>
                <a:gd name="T98" fmla="*/ 144 w 114"/>
                <a:gd name="T99" fmla="*/ 238 h 209"/>
                <a:gd name="T100" fmla="*/ 125 w 114"/>
                <a:gd name="T101" fmla="*/ 269 h 209"/>
                <a:gd name="T102" fmla="*/ 71 w 114"/>
                <a:gd name="T103" fmla="*/ 377 h 209"/>
                <a:gd name="T104" fmla="*/ 54 w 114"/>
                <a:gd name="T105" fmla="*/ 408 h 209"/>
                <a:gd name="T106" fmla="*/ 2 w 114"/>
                <a:gd name="T107" fmla="*/ 484 h 20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35" name="Freeform 116"/>
            <p:cNvSpPr>
              <a:spLocks noChangeArrowheads="1"/>
            </p:cNvSpPr>
            <p:nvPr/>
          </p:nvSpPr>
          <p:spPr bwMode="auto">
            <a:xfrm>
              <a:off x="141" y="37"/>
              <a:ext cx="319" cy="530"/>
            </a:xfrm>
            <a:custGeom>
              <a:avLst/>
              <a:gdLst>
                <a:gd name="T0" fmla="*/ 279 w 135"/>
                <a:gd name="T1" fmla="*/ 473 h 224"/>
                <a:gd name="T2" fmla="*/ 267 w 135"/>
                <a:gd name="T3" fmla="*/ 457 h 224"/>
                <a:gd name="T4" fmla="*/ 246 w 135"/>
                <a:gd name="T5" fmla="*/ 426 h 224"/>
                <a:gd name="T6" fmla="*/ 241 w 135"/>
                <a:gd name="T7" fmla="*/ 416 h 224"/>
                <a:gd name="T8" fmla="*/ 220 w 135"/>
                <a:gd name="T9" fmla="*/ 379 h 224"/>
                <a:gd name="T10" fmla="*/ 215 w 135"/>
                <a:gd name="T11" fmla="*/ 369 h 224"/>
                <a:gd name="T12" fmla="*/ 203 w 135"/>
                <a:gd name="T13" fmla="*/ 353 h 224"/>
                <a:gd name="T14" fmla="*/ 194 w 135"/>
                <a:gd name="T15" fmla="*/ 334 h 224"/>
                <a:gd name="T16" fmla="*/ 187 w 135"/>
                <a:gd name="T17" fmla="*/ 324 h 224"/>
                <a:gd name="T18" fmla="*/ 182 w 135"/>
                <a:gd name="T19" fmla="*/ 317 h 224"/>
                <a:gd name="T20" fmla="*/ 172 w 135"/>
                <a:gd name="T21" fmla="*/ 298 h 224"/>
                <a:gd name="T22" fmla="*/ 163 w 135"/>
                <a:gd name="T23" fmla="*/ 291 h 224"/>
                <a:gd name="T24" fmla="*/ 156 w 135"/>
                <a:gd name="T25" fmla="*/ 279 h 224"/>
                <a:gd name="T26" fmla="*/ 149 w 135"/>
                <a:gd name="T27" fmla="*/ 265 h 224"/>
                <a:gd name="T28" fmla="*/ 139 w 135"/>
                <a:gd name="T29" fmla="*/ 251 h 224"/>
                <a:gd name="T30" fmla="*/ 130 w 135"/>
                <a:gd name="T31" fmla="*/ 230 h 224"/>
                <a:gd name="T32" fmla="*/ 123 w 135"/>
                <a:gd name="T33" fmla="*/ 220 h 224"/>
                <a:gd name="T34" fmla="*/ 121 w 135"/>
                <a:gd name="T35" fmla="*/ 213 h 224"/>
                <a:gd name="T36" fmla="*/ 113 w 135"/>
                <a:gd name="T37" fmla="*/ 206 h 224"/>
                <a:gd name="T38" fmla="*/ 111 w 135"/>
                <a:gd name="T39" fmla="*/ 203 h 224"/>
                <a:gd name="T40" fmla="*/ 109 w 135"/>
                <a:gd name="T41" fmla="*/ 194 h 224"/>
                <a:gd name="T42" fmla="*/ 92 w 135"/>
                <a:gd name="T43" fmla="*/ 168 h 224"/>
                <a:gd name="T44" fmla="*/ 85 w 135"/>
                <a:gd name="T45" fmla="*/ 156 h 224"/>
                <a:gd name="T46" fmla="*/ 78 w 135"/>
                <a:gd name="T47" fmla="*/ 149 h 224"/>
                <a:gd name="T48" fmla="*/ 66 w 135"/>
                <a:gd name="T49" fmla="*/ 125 h 224"/>
                <a:gd name="T50" fmla="*/ 69 w 135"/>
                <a:gd name="T51" fmla="*/ 118 h 224"/>
                <a:gd name="T52" fmla="*/ 59 w 135"/>
                <a:gd name="T53" fmla="*/ 111 h 224"/>
                <a:gd name="T54" fmla="*/ 52 w 135"/>
                <a:gd name="T55" fmla="*/ 106 h 224"/>
                <a:gd name="T56" fmla="*/ 47 w 135"/>
                <a:gd name="T57" fmla="*/ 95 h 224"/>
                <a:gd name="T58" fmla="*/ 45 w 135"/>
                <a:gd name="T59" fmla="*/ 92 h 224"/>
                <a:gd name="T60" fmla="*/ 45 w 135"/>
                <a:gd name="T61" fmla="*/ 90 h 224"/>
                <a:gd name="T62" fmla="*/ 40 w 135"/>
                <a:gd name="T63" fmla="*/ 80 h 224"/>
                <a:gd name="T64" fmla="*/ 31 w 135"/>
                <a:gd name="T65" fmla="*/ 73 h 224"/>
                <a:gd name="T66" fmla="*/ 31 w 135"/>
                <a:gd name="T67" fmla="*/ 69 h 224"/>
                <a:gd name="T68" fmla="*/ 26 w 135"/>
                <a:gd name="T69" fmla="*/ 62 h 224"/>
                <a:gd name="T70" fmla="*/ 19 w 135"/>
                <a:gd name="T71" fmla="*/ 54 h 224"/>
                <a:gd name="T72" fmla="*/ 28 w 135"/>
                <a:gd name="T73" fmla="*/ 54 h 224"/>
                <a:gd name="T74" fmla="*/ 14 w 135"/>
                <a:gd name="T75" fmla="*/ 45 h 224"/>
                <a:gd name="T76" fmla="*/ 12 w 135"/>
                <a:gd name="T77" fmla="*/ 21 h 224"/>
                <a:gd name="T78" fmla="*/ 9 w 135"/>
                <a:gd name="T79" fmla="*/ 12 h 224"/>
                <a:gd name="T80" fmla="*/ 0 w 135"/>
                <a:gd name="T81" fmla="*/ 0 h 224"/>
                <a:gd name="T82" fmla="*/ 7 w 135"/>
                <a:gd name="T83" fmla="*/ 5 h 224"/>
                <a:gd name="T84" fmla="*/ 12 w 135"/>
                <a:gd name="T85" fmla="*/ 19 h 224"/>
                <a:gd name="T86" fmla="*/ 28 w 135"/>
                <a:gd name="T87" fmla="*/ 40 h 224"/>
                <a:gd name="T88" fmla="*/ 52 w 135"/>
                <a:gd name="T89" fmla="*/ 76 h 224"/>
                <a:gd name="T90" fmla="*/ 76 w 135"/>
                <a:gd name="T91" fmla="*/ 116 h 224"/>
                <a:gd name="T92" fmla="*/ 97 w 135"/>
                <a:gd name="T93" fmla="*/ 149 h 224"/>
                <a:gd name="T94" fmla="*/ 113 w 135"/>
                <a:gd name="T95" fmla="*/ 173 h 224"/>
                <a:gd name="T96" fmla="*/ 139 w 135"/>
                <a:gd name="T97" fmla="*/ 222 h 224"/>
                <a:gd name="T98" fmla="*/ 156 w 135"/>
                <a:gd name="T99" fmla="*/ 253 h 224"/>
                <a:gd name="T100" fmla="*/ 175 w 135"/>
                <a:gd name="T101" fmla="*/ 286 h 224"/>
                <a:gd name="T102" fmla="*/ 248 w 135"/>
                <a:gd name="T103" fmla="*/ 402 h 224"/>
                <a:gd name="T104" fmla="*/ 265 w 135"/>
                <a:gd name="T105" fmla="*/ 431 h 224"/>
                <a:gd name="T106" fmla="*/ 310 w 135"/>
                <a:gd name="T107" fmla="*/ 525 h 22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36" name="Freeform 117"/>
            <p:cNvSpPr>
              <a:spLocks noChangeArrowheads="1"/>
            </p:cNvSpPr>
            <p:nvPr/>
          </p:nvSpPr>
          <p:spPr bwMode="auto">
            <a:xfrm>
              <a:off x="155" y="680"/>
              <a:ext cx="319" cy="529"/>
            </a:xfrm>
            <a:custGeom>
              <a:avLst/>
              <a:gdLst>
                <a:gd name="T0" fmla="*/ 279 w 135"/>
                <a:gd name="T1" fmla="*/ 468 h 224"/>
                <a:gd name="T2" fmla="*/ 269 w 135"/>
                <a:gd name="T3" fmla="*/ 456 h 224"/>
                <a:gd name="T4" fmla="*/ 246 w 135"/>
                <a:gd name="T5" fmla="*/ 425 h 224"/>
                <a:gd name="T6" fmla="*/ 241 w 135"/>
                <a:gd name="T7" fmla="*/ 416 h 224"/>
                <a:gd name="T8" fmla="*/ 220 w 135"/>
                <a:gd name="T9" fmla="*/ 378 h 224"/>
                <a:gd name="T10" fmla="*/ 215 w 135"/>
                <a:gd name="T11" fmla="*/ 366 h 224"/>
                <a:gd name="T12" fmla="*/ 203 w 135"/>
                <a:gd name="T13" fmla="*/ 350 h 224"/>
                <a:gd name="T14" fmla="*/ 194 w 135"/>
                <a:gd name="T15" fmla="*/ 333 h 224"/>
                <a:gd name="T16" fmla="*/ 189 w 135"/>
                <a:gd name="T17" fmla="*/ 324 h 224"/>
                <a:gd name="T18" fmla="*/ 184 w 135"/>
                <a:gd name="T19" fmla="*/ 316 h 224"/>
                <a:gd name="T20" fmla="*/ 170 w 135"/>
                <a:gd name="T21" fmla="*/ 298 h 224"/>
                <a:gd name="T22" fmla="*/ 165 w 135"/>
                <a:gd name="T23" fmla="*/ 288 h 224"/>
                <a:gd name="T24" fmla="*/ 154 w 135"/>
                <a:gd name="T25" fmla="*/ 276 h 224"/>
                <a:gd name="T26" fmla="*/ 149 w 135"/>
                <a:gd name="T27" fmla="*/ 262 h 224"/>
                <a:gd name="T28" fmla="*/ 137 w 135"/>
                <a:gd name="T29" fmla="*/ 248 h 224"/>
                <a:gd name="T30" fmla="*/ 130 w 135"/>
                <a:gd name="T31" fmla="*/ 229 h 224"/>
                <a:gd name="T32" fmla="*/ 123 w 135"/>
                <a:gd name="T33" fmla="*/ 222 h 224"/>
                <a:gd name="T34" fmla="*/ 121 w 135"/>
                <a:gd name="T35" fmla="*/ 213 h 224"/>
                <a:gd name="T36" fmla="*/ 113 w 135"/>
                <a:gd name="T37" fmla="*/ 205 h 224"/>
                <a:gd name="T38" fmla="*/ 111 w 135"/>
                <a:gd name="T39" fmla="*/ 203 h 224"/>
                <a:gd name="T40" fmla="*/ 106 w 135"/>
                <a:gd name="T41" fmla="*/ 194 h 224"/>
                <a:gd name="T42" fmla="*/ 90 w 135"/>
                <a:gd name="T43" fmla="*/ 165 h 224"/>
                <a:gd name="T44" fmla="*/ 85 w 135"/>
                <a:gd name="T45" fmla="*/ 158 h 224"/>
                <a:gd name="T46" fmla="*/ 80 w 135"/>
                <a:gd name="T47" fmla="*/ 149 h 224"/>
                <a:gd name="T48" fmla="*/ 66 w 135"/>
                <a:gd name="T49" fmla="*/ 125 h 224"/>
                <a:gd name="T50" fmla="*/ 69 w 135"/>
                <a:gd name="T51" fmla="*/ 118 h 224"/>
                <a:gd name="T52" fmla="*/ 59 w 135"/>
                <a:gd name="T53" fmla="*/ 111 h 224"/>
                <a:gd name="T54" fmla="*/ 52 w 135"/>
                <a:gd name="T55" fmla="*/ 106 h 224"/>
                <a:gd name="T56" fmla="*/ 47 w 135"/>
                <a:gd name="T57" fmla="*/ 97 h 224"/>
                <a:gd name="T58" fmla="*/ 43 w 135"/>
                <a:gd name="T59" fmla="*/ 94 h 224"/>
                <a:gd name="T60" fmla="*/ 43 w 135"/>
                <a:gd name="T61" fmla="*/ 87 h 224"/>
                <a:gd name="T62" fmla="*/ 40 w 135"/>
                <a:gd name="T63" fmla="*/ 80 h 224"/>
                <a:gd name="T64" fmla="*/ 31 w 135"/>
                <a:gd name="T65" fmla="*/ 73 h 224"/>
                <a:gd name="T66" fmla="*/ 31 w 135"/>
                <a:gd name="T67" fmla="*/ 68 h 224"/>
                <a:gd name="T68" fmla="*/ 24 w 135"/>
                <a:gd name="T69" fmla="*/ 61 h 224"/>
                <a:gd name="T70" fmla="*/ 21 w 135"/>
                <a:gd name="T71" fmla="*/ 54 h 224"/>
                <a:gd name="T72" fmla="*/ 26 w 135"/>
                <a:gd name="T73" fmla="*/ 54 h 224"/>
                <a:gd name="T74" fmla="*/ 17 w 135"/>
                <a:gd name="T75" fmla="*/ 43 h 224"/>
                <a:gd name="T76" fmla="*/ 9 w 135"/>
                <a:gd name="T77" fmla="*/ 21 h 224"/>
                <a:gd name="T78" fmla="*/ 9 w 135"/>
                <a:gd name="T79" fmla="*/ 14 h 224"/>
                <a:gd name="T80" fmla="*/ 0 w 135"/>
                <a:gd name="T81" fmla="*/ 0 h 224"/>
                <a:gd name="T82" fmla="*/ 7 w 135"/>
                <a:gd name="T83" fmla="*/ 5 h 224"/>
                <a:gd name="T84" fmla="*/ 9 w 135"/>
                <a:gd name="T85" fmla="*/ 19 h 224"/>
                <a:gd name="T86" fmla="*/ 26 w 135"/>
                <a:gd name="T87" fmla="*/ 38 h 224"/>
                <a:gd name="T88" fmla="*/ 52 w 135"/>
                <a:gd name="T89" fmla="*/ 76 h 224"/>
                <a:gd name="T90" fmla="*/ 76 w 135"/>
                <a:gd name="T91" fmla="*/ 118 h 224"/>
                <a:gd name="T92" fmla="*/ 97 w 135"/>
                <a:gd name="T93" fmla="*/ 149 h 224"/>
                <a:gd name="T94" fmla="*/ 113 w 135"/>
                <a:gd name="T95" fmla="*/ 172 h 224"/>
                <a:gd name="T96" fmla="*/ 142 w 135"/>
                <a:gd name="T97" fmla="*/ 224 h 224"/>
                <a:gd name="T98" fmla="*/ 156 w 135"/>
                <a:gd name="T99" fmla="*/ 253 h 224"/>
                <a:gd name="T100" fmla="*/ 175 w 135"/>
                <a:gd name="T101" fmla="*/ 288 h 224"/>
                <a:gd name="T102" fmla="*/ 248 w 135"/>
                <a:gd name="T103" fmla="*/ 399 h 224"/>
                <a:gd name="T104" fmla="*/ 265 w 135"/>
                <a:gd name="T105" fmla="*/ 430 h 224"/>
                <a:gd name="T106" fmla="*/ 310 w 135"/>
                <a:gd name="T107" fmla="*/ 524 h 22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37" name="Freeform 118"/>
            <p:cNvSpPr>
              <a:spLocks noChangeArrowheads="1"/>
            </p:cNvSpPr>
            <p:nvPr/>
          </p:nvSpPr>
          <p:spPr bwMode="auto">
            <a:xfrm>
              <a:off x="165" y="1389"/>
              <a:ext cx="305" cy="517"/>
            </a:xfrm>
            <a:custGeom>
              <a:avLst/>
              <a:gdLst>
                <a:gd name="T0" fmla="*/ 265 w 129"/>
                <a:gd name="T1" fmla="*/ 460 h 219"/>
                <a:gd name="T2" fmla="*/ 258 w 129"/>
                <a:gd name="T3" fmla="*/ 444 h 219"/>
                <a:gd name="T4" fmla="*/ 236 w 129"/>
                <a:gd name="T5" fmla="*/ 415 h 219"/>
                <a:gd name="T6" fmla="*/ 227 w 129"/>
                <a:gd name="T7" fmla="*/ 406 h 219"/>
                <a:gd name="T8" fmla="*/ 210 w 129"/>
                <a:gd name="T9" fmla="*/ 371 h 219"/>
                <a:gd name="T10" fmla="*/ 203 w 129"/>
                <a:gd name="T11" fmla="*/ 361 h 219"/>
                <a:gd name="T12" fmla="*/ 194 w 129"/>
                <a:gd name="T13" fmla="*/ 342 h 219"/>
                <a:gd name="T14" fmla="*/ 182 w 129"/>
                <a:gd name="T15" fmla="*/ 326 h 219"/>
                <a:gd name="T16" fmla="*/ 180 w 129"/>
                <a:gd name="T17" fmla="*/ 316 h 219"/>
                <a:gd name="T18" fmla="*/ 175 w 129"/>
                <a:gd name="T19" fmla="*/ 312 h 219"/>
                <a:gd name="T20" fmla="*/ 161 w 129"/>
                <a:gd name="T21" fmla="*/ 293 h 219"/>
                <a:gd name="T22" fmla="*/ 156 w 129"/>
                <a:gd name="T23" fmla="*/ 281 h 219"/>
                <a:gd name="T24" fmla="*/ 147 w 129"/>
                <a:gd name="T25" fmla="*/ 271 h 219"/>
                <a:gd name="T26" fmla="*/ 139 w 129"/>
                <a:gd name="T27" fmla="*/ 257 h 219"/>
                <a:gd name="T28" fmla="*/ 132 w 129"/>
                <a:gd name="T29" fmla="*/ 241 h 219"/>
                <a:gd name="T30" fmla="*/ 121 w 129"/>
                <a:gd name="T31" fmla="*/ 220 h 219"/>
                <a:gd name="T32" fmla="*/ 116 w 129"/>
                <a:gd name="T33" fmla="*/ 215 h 219"/>
                <a:gd name="T34" fmla="*/ 113 w 129"/>
                <a:gd name="T35" fmla="*/ 205 h 219"/>
                <a:gd name="T36" fmla="*/ 109 w 129"/>
                <a:gd name="T37" fmla="*/ 201 h 219"/>
                <a:gd name="T38" fmla="*/ 106 w 129"/>
                <a:gd name="T39" fmla="*/ 198 h 219"/>
                <a:gd name="T40" fmla="*/ 99 w 129"/>
                <a:gd name="T41" fmla="*/ 189 h 219"/>
                <a:gd name="T42" fmla="*/ 85 w 129"/>
                <a:gd name="T43" fmla="*/ 163 h 219"/>
                <a:gd name="T44" fmla="*/ 78 w 129"/>
                <a:gd name="T45" fmla="*/ 153 h 219"/>
                <a:gd name="T46" fmla="*/ 73 w 129"/>
                <a:gd name="T47" fmla="*/ 144 h 219"/>
                <a:gd name="T48" fmla="*/ 64 w 129"/>
                <a:gd name="T49" fmla="*/ 123 h 219"/>
                <a:gd name="T50" fmla="*/ 64 w 129"/>
                <a:gd name="T51" fmla="*/ 113 h 219"/>
                <a:gd name="T52" fmla="*/ 52 w 129"/>
                <a:gd name="T53" fmla="*/ 111 h 219"/>
                <a:gd name="T54" fmla="*/ 47 w 129"/>
                <a:gd name="T55" fmla="*/ 106 h 219"/>
                <a:gd name="T56" fmla="*/ 43 w 129"/>
                <a:gd name="T57" fmla="*/ 94 h 219"/>
                <a:gd name="T58" fmla="*/ 38 w 129"/>
                <a:gd name="T59" fmla="*/ 92 h 219"/>
                <a:gd name="T60" fmla="*/ 38 w 129"/>
                <a:gd name="T61" fmla="*/ 87 h 219"/>
                <a:gd name="T62" fmla="*/ 38 w 129"/>
                <a:gd name="T63" fmla="*/ 78 h 219"/>
                <a:gd name="T64" fmla="*/ 28 w 129"/>
                <a:gd name="T65" fmla="*/ 71 h 219"/>
                <a:gd name="T66" fmla="*/ 28 w 129"/>
                <a:gd name="T67" fmla="*/ 66 h 219"/>
                <a:gd name="T68" fmla="*/ 21 w 129"/>
                <a:gd name="T69" fmla="*/ 61 h 219"/>
                <a:gd name="T70" fmla="*/ 17 w 129"/>
                <a:gd name="T71" fmla="*/ 52 h 219"/>
                <a:gd name="T72" fmla="*/ 24 w 129"/>
                <a:gd name="T73" fmla="*/ 52 h 219"/>
                <a:gd name="T74" fmla="*/ 12 w 129"/>
                <a:gd name="T75" fmla="*/ 42 h 219"/>
                <a:gd name="T76" fmla="*/ 7 w 129"/>
                <a:gd name="T77" fmla="*/ 19 h 219"/>
                <a:gd name="T78" fmla="*/ 7 w 129"/>
                <a:gd name="T79" fmla="*/ 12 h 219"/>
                <a:gd name="T80" fmla="*/ 0 w 129"/>
                <a:gd name="T81" fmla="*/ 0 h 219"/>
                <a:gd name="T82" fmla="*/ 5 w 129"/>
                <a:gd name="T83" fmla="*/ 2 h 219"/>
                <a:gd name="T84" fmla="*/ 7 w 129"/>
                <a:gd name="T85" fmla="*/ 17 h 219"/>
                <a:gd name="T86" fmla="*/ 24 w 129"/>
                <a:gd name="T87" fmla="*/ 38 h 219"/>
                <a:gd name="T88" fmla="*/ 47 w 129"/>
                <a:gd name="T89" fmla="*/ 73 h 219"/>
                <a:gd name="T90" fmla="*/ 71 w 129"/>
                <a:gd name="T91" fmla="*/ 111 h 219"/>
                <a:gd name="T92" fmla="*/ 92 w 129"/>
                <a:gd name="T93" fmla="*/ 144 h 219"/>
                <a:gd name="T94" fmla="*/ 106 w 129"/>
                <a:gd name="T95" fmla="*/ 170 h 219"/>
                <a:gd name="T96" fmla="*/ 135 w 129"/>
                <a:gd name="T97" fmla="*/ 220 h 219"/>
                <a:gd name="T98" fmla="*/ 149 w 129"/>
                <a:gd name="T99" fmla="*/ 248 h 219"/>
                <a:gd name="T100" fmla="*/ 166 w 129"/>
                <a:gd name="T101" fmla="*/ 281 h 219"/>
                <a:gd name="T102" fmla="*/ 236 w 129"/>
                <a:gd name="T103" fmla="*/ 390 h 219"/>
                <a:gd name="T104" fmla="*/ 255 w 129"/>
                <a:gd name="T105" fmla="*/ 423 h 219"/>
                <a:gd name="T106" fmla="*/ 298 w 129"/>
                <a:gd name="T107" fmla="*/ 512 h 21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38" name="Freeform 119"/>
            <p:cNvSpPr>
              <a:spLocks noChangeArrowheads="1"/>
            </p:cNvSpPr>
            <p:nvPr/>
          </p:nvSpPr>
          <p:spPr bwMode="auto">
            <a:xfrm>
              <a:off x="167" y="2041"/>
              <a:ext cx="310" cy="517"/>
            </a:xfrm>
            <a:custGeom>
              <a:avLst/>
              <a:gdLst>
                <a:gd name="T0" fmla="*/ 272 w 131"/>
                <a:gd name="T1" fmla="*/ 460 h 219"/>
                <a:gd name="T2" fmla="*/ 263 w 131"/>
                <a:gd name="T3" fmla="*/ 446 h 219"/>
                <a:gd name="T4" fmla="*/ 241 w 131"/>
                <a:gd name="T5" fmla="*/ 415 h 219"/>
                <a:gd name="T6" fmla="*/ 237 w 131"/>
                <a:gd name="T7" fmla="*/ 406 h 219"/>
                <a:gd name="T8" fmla="*/ 218 w 131"/>
                <a:gd name="T9" fmla="*/ 371 h 219"/>
                <a:gd name="T10" fmla="*/ 211 w 131"/>
                <a:gd name="T11" fmla="*/ 361 h 219"/>
                <a:gd name="T12" fmla="*/ 199 w 131"/>
                <a:gd name="T13" fmla="*/ 345 h 219"/>
                <a:gd name="T14" fmla="*/ 189 w 131"/>
                <a:gd name="T15" fmla="*/ 328 h 219"/>
                <a:gd name="T16" fmla="*/ 185 w 131"/>
                <a:gd name="T17" fmla="*/ 316 h 219"/>
                <a:gd name="T18" fmla="*/ 177 w 131"/>
                <a:gd name="T19" fmla="*/ 309 h 219"/>
                <a:gd name="T20" fmla="*/ 166 w 131"/>
                <a:gd name="T21" fmla="*/ 293 h 219"/>
                <a:gd name="T22" fmla="*/ 161 w 131"/>
                <a:gd name="T23" fmla="*/ 283 h 219"/>
                <a:gd name="T24" fmla="*/ 154 w 131"/>
                <a:gd name="T25" fmla="*/ 271 h 219"/>
                <a:gd name="T26" fmla="*/ 144 w 131"/>
                <a:gd name="T27" fmla="*/ 257 h 219"/>
                <a:gd name="T28" fmla="*/ 137 w 131"/>
                <a:gd name="T29" fmla="*/ 243 h 219"/>
                <a:gd name="T30" fmla="*/ 125 w 131"/>
                <a:gd name="T31" fmla="*/ 222 h 219"/>
                <a:gd name="T32" fmla="*/ 121 w 131"/>
                <a:gd name="T33" fmla="*/ 217 h 219"/>
                <a:gd name="T34" fmla="*/ 118 w 131"/>
                <a:gd name="T35" fmla="*/ 205 h 219"/>
                <a:gd name="T36" fmla="*/ 114 w 131"/>
                <a:gd name="T37" fmla="*/ 203 h 219"/>
                <a:gd name="T38" fmla="*/ 111 w 131"/>
                <a:gd name="T39" fmla="*/ 198 h 219"/>
                <a:gd name="T40" fmla="*/ 104 w 131"/>
                <a:gd name="T41" fmla="*/ 189 h 219"/>
                <a:gd name="T42" fmla="*/ 90 w 131"/>
                <a:gd name="T43" fmla="*/ 163 h 219"/>
                <a:gd name="T44" fmla="*/ 83 w 131"/>
                <a:gd name="T45" fmla="*/ 156 h 219"/>
                <a:gd name="T46" fmla="*/ 78 w 131"/>
                <a:gd name="T47" fmla="*/ 144 h 219"/>
                <a:gd name="T48" fmla="*/ 66 w 131"/>
                <a:gd name="T49" fmla="*/ 123 h 219"/>
                <a:gd name="T50" fmla="*/ 66 w 131"/>
                <a:gd name="T51" fmla="*/ 116 h 219"/>
                <a:gd name="T52" fmla="*/ 59 w 131"/>
                <a:gd name="T53" fmla="*/ 111 h 219"/>
                <a:gd name="T54" fmla="*/ 52 w 131"/>
                <a:gd name="T55" fmla="*/ 106 h 219"/>
                <a:gd name="T56" fmla="*/ 47 w 131"/>
                <a:gd name="T57" fmla="*/ 94 h 219"/>
                <a:gd name="T58" fmla="*/ 43 w 131"/>
                <a:gd name="T59" fmla="*/ 94 h 219"/>
                <a:gd name="T60" fmla="*/ 43 w 131"/>
                <a:gd name="T61" fmla="*/ 90 h 219"/>
                <a:gd name="T62" fmla="*/ 40 w 131"/>
                <a:gd name="T63" fmla="*/ 78 h 219"/>
                <a:gd name="T64" fmla="*/ 33 w 131"/>
                <a:gd name="T65" fmla="*/ 73 h 219"/>
                <a:gd name="T66" fmla="*/ 31 w 131"/>
                <a:gd name="T67" fmla="*/ 66 h 219"/>
                <a:gd name="T68" fmla="*/ 28 w 131"/>
                <a:gd name="T69" fmla="*/ 61 h 219"/>
                <a:gd name="T70" fmla="*/ 21 w 131"/>
                <a:gd name="T71" fmla="*/ 52 h 219"/>
                <a:gd name="T72" fmla="*/ 28 w 131"/>
                <a:gd name="T73" fmla="*/ 54 h 219"/>
                <a:gd name="T74" fmla="*/ 17 w 131"/>
                <a:gd name="T75" fmla="*/ 42 h 219"/>
                <a:gd name="T76" fmla="*/ 12 w 131"/>
                <a:gd name="T77" fmla="*/ 19 h 219"/>
                <a:gd name="T78" fmla="*/ 9 w 131"/>
                <a:gd name="T79" fmla="*/ 14 h 219"/>
                <a:gd name="T80" fmla="*/ 0 w 131"/>
                <a:gd name="T81" fmla="*/ 0 h 219"/>
                <a:gd name="T82" fmla="*/ 7 w 131"/>
                <a:gd name="T83" fmla="*/ 5 h 219"/>
                <a:gd name="T84" fmla="*/ 12 w 131"/>
                <a:gd name="T85" fmla="*/ 17 h 219"/>
                <a:gd name="T86" fmla="*/ 31 w 131"/>
                <a:gd name="T87" fmla="*/ 38 h 219"/>
                <a:gd name="T88" fmla="*/ 52 w 131"/>
                <a:gd name="T89" fmla="*/ 73 h 219"/>
                <a:gd name="T90" fmla="*/ 78 w 131"/>
                <a:gd name="T91" fmla="*/ 113 h 219"/>
                <a:gd name="T92" fmla="*/ 97 w 131"/>
                <a:gd name="T93" fmla="*/ 144 h 219"/>
                <a:gd name="T94" fmla="*/ 114 w 131"/>
                <a:gd name="T95" fmla="*/ 168 h 219"/>
                <a:gd name="T96" fmla="*/ 140 w 131"/>
                <a:gd name="T97" fmla="*/ 220 h 219"/>
                <a:gd name="T98" fmla="*/ 154 w 131"/>
                <a:gd name="T99" fmla="*/ 248 h 219"/>
                <a:gd name="T100" fmla="*/ 173 w 131"/>
                <a:gd name="T101" fmla="*/ 283 h 219"/>
                <a:gd name="T102" fmla="*/ 244 w 131"/>
                <a:gd name="T103" fmla="*/ 392 h 219"/>
                <a:gd name="T104" fmla="*/ 260 w 131"/>
                <a:gd name="T105" fmla="*/ 420 h 219"/>
                <a:gd name="T106" fmla="*/ 303 w 131"/>
                <a:gd name="T107" fmla="*/ 512 h 21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39" name="Freeform 120"/>
            <p:cNvSpPr>
              <a:spLocks noChangeArrowheads="1"/>
            </p:cNvSpPr>
            <p:nvPr/>
          </p:nvSpPr>
          <p:spPr bwMode="auto">
            <a:xfrm>
              <a:off x="484" y="2201"/>
              <a:ext cx="300" cy="551"/>
            </a:xfrm>
            <a:custGeom>
              <a:avLst/>
              <a:gdLst>
                <a:gd name="T0" fmla="*/ 33 w 127"/>
                <a:gd name="T1" fmla="*/ 485 h 233"/>
                <a:gd name="T2" fmla="*/ 40 w 127"/>
                <a:gd name="T3" fmla="*/ 471 h 233"/>
                <a:gd name="T4" fmla="*/ 54 w 127"/>
                <a:gd name="T5" fmla="*/ 437 h 233"/>
                <a:gd name="T6" fmla="*/ 64 w 127"/>
                <a:gd name="T7" fmla="*/ 423 h 233"/>
                <a:gd name="T8" fmla="*/ 83 w 127"/>
                <a:gd name="T9" fmla="*/ 390 h 233"/>
                <a:gd name="T10" fmla="*/ 90 w 127"/>
                <a:gd name="T11" fmla="*/ 378 h 233"/>
                <a:gd name="T12" fmla="*/ 97 w 127"/>
                <a:gd name="T13" fmla="*/ 359 h 233"/>
                <a:gd name="T14" fmla="*/ 109 w 127"/>
                <a:gd name="T15" fmla="*/ 343 h 233"/>
                <a:gd name="T16" fmla="*/ 113 w 127"/>
                <a:gd name="T17" fmla="*/ 333 h 233"/>
                <a:gd name="T18" fmla="*/ 116 w 127"/>
                <a:gd name="T19" fmla="*/ 324 h 233"/>
                <a:gd name="T20" fmla="*/ 128 w 127"/>
                <a:gd name="T21" fmla="*/ 303 h 233"/>
                <a:gd name="T22" fmla="*/ 132 w 127"/>
                <a:gd name="T23" fmla="*/ 293 h 233"/>
                <a:gd name="T24" fmla="*/ 137 w 127"/>
                <a:gd name="T25" fmla="*/ 279 h 233"/>
                <a:gd name="T26" fmla="*/ 146 w 127"/>
                <a:gd name="T27" fmla="*/ 265 h 233"/>
                <a:gd name="T28" fmla="*/ 156 w 127"/>
                <a:gd name="T29" fmla="*/ 248 h 233"/>
                <a:gd name="T30" fmla="*/ 168 w 127"/>
                <a:gd name="T31" fmla="*/ 232 h 233"/>
                <a:gd name="T32" fmla="*/ 172 w 127"/>
                <a:gd name="T33" fmla="*/ 220 h 233"/>
                <a:gd name="T34" fmla="*/ 175 w 127"/>
                <a:gd name="T35" fmla="*/ 215 h 233"/>
                <a:gd name="T36" fmla="*/ 180 w 127"/>
                <a:gd name="T37" fmla="*/ 206 h 233"/>
                <a:gd name="T38" fmla="*/ 180 w 127"/>
                <a:gd name="T39" fmla="*/ 201 h 233"/>
                <a:gd name="T40" fmla="*/ 184 w 127"/>
                <a:gd name="T41" fmla="*/ 194 h 233"/>
                <a:gd name="T42" fmla="*/ 201 w 127"/>
                <a:gd name="T43" fmla="*/ 168 h 233"/>
                <a:gd name="T44" fmla="*/ 208 w 127"/>
                <a:gd name="T45" fmla="*/ 154 h 233"/>
                <a:gd name="T46" fmla="*/ 213 w 127"/>
                <a:gd name="T47" fmla="*/ 147 h 233"/>
                <a:gd name="T48" fmla="*/ 224 w 127"/>
                <a:gd name="T49" fmla="*/ 123 h 233"/>
                <a:gd name="T50" fmla="*/ 231 w 127"/>
                <a:gd name="T51" fmla="*/ 118 h 233"/>
                <a:gd name="T52" fmla="*/ 234 w 127"/>
                <a:gd name="T53" fmla="*/ 109 h 233"/>
                <a:gd name="T54" fmla="*/ 234 w 127"/>
                <a:gd name="T55" fmla="*/ 102 h 233"/>
                <a:gd name="T56" fmla="*/ 239 w 127"/>
                <a:gd name="T57" fmla="*/ 90 h 233"/>
                <a:gd name="T58" fmla="*/ 239 w 127"/>
                <a:gd name="T59" fmla="*/ 87 h 233"/>
                <a:gd name="T60" fmla="*/ 243 w 127"/>
                <a:gd name="T61" fmla="*/ 83 h 233"/>
                <a:gd name="T62" fmla="*/ 253 w 127"/>
                <a:gd name="T63" fmla="*/ 73 h 233"/>
                <a:gd name="T64" fmla="*/ 253 w 127"/>
                <a:gd name="T65" fmla="*/ 66 h 233"/>
                <a:gd name="T66" fmla="*/ 257 w 127"/>
                <a:gd name="T67" fmla="*/ 61 h 233"/>
                <a:gd name="T68" fmla="*/ 260 w 127"/>
                <a:gd name="T69" fmla="*/ 54 h 233"/>
                <a:gd name="T70" fmla="*/ 265 w 127"/>
                <a:gd name="T71" fmla="*/ 45 h 233"/>
                <a:gd name="T72" fmla="*/ 267 w 127"/>
                <a:gd name="T73" fmla="*/ 52 h 233"/>
                <a:gd name="T74" fmla="*/ 272 w 127"/>
                <a:gd name="T75" fmla="*/ 35 h 233"/>
                <a:gd name="T76" fmla="*/ 286 w 127"/>
                <a:gd name="T77" fmla="*/ 19 h 233"/>
                <a:gd name="T78" fmla="*/ 293 w 127"/>
                <a:gd name="T79" fmla="*/ 12 h 233"/>
                <a:gd name="T80" fmla="*/ 300 w 127"/>
                <a:gd name="T81" fmla="*/ 0 h 233"/>
                <a:gd name="T82" fmla="*/ 300 w 127"/>
                <a:gd name="T83" fmla="*/ 7 h 233"/>
                <a:gd name="T84" fmla="*/ 288 w 127"/>
                <a:gd name="T85" fmla="*/ 19 h 233"/>
                <a:gd name="T86" fmla="*/ 281 w 127"/>
                <a:gd name="T87" fmla="*/ 43 h 233"/>
                <a:gd name="T88" fmla="*/ 262 w 127"/>
                <a:gd name="T89" fmla="*/ 85 h 233"/>
                <a:gd name="T90" fmla="*/ 239 w 127"/>
                <a:gd name="T91" fmla="*/ 128 h 233"/>
                <a:gd name="T92" fmla="*/ 222 w 127"/>
                <a:gd name="T93" fmla="*/ 161 h 233"/>
                <a:gd name="T94" fmla="*/ 208 w 127"/>
                <a:gd name="T95" fmla="*/ 187 h 233"/>
                <a:gd name="T96" fmla="*/ 177 w 127"/>
                <a:gd name="T97" fmla="*/ 239 h 233"/>
                <a:gd name="T98" fmla="*/ 161 w 127"/>
                <a:gd name="T99" fmla="*/ 265 h 233"/>
                <a:gd name="T100" fmla="*/ 139 w 127"/>
                <a:gd name="T101" fmla="*/ 303 h 233"/>
                <a:gd name="T102" fmla="*/ 78 w 127"/>
                <a:gd name="T103" fmla="*/ 423 h 233"/>
                <a:gd name="T104" fmla="*/ 61 w 127"/>
                <a:gd name="T105" fmla="*/ 454 h 233"/>
                <a:gd name="T106" fmla="*/ 2 w 127"/>
                <a:gd name="T107" fmla="*/ 544 h 23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40" name="Freeform 121"/>
            <p:cNvSpPr>
              <a:spLocks noChangeArrowheads="1"/>
            </p:cNvSpPr>
            <p:nvPr/>
          </p:nvSpPr>
          <p:spPr bwMode="auto">
            <a:xfrm>
              <a:off x="484" y="2853"/>
              <a:ext cx="300" cy="551"/>
            </a:xfrm>
            <a:custGeom>
              <a:avLst/>
              <a:gdLst>
                <a:gd name="T0" fmla="*/ 33 w 127"/>
                <a:gd name="T1" fmla="*/ 485 h 233"/>
                <a:gd name="T2" fmla="*/ 43 w 127"/>
                <a:gd name="T3" fmla="*/ 471 h 233"/>
                <a:gd name="T4" fmla="*/ 59 w 127"/>
                <a:gd name="T5" fmla="*/ 435 h 233"/>
                <a:gd name="T6" fmla="*/ 61 w 127"/>
                <a:gd name="T7" fmla="*/ 423 h 233"/>
                <a:gd name="T8" fmla="*/ 85 w 127"/>
                <a:gd name="T9" fmla="*/ 390 h 233"/>
                <a:gd name="T10" fmla="*/ 92 w 127"/>
                <a:gd name="T11" fmla="*/ 378 h 233"/>
                <a:gd name="T12" fmla="*/ 102 w 127"/>
                <a:gd name="T13" fmla="*/ 357 h 233"/>
                <a:gd name="T14" fmla="*/ 109 w 127"/>
                <a:gd name="T15" fmla="*/ 343 h 233"/>
                <a:gd name="T16" fmla="*/ 118 w 127"/>
                <a:gd name="T17" fmla="*/ 331 h 233"/>
                <a:gd name="T18" fmla="*/ 120 w 127"/>
                <a:gd name="T19" fmla="*/ 324 h 233"/>
                <a:gd name="T20" fmla="*/ 128 w 127"/>
                <a:gd name="T21" fmla="*/ 303 h 233"/>
                <a:gd name="T22" fmla="*/ 135 w 127"/>
                <a:gd name="T23" fmla="*/ 291 h 233"/>
                <a:gd name="T24" fmla="*/ 139 w 127"/>
                <a:gd name="T25" fmla="*/ 281 h 233"/>
                <a:gd name="T26" fmla="*/ 149 w 127"/>
                <a:gd name="T27" fmla="*/ 267 h 233"/>
                <a:gd name="T28" fmla="*/ 156 w 127"/>
                <a:gd name="T29" fmla="*/ 248 h 233"/>
                <a:gd name="T30" fmla="*/ 170 w 127"/>
                <a:gd name="T31" fmla="*/ 229 h 233"/>
                <a:gd name="T32" fmla="*/ 172 w 127"/>
                <a:gd name="T33" fmla="*/ 220 h 233"/>
                <a:gd name="T34" fmla="*/ 177 w 127"/>
                <a:gd name="T35" fmla="*/ 215 h 233"/>
                <a:gd name="T36" fmla="*/ 182 w 127"/>
                <a:gd name="T37" fmla="*/ 203 h 233"/>
                <a:gd name="T38" fmla="*/ 184 w 127"/>
                <a:gd name="T39" fmla="*/ 203 h 233"/>
                <a:gd name="T40" fmla="*/ 189 w 127"/>
                <a:gd name="T41" fmla="*/ 194 h 233"/>
                <a:gd name="T42" fmla="*/ 206 w 127"/>
                <a:gd name="T43" fmla="*/ 166 h 233"/>
                <a:gd name="T44" fmla="*/ 208 w 127"/>
                <a:gd name="T45" fmla="*/ 154 h 233"/>
                <a:gd name="T46" fmla="*/ 215 w 127"/>
                <a:gd name="T47" fmla="*/ 144 h 233"/>
                <a:gd name="T48" fmla="*/ 227 w 127"/>
                <a:gd name="T49" fmla="*/ 123 h 233"/>
                <a:gd name="T50" fmla="*/ 234 w 127"/>
                <a:gd name="T51" fmla="*/ 118 h 233"/>
                <a:gd name="T52" fmla="*/ 236 w 127"/>
                <a:gd name="T53" fmla="*/ 109 h 233"/>
                <a:gd name="T54" fmla="*/ 236 w 127"/>
                <a:gd name="T55" fmla="*/ 99 h 233"/>
                <a:gd name="T56" fmla="*/ 241 w 127"/>
                <a:gd name="T57" fmla="*/ 90 h 233"/>
                <a:gd name="T58" fmla="*/ 241 w 127"/>
                <a:gd name="T59" fmla="*/ 87 h 233"/>
                <a:gd name="T60" fmla="*/ 248 w 127"/>
                <a:gd name="T61" fmla="*/ 80 h 233"/>
                <a:gd name="T62" fmla="*/ 253 w 127"/>
                <a:gd name="T63" fmla="*/ 76 h 233"/>
                <a:gd name="T64" fmla="*/ 255 w 127"/>
                <a:gd name="T65" fmla="*/ 66 h 233"/>
                <a:gd name="T66" fmla="*/ 257 w 127"/>
                <a:gd name="T67" fmla="*/ 59 h 233"/>
                <a:gd name="T68" fmla="*/ 260 w 127"/>
                <a:gd name="T69" fmla="*/ 54 h 233"/>
                <a:gd name="T70" fmla="*/ 265 w 127"/>
                <a:gd name="T71" fmla="*/ 45 h 233"/>
                <a:gd name="T72" fmla="*/ 269 w 127"/>
                <a:gd name="T73" fmla="*/ 52 h 233"/>
                <a:gd name="T74" fmla="*/ 274 w 127"/>
                <a:gd name="T75" fmla="*/ 35 h 233"/>
                <a:gd name="T76" fmla="*/ 291 w 127"/>
                <a:gd name="T77" fmla="*/ 17 h 233"/>
                <a:gd name="T78" fmla="*/ 295 w 127"/>
                <a:gd name="T79" fmla="*/ 12 h 233"/>
                <a:gd name="T80" fmla="*/ 300 w 127"/>
                <a:gd name="T81" fmla="*/ 0 h 233"/>
                <a:gd name="T82" fmla="*/ 300 w 127"/>
                <a:gd name="T83" fmla="*/ 7 h 233"/>
                <a:gd name="T84" fmla="*/ 293 w 127"/>
                <a:gd name="T85" fmla="*/ 17 h 233"/>
                <a:gd name="T86" fmla="*/ 283 w 127"/>
                <a:gd name="T87" fmla="*/ 43 h 233"/>
                <a:gd name="T88" fmla="*/ 262 w 127"/>
                <a:gd name="T89" fmla="*/ 83 h 233"/>
                <a:gd name="T90" fmla="*/ 239 w 127"/>
                <a:gd name="T91" fmla="*/ 128 h 233"/>
                <a:gd name="T92" fmla="*/ 220 w 127"/>
                <a:gd name="T93" fmla="*/ 161 h 233"/>
                <a:gd name="T94" fmla="*/ 208 w 127"/>
                <a:gd name="T95" fmla="*/ 187 h 233"/>
                <a:gd name="T96" fmla="*/ 177 w 127"/>
                <a:gd name="T97" fmla="*/ 239 h 233"/>
                <a:gd name="T98" fmla="*/ 163 w 127"/>
                <a:gd name="T99" fmla="*/ 267 h 233"/>
                <a:gd name="T100" fmla="*/ 139 w 127"/>
                <a:gd name="T101" fmla="*/ 303 h 233"/>
                <a:gd name="T102" fmla="*/ 78 w 127"/>
                <a:gd name="T103" fmla="*/ 423 h 233"/>
                <a:gd name="T104" fmla="*/ 61 w 127"/>
                <a:gd name="T105" fmla="*/ 454 h 233"/>
                <a:gd name="T106" fmla="*/ 2 w 127"/>
                <a:gd name="T107" fmla="*/ 542 h 23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41" name="Freeform 122"/>
            <p:cNvSpPr>
              <a:spLocks noChangeArrowheads="1"/>
            </p:cNvSpPr>
            <p:nvPr/>
          </p:nvSpPr>
          <p:spPr bwMode="auto">
            <a:xfrm>
              <a:off x="451" y="515"/>
              <a:ext cx="68" cy="2938"/>
            </a:xfrm>
            <a:custGeom>
              <a:avLst/>
              <a:gdLst>
                <a:gd name="T0" fmla="*/ 9 w 29"/>
                <a:gd name="T1" fmla="*/ 0 h 1244"/>
                <a:gd name="T2" fmla="*/ 21 w 29"/>
                <a:gd name="T3" fmla="*/ 1455 h 1244"/>
                <a:gd name="T4" fmla="*/ 0 w 29"/>
                <a:gd name="T5" fmla="*/ 2938 h 1244"/>
                <a:gd name="T6" fmla="*/ 61 w 29"/>
                <a:gd name="T7" fmla="*/ 2938 h 1244"/>
                <a:gd name="T8" fmla="*/ 40 w 29"/>
                <a:gd name="T9" fmla="*/ 2128 h 1244"/>
                <a:gd name="T10" fmla="*/ 68 w 29"/>
                <a:gd name="T11" fmla="*/ 668 h 1244"/>
                <a:gd name="T12" fmla="*/ 47 w 29"/>
                <a:gd name="T13" fmla="*/ 0 h 1244"/>
                <a:gd name="T14" fmla="*/ 9 w 29"/>
                <a:gd name="T15" fmla="*/ 0 h 1244"/>
                <a:gd name="T16" fmla="*/ 9 w 29"/>
                <a:gd name="T17" fmla="*/ 0 h 124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42" name="Freeform 123"/>
            <p:cNvSpPr>
              <a:spLocks noChangeArrowheads="1"/>
            </p:cNvSpPr>
            <p:nvPr/>
          </p:nvSpPr>
          <p:spPr bwMode="auto">
            <a:xfrm>
              <a:off x="937" y="1044"/>
              <a:ext cx="194" cy="385"/>
            </a:xfrm>
            <a:custGeom>
              <a:avLst/>
              <a:gdLst>
                <a:gd name="T0" fmla="*/ 71 w 82"/>
                <a:gd name="T1" fmla="*/ 12 h 163"/>
                <a:gd name="T2" fmla="*/ 163 w 82"/>
                <a:gd name="T3" fmla="*/ 385 h 163"/>
                <a:gd name="T4" fmla="*/ 35 w 82"/>
                <a:gd name="T5" fmla="*/ 239 h 163"/>
                <a:gd name="T6" fmla="*/ 71 w 82"/>
                <a:gd name="T7" fmla="*/ 12 h 16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43" name="Freeform 124"/>
            <p:cNvSpPr>
              <a:spLocks noChangeArrowheads="1"/>
            </p:cNvSpPr>
            <p:nvPr/>
          </p:nvSpPr>
          <p:spPr bwMode="auto">
            <a:xfrm>
              <a:off x="944" y="1056"/>
              <a:ext cx="102" cy="318"/>
            </a:xfrm>
            <a:custGeom>
              <a:avLst/>
              <a:gdLst>
                <a:gd name="T0" fmla="*/ 66 w 43"/>
                <a:gd name="T1" fmla="*/ 0 h 135"/>
                <a:gd name="T2" fmla="*/ 102 w 43"/>
                <a:gd name="T3" fmla="*/ 318 h 135"/>
                <a:gd name="T4" fmla="*/ 31 w 43"/>
                <a:gd name="T5" fmla="*/ 226 h 135"/>
                <a:gd name="T6" fmla="*/ 66 w 43"/>
                <a:gd name="T7" fmla="*/ 0 h 1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44" name="Freeform 125"/>
            <p:cNvSpPr>
              <a:spLocks noChangeArrowheads="1"/>
            </p:cNvSpPr>
            <p:nvPr/>
          </p:nvSpPr>
          <p:spPr bwMode="auto">
            <a:xfrm>
              <a:off x="916" y="2248"/>
              <a:ext cx="220" cy="426"/>
            </a:xfrm>
            <a:custGeom>
              <a:avLst/>
              <a:gdLst>
                <a:gd name="T0" fmla="*/ 83 w 93"/>
                <a:gd name="T1" fmla="*/ 9 h 180"/>
                <a:gd name="T2" fmla="*/ 189 w 93"/>
                <a:gd name="T3" fmla="*/ 426 h 180"/>
                <a:gd name="T4" fmla="*/ 43 w 93"/>
                <a:gd name="T5" fmla="*/ 258 h 180"/>
                <a:gd name="T6" fmla="*/ 83 w 93"/>
                <a:gd name="T7" fmla="*/ 9 h 18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45" name="Freeform 126"/>
            <p:cNvSpPr>
              <a:spLocks noChangeArrowheads="1"/>
            </p:cNvSpPr>
            <p:nvPr/>
          </p:nvSpPr>
          <p:spPr bwMode="auto">
            <a:xfrm>
              <a:off x="926" y="2256"/>
              <a:ext cx="111" cy="359"/>
            </a:xfrm>
            <a:custGeom>
              <a:avLst/>
              <a:gdLst>
                <a:gd name="T0" fmla="*/ 73 w 47"/>
                <a:gd name="T1" fmla="*/ 0 h 152"/>
                <a:gd name="T2" fmla="*/ 111 w 47"/>
                <a:gd name="T3" fmla="*/ 359 h 152"/>
                <a:gd name="T4" fmla="*/ 33 w 47"/>
                <a:gd name="T5" fmla="*/ 253 h 152"/>
                <a:gd name="T6" fmla="*/ 73 w 47"/>
                <a:gd name="T7" fmla="*/ 0 h 15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46" name="Freeform 127"/>
            <p:cNvSpPr>
              <a:spLocks noChangeArrowheads="1"/>
            </p:cNvSpPr>
            <p:nvPr/>
          </p:nvSpPr>
          <p:spPr bwMode="auto">
            <a:xfrm>
              <a:off x="926" y="3309"/>
              <a:ext cx="222" cy="428"/>
            </a:xfrm>
            <a:custGeom>
              <a:avLst/>
              <a:gdLst>
                <a:gd name="T0" fmla="*/ 83 w 94"/>
                <a:gd name="T1" fmla="*/ 12 h 181"/>
                <a:gd name="T2" fmla="*/ 187 w 94"/>
                <a:gd name="T3" fmla="*/ 428 h 181"/>
                <a:gd name="T4" fmla="*/ 45 w 94"/>
                <a:gd name="T5" fmla="*/ 265 h 181"/>
                <a:gd name="T6" fmla="*/ 83 w 94"/>
                <a:gd name="T7" fmla="*/ 12 h 18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47" name="Freeform 128"/>
            <p:cNvSpPr>
              <a:spLocks noChangeArrowheads="1"/>
            </p:cNvSpPr>
            <p:nvPr/>
          </p:nvSpPr>
          <p:spPr bwMode="auto">
            <a:xfrm>
              <a:off x="942" y="3321"/>
              <a:ext cx="106" cy="354"/>
            </a:xfrm>
            <a:custGeom>
              <a:avLst/>
              <a:gdLst>
                <a:gd name="T0" fmla="*/ 66 w 45"/>
                <a:gd name="T1" fmla="*/ 0 h 150"/>
                <a:gd name="T2" fmla="*/ 106 w 45"/>
                <a:gd name="T3" fmla="*/ 354 h 150"/>
                <a:gd name="T4" fmla="*/ 31 w 45"/>
                <a:gd name="T5" fmla="*/ 253 h 150"/>
                <a:gd name="T6" fmla="*/ 66 w 45"/>
                <a:gd name="T7" fmla="*/ 0 h 1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48" name="Freeform 129"/>
            <p:cNvSpPr>
              <a:spLocks noChangeArrowheads="1"/>
            </p:cNvSpPr>
            <p:nvPr/>
          </p:nvSpPr>
          <p:spPr bwMode="auto">
            <a:xfrm>
              <a:off x="1145" y="2085"/>
              <a:ext cx="218" cy="433"/>
            </a:xfrm>
            <a:custGeom>
              <a:avLst/>
              <a:gdLst>
                <a:gd name="T0" fmla="*/ 135 w 92"/>
                <a:gd name="T1" fmla="*/ 12 h 183"/>
                <a:gd name="T2" fmla="*/ 31 w 92"/>
                <a:gd name="T3" fmla="*/ 433 h 183"/>
                <a:gd name="T4" fmla="*/ 171 w 92"/>
                <a:gd name="T5" fmla="*/ 263 h 183"/>
                <a:gd name="T6" fmla="*/ 135 w 92"/>
                <a:gd name="T7" fmla="*/ 12 h 18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49" name="Freeform 130"/>
            <p:cNvSpPr>
              <a:spLocks noChangeArrowheads="1"/>
            </p:cNvSpPr>
            <p:nvPr/>
          </p:nvSpPr>
          <p:spPr bwMode="auto">
            <a:xfrm>
              <a:off x="1242" y="2097"/>
              <a:ext cx="111" cy="355"/>
            </a:xfrm>
            <a:custGeom>
              <a:avLst/>
              <a:gdLst>
                <a:gd name="T0" fmla="*/ 40 w 47"/>
                <a:gd name="T1" fmla="*/ 0 h 150"/>
                <a:gd name="T2" fmla="*/ 0 w 47"/>
                <a:gd name="T3" fmla="*/ 355 h 150"/>
                <a:gd name="T4" fmla="*/ 78 w 47"/>
                <a:gd name="T5" fmla="*/ 251 h 150"/>
                <a:gd name="T6" fmla="*/ 40 w 47"/>
                <a:gd name="T7" fmla="*/ 0 h 1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50" name="Freeform 131"/>
            <p:cNvSpPr>
              <a:spLocks noChangeArrowheads="1"/>
            </p:cNvSpPr>
            <p:nvPr/>
          </p:nvSpPr>
          <p:spPr bwMode="auto">
            <a:xfrm>
              <a:off x="1129" y="2719"/>
              <a:ext cx="304" cy="481"/>
            </a:xfrm>
            <a:custGeom>
              <a:avLst/>
              <a:gdLst>
                <a:gd name="T0" fmla="*/ 14 w 129"/>
                <a:gd name="T1" fmla="*/ 481 h 204"/>
                <a:gd name="T2" fmla="*/ 283 w 129"/>
                <a:gd name="T3" fmla="*/ 0 h 204"/>
                <a:gd name="T4" fmla="*/ 14 w 129"/>
                <a:gd name="T5" fmla="*/ 481 h 20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51" name="Freeform 132"/>
            <p:cNvSpPr>
              <a:spLocks noChangeArrowheads="1"/>
            </p:cNvSpPr>
            <p:nvPr/>
          </p:nvSpPr>
          <p:spPr bwMode="auto">
            <a:xfrm>
              <a:off x="840" y="2341"/>
              <a:ext cx="305" cy="477"/>
            </a:xfrm>
            <a:custGeom>
              <a:avLst/>
              <a:gdLst>
                <a:gd name="T0" fmla="*/ 291 w 129"/>
                <a:gd name="T1" fmla="*/ 477 h 202"/>
                <a:gd name="T2" fmla="*/ 24 w 129"/>
                <a:gd name="T3" fmla="*/ 0 h 202"/>
                <a:gd name="T4" fmla="*/ 291 w 129"/>
                <a:gd name="T5" fmla="*/ 477 h 20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52" name="Freeform 133"/>
            <p:cNvSpPr>
              <a:spLocks noChangeArrowheads="1"/>
            </p:cNvSpPr>
            <p:nvPr/>
          </p:nvSpPr>
          <p:spPr bwMode="auto">
            <a:xfrm>
              <a:off x="1138" y="3354"/>
              <a:ext cx="305" cy="479"/>
            </a:xfrm>
            <a:custGeom>
              <a:avLst/>
              <a:gdLst>
                <a:gd name="T0" fmla="*/ 14 w 129"/>
                <a:gd name="T1" fmla="*/ 479 h 203"/>
                <a:gd name="T2" fmla="*/ 284 w 129"/>
                <a:gd name="T3" fmla="*/ 0 h 203"/>
                <a:gd name="T4" fmla="*/ 14 w 129"/>
                <a:gd name="T5" fmla="*/ 479 h 20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53" name="Freeform 134"/>
            <p:cNvSpPr>
              <a:spLocks noChangeArrowheads="1"/>
            </p:cNvSpPr>
            <p:nvPr/>
          </p:nvSpPr>
          <p:spPr bwMode="auto">
            <a:xfrm>
              <a:off x="848" y="2886"/>
              <a:ext cx="304" cy="475"/>
            </a:xfrm>
            <a:custGeom>
              <a:avLst/>
              <a:gdLst>
                <a:gd name="T0" fmla="*/ 292 w 129"/>
                <a:gd name="T1" fmla="*/ 475 h 201"/>
                <a:gd name="T2" fmla="*/ 21 w 129"/>
                <a:gd name="T3" fmla="*/ 0 h 201"/>
                <a:gd name="T4" fmla="*/ 292 w 129"/>
                <a:gd name="T5" fmla="*/ 475 h 20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54" name="Freeform 135"/>
            <p:cNvSpPr>
              <a:spLocks noChangeArrowheads="1"/>
            </p:cNvSpPr>
            <p:nvPr/>
          </p:nvSpPr>
          <p:spPr bwMode="auto">
            <a:xfrm>
              <a:off x="857" y="3359"/>
              <a:ext cx="305" cy="482"/>
            </a:xfrm>
            <a:custGeom>
              <a:avLst/>
              <a:gdLst>
                <a:gd name="T0" fmla="*/ 293 w 129"/>
                <a:gd name="T1" fmla="*/ 482 h 204"/>
                <a:gd name="T2" fmla="*/ 21 w 129"/>
                <a:gd name="T3" fmla="*/ 0 h 204"/>
                <a:gd name="T4" fmla="*/ 293 w 129"/>
                <a:gd name="T5" fmla="*/ 482 h 20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55" name="Freeform 136"/>
            <p:cNvSpPr>
              <a:spLocks noChangeArrowheads="1"/>
            </p:cNvSpPr>
            <p:nvPr/>
          </p:nvSpPr>
          <p:spPr bwMode="auto">
            <a:xfrm>
              <a:off x="1129" y="2149"/>
              <a:ext cx="304" cy="482"/>
            </a:xfrm>
            <a:custGeom>
              <a:avLst/>
              <a:gdLst>
                <a:gd name="T0" fmla="*/ 14 w 129"/>
                <a:gd name="T1" fmla="*/ 482 h 204"/>
                <a:gd name="T2" fmla="*/ 283 w 129"/>
                <a:gd name="T3" fmla="*/ 0 h 204"/>
                <a:gd name="T4" fmla="*/ 14 w 129"/>
                <a:gd name="T5" fmla="*/ 482 h 20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56" name="Freeform 137"/>
            <p:cNvSpPr>
              <a:spLocks noChangeArrowheads="1"/>
            </p:cNvSpPr>
            <p:nvPr/>
          </p:nvSpPr>
          <p:spPr bwMode="auto">
            <a:xfrm>
              <a:off x="826" y="1710"/>
              <a:ext cx="305" cy="484"/>
            </a:xfrm>
            <a:custGeom>
              <a:avLst/>
              <a:gdLst>
                <a:gd name="T0" fmla="*/ 288 w 129"/>
                <a:gd name="T1" fmla="*/ 484 h 205"/>
                <a:gd name="T2" fmla="*/ 19 w 129"/>
                <a:gd name="T3" fmla="*/ 0 h 205"/>
                <a:gd name="T4" fmla="*/ 288 w 129"/>
                <a:gd name="T5" fmla="*/ 484 h 20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57" name="Freeform 138"/>
            <p:cNvSpPr>
              <a:spLocks noChangeArrowheads="1"/>
            </p:cNvSpPr>
            <p:nvPr/>
          </p:nvSpPr>
          <p:spPr bwMode="auto">
            <a:xfrm>
              <a:off x="1129" y="1511"/>
              <a:ext cx="304" cy="478"/>
            </a:xfrm>
            <a:custGeom>
              <a:avLst/>
              <a:gdLst>
                <a:gd name="T0" fmla="*/ 14 w 129"/>
                <a:gd name="T1" fmla="*/ 478 h 202"/>
                <a:gd name="T2" fmla="*/ 283 w 129"/>
                <a:gd name="T3" fmla="*/ 0 h 202"/>
                <a:gd name="T4" fmla="*/ 14 w 129"/>
                <a:gd name="T5" fmla="*/ 478 h 20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58" name="Freeform 139"/>
            <p:cNvSpPr>
              <a:spLocks noChangeArrowheads="1"/>
            </p:cNvSpPr>
            <p:nvPr/>
          </p:nvSpPr>
          <p:spPr bwMode="auto">
            <a:xfrm>
              <a:off x="1124" y="975"/>
              <a:ext cx="307" cy="475"/>
            </a:xfrm>
            <a:custGeom>
              <a:avLst/>
              <a:gdLst>
                <a:gd name="T0" fmla="*/ 17 w 130"/>
                <a:gd name="T1" fmla="*/ 475 h 201"/>
                <a:gd name="T2" fmla="*/ 283 w 130"/>
                <a:gd name="T3" fmla="*/ 0 h 201"/>
                <a:gd name="T4" fmla="*/ 17 w 130"/>
                <a:gd name="T5" fmla="*/ 475 h 20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59" name="Freeform 140"/>
            <p:cNvSpPr>
              <a:spLocks noChangeArrowheads="1"/>
            </p:cNvSpPr>
            <p:nvPr/>
          </p:nvSpPr>
          <p:spPr bwMode="auto">
            <a:xfrm>
              <a:off x="866" y="1145"/>
              <a:ext cx="274" cy="428"/>
            </a:xfrm>
            <a:custGeom>
              <a:avLst/>
              <a:gdLst>
                <a:gd name="T0" fmla="*/ 265 w 116"/>
                <a:gd name="T1" fmla="*/ 428 h 181"/>
                <a:gd name="T2" fmla="*/ 19 w 116"/>
                <a:gd name="T3" fmla="*/ 0 h 181"/>
                <a:gd name="T4" fmla="*/ 265 w 116"/>
                <a:gd name="T5" fmla="*/ 428 h 18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60" name="Freeform 141"/>
            <p:cNvSpPr>
              <a:spLocks noChangeArrowheads="1"/>
            </p:cNvSpPr>
            <p:nvPr/>
          </p:nvSpPr>
          <p:spPr bwMode="auto">
            <a:xfrm>
              <a:off x="869" y="2341"/>
              <a:ext cx="260" cy="474"/>
            </a:xfrm>
            <a:custGeom>
              <a:avLst/>
              <a:gdLst>
                <a:gd name="T0" fmla="*/ 229 w 110"/>
                <a:gd name="T1" fmla="*/ 415 h 201"/>
                <a:gd name="T2" fmla="*/ 220 w 110"/>
                <a:gd name="T3" fmla="*/ 399 h 201"/>
                <a:gd name="T4" fmla="*/ 210 w 110"/>
                <a:gd name="T5" fmla="*/ 368 h 201"/>
                <a:gd name="T6" fmla="*/ 208 w 110"/>
                <a:gd name="T7" fmla="*/ 361 h 201"/>
                <a:gd name="T8" fmla="*/ 187 w 110"/>
                <a:gd name="T9" fmla="*/ 330 h 201"/>
                <a:gd name="T10" fmla="*/ 180 w 110"/>
                <a:gd name="T11" fmla="*/ 321 h 201"/>
                <a:gd name="T12" fmla="*/ 173 w 110"/>
                <a:gd name="T13" fmla="*/ 302 h 201"/>
                <a:gd name="T14" fmla="*/ 168 w 110"/>
                <a:gd name="T15" fmla="*/ 290 h 201"/>
                <a:gd name="T16" fmla="*/ 161 w 110"/>
                <a:gd name="T17" fmla="*/ 283 h 201"/>
                <a:gd name="T18" fmla="*/ 161 w 110"/>
                <a:gd name="T19" fmla="*/ 274 h 201"/>
                <a:gd name="T20" fmla="*/ 151 w 110"/>
                <a:gd name="T21" fmla="*/ 255 h 201"/>
                <a:gd name="T22" fmla="*/ 147 w 110"/>
                <a:gd name="T23" fmla="*/ 245 h 201"/>
                <a:gd name="T24" fmla="*/ 142 w 110"/>
                <a:gd name="T25" fmla="*/ 233 h 201"/>
                <a:gd name="T26" fmla="*/ 137 w 110"/>
                <a:gd name="T27" fmla="*/ 224 h 201"/>
                <a:gd name="T28" fmla="*/ 130 w 110"/>
                <a:gd name="T29" fmla="*/ 210 h 201"/>
                <a:gd name="T30" fmla="*/ 116 w 110"/>
                <a:gd name="T31" fmla="*/ 193 h 201"/>
                <a:gd name="T32" fmla="*/ 116 w 110"/>
                <a:gd name="T33" fmla="*/ 189 h 201"/>
                <a:gd name="T34" fmla="*/ 109 w 110"/>
                <a:gd name="T35" fmla="*/ 179 h 201"/>
                <a:gd name="T36" fmla="*/ 106 w 110"/>
                <a:gd name="T37" fmla="*/ 172 h 201"/>
                <a:gd name="T38" fmla="*/ 106 w 110"/>
                <a:gd name="T39" fmla="*/ 170 h 201"/>
                <a:gd name="T40" fmla="*/ 102 w 110"/>
                <a:gd name="T41" fmla="*/ 163 h 201"/>
                <a:gd name="T42" fmla="*/ 87 w 110"/>
                <a:gd name="T43" fmla="*/ 139 h 201"/>
                <a:gd name="T44" fmla="*/ 85 w 110"/>
                <a:gd name="T45" fmla="*/ 130 h 201"/>
                <a:gd name="T46" fmla="*/ 78 w 110"/>
                <a:gd name="T47" fmla="*/ 120 h 201"/>
                <a:gd name="T48" fmla="*/ 69 w 110"/>
                <a:gd name="T49" fmla="*/ 101 h 201"/>
                <a:gd name="T50" fmla="*/ 64 w 110"/>
                <a:gd name="T51" fmla="*/ 99 h 201"/>
                <a:gd name="T52" fmla="*/ 64 w 110"/>
                <a:gd name="T53" fmla="*/ 92 h 201"/>
                <a:gd name="T54" fmla="*/ 66 w 110"/>
                <a:gd name="T55" fmla="*/ 80 h 201"/>
                <a:gd name="T56" fmla="*/ 57 w 110"/>
                <a:gd name="T57" fmla="*/ 73 h 201"/>
                <a:gd name="T58" fmla="*/ 57 w 110"/>
                <a:gd name="T59" fmla="*/ 68 h 201"/>
                <a:gd name="T60" fmla="*/ 54 w 110"/>
                <a:gd name="T61" fmla="*/ 68 h 201"/>
                <a:gd name="T62" fmla="*/ 45 w 110"/>
                <a:gd name="T63" fmla="*/ 61 h 201"/>
                <a:gd name="T64" fmla="*/ 47 w 110"/>
                <a:gd name="T65" fmla="*/ 50 h 201"/>
                <a:gd name="T66" fmla="*/ 40 w 110"/>
                <a:gd name="T67" fmla="*/ 50 h 201"/>
                <a:gd name="T68" fmla="*/ 40 w 110"/>
                <a:gd name="T69" fmla="*/ 40 h 201"/>
                <a:gd name="T70" fmla="*/ 38 w 110"/>
                <a:gd name="T71" fmla="*/ 33 h 201"/>
                <a:gd name="T72" fmla="*/ 35 w 110"/>
                <a:gd name="T73" fmla="*/ 40 h 201"/>
                <a:gd name="T74" fmla="*/ 31 w 110"/>
                <a:gd name="T75" fmla="*/ 26 h 201"/>
                <a:gd name="T76" fmla="*/ 9 w 110"/>
                <a:gd name="T77" fmla="*/ 12 h 201"/>
                <a:gd name="T78" fmla="*/ 7 w 110"/>
                <a:gd name="T79" fmla="*/ 9 h 201"/>
                <a:gd name="T80" fmla="*/ 0 w 110"/>
                <a:gd name="T81" fmla="*/ 0 h 201"/>
                <a:gd name="T82" fmla="*/ 0 w 110"/>
                <a:gd name="T83" fmla="*/ 7 h 201"/>
                <a:gd name="T84" fmla="*/ 9 w 110"/>
                <a:gd name="T85" fmla="*/ 12 h 201"/>
                <a:gd name="T86" fmla="*/ 14 w 110"/>
                <a:gd name="T87" fmla="*/ 38 h 201"/>
                <a:gd name="T88" fmla="*/ 31 w 110"/>
                <a:gd name="T89" fmla="*/ 71 h 201"/>
                <a:gd name="T90" fmla="*/ 47 w 110"/>
                <a:gd name="T91" fmla="*/ 108 h 201"/>
                <a:gd name="T92" fmla="*/ 66 w 110"/>
                <a:gd name="T93" fmla="*/ 139 h 201"/>
                <a:gd name="T94" fmla="*/ 76 w 110"/>
                <a:gd name="T95" fmla="*/ 163 h 201"/>
                <a:gd name="T96" fmla="*/ 102 w 110"/>
                <a:gd name="T97" fmla="*/ 205 h 201"/>
                <a:gd name="T98" fmla="*/ 116 w 110"/>
                <a:gd name="T99" fmla="*/ 229 h 201"/>
                <a:gd name="T100" fmla="*/ 137 w 110"/>
                <a:gd name="T101" fmla="*/ 259 h 201"/>
                <a:gd name="T102" fmla="*/ 182 w 110"/>
                <a:gd name="T103" fmla="*/ 363 h 201"/>
                <a:gd name="T104" fmla="*/ 201 w 110"/>
                <a:gd name="T105" fmla="*/ 391 h 201"/>
                <a:gd name="T106" fmla="*/ 258 w 110"/>
                <a:gd name="T107" fmla="*/ 462 h 20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61" name="Freeform 142"/>
            <p:cNvSpPr>
              <a:spLocks noChangeArrowheads="1"/>
            </p:cNvSpPr>
            <p:nvPr/>
          </p:nvSpPr>
          <p:spPr bwMode="auto">
            <a:xfrm>
              <a:off x="855" y="1726"/>
              <a:ext cx="257" cy="478"/>
            </a:xfrm>
            <a:custGeom>
              <a:avLst/>
              <a:gdLst>
                <a:gd name="T0" fmla="*/ 226 w 109"/>
                <a:gd name="T1" fmla="*/ 419 h 202"/>
                <a:gd name="T2" fmla="*/ 222 w 109"/>
                <a:gd name="T3" fmla="*/ 407 h 202"/>
                <a:gd name="T4" fmla="*/ 207 w 109"/>
                <a:gd name="T5" fmla="*/ 374 h 202"/>
                <a:gd name="T6" fmla="*/ 205 w 109"/>
                <a:gd name="T7" fmla="*/ 367 h 202"/>
                <a:gd name="T8" fmla="*/ 186 w 109"/>
                <a:gd name="T9" fmla="*/ 338 h 202"/>
                <a:gd name="T10" fmla="*/ 177 w 109"/>
                <a:gd name="T11" fmla="*/ 327 h 202"/>
                <a:gd name="T12" fmla="*/ 172 w 109"/>
                <a:gd name="T13" fmla="*/ 310 h 202"/>
                <a:gd name="T14" fmla="*/ 165 w 109"/>
                <a:gd name="T15" fmla="*/ 293 h 202"/>
                <a:gd name="T16" fmla="*/ 160 w 109"/>
                <a:gd name="T17" fmla="*/ 289 h 202"/>
                <a:gd name="T18" fmla="*/ 160 w 109"/>
                <a:gd name="T19" fmla="*/ 279 h 202"/>
                <a:gd name="T20" fmla="*/ 153 w 109"/>
                <a:gd name="T21" fmla="*/ 260 h 202"/>
                <a:gd name="T22" fmla="*/ 144 w 109"/>
                <a:gd name="T23" fmla="*/ 251 h 202"/>
                <a:gd name="T24" fmla="*/ 141 w 109"/>
                <a:gd name="T25" fmla="*/ 241 h 202"/>
                <a:gd name="T26" fmla="*/ 134 w 109"/>
                <a:gd name="T27" fmla="*/ 230 h 202"/>
                <a:gd name="T28" fmla="*/ 130 w 109"/>
                <a:gd name="T29" fmla="*/ 215 h 202"/>
                <a:gd name="T30" fmla="*/ 113 w 109"/>
                <a:gd name="T31" fmla="*/ 199 h 202"/>
                <a:gd name="T32" fmla="*/ 113 w 109"/>
                <a:gd name="T33" fmla="*/ 189 h 202"/>
                <a:gd name="T34" fmla="*/ 108 w 109"/>
                <a:gd name="T35" fmla="*/ 187 h 202"/>
                <a:gd name="T36" fmla="*/ 104 w 109"/>
                <a:gd name="T37" fmla="*/ 180 h 202"/>
                <a:gd name="T38" fmla="*/ 104 w 109"/>
                <a:gd name="T39" fmla="*/ 177 h 202"/>
                <a:gd name="T40" fmla="*/ 101 w 109"/>
                <a:gd name="T41" fmla="*/ 166 h 202"/>
                <a:gd name="T42" fmla="*/ 90 w 109"/>
                <a:gd name="T43" fmla="*/ 144 h 202"/>
                <a:gd name="T44" fmla="*/ 87 w 109"/>
                <a:gd name="T45" fmla="*/ 135 h 202"/>
                <a:gd name="T46" fmla="*/ 78 w 109"/>
                <a:gd name="T47" fmla="*/ 125 h 202"/>
                <a:gd name="T48" fmla="*/ 68 w 109"/>
                <a:gd name="T49" fmla="*/ 106 h 202"/>
                <a:gd name="T50" fmla="*/ 61 w 109"/>
                <a:gd name="T51" fmla="*/ 104 h 202"/>
                <a:gd name="T52" fmla="*/ 61 w 109"/>
                <a:gd name="T53" fmla="*/ 95 h 202"/>
                <a:gd name="T54" fmla="*/ 64 w 109"/>
                <a:gd name="T55" fmla="*/ 88 h 202"/>
                <a:gd name="T56" fmla="*/ 59 w 109"/>
                <a:gd name="T57" fmla="*/ 78 h 202"/>
                <a:gd name="T58" fmla="*/ 59 w 109"/>
                <a:gd name="T59" fmla="*/ 71 h 202"/>
                <a:gd name="T60" fmla="*/ 57 w 109"/>
                <a:gd name="T61" fmla="*/ 69 h 202"/>
                <a:gd name="T62" fmla="*/ 42 w 109"/>
                <a:gd name="T63" fmla="*/ 66 h 202"/>
                <a:gd name="T64" fmla="*/ 42 w 109"/>
                <a:gd name="T65" fmla="*/ 57 h 202"/>
                <a:gd name="T66" fmla="*/ 40 w 109"/>
                <a:gd name="T67" fmla="*/ 54 h 202"/>
                <a:gd name="T68" fmla="*/ 40 w 109"/>
                <a:gd name="T69" fmla="*/ 47 h 202"/>
                <a:gd name="T70" fmla="*/ 38 w 109"/>
                <a:gd name="T71" fmla="*/ 38 h 202"/>
                <a:gd name="T72" fmla="*/ 31 w 109"/>
                <a:gd name="T73" fmla="*/ 47 h 202"/>
                <a:gd name="T74" fmla="*/ 31 w 109"/>
                <a:gd name="T75" fmla="*/ 31 h 202"/>
                <a:gd name="T76" fmla="*/ 9 w 109"/>
                <a:gd name="T77" fmla="*/ 19 h 202"/>
                <a:gd name="T78" fmla="*/ 7 w 109"/>
                <a:gd name="T79" fmla="*/ 17 h 202"/>
                <a:gd name="T80" fmla="*/ 0 w 109"/>
                <a:gd name="T81" fmla="*/ 0 h 202"/>
                <a:gd name="T82" fmla="*/ 0 w 109"/>
                <a:gd name="T83" fmla="*/ 7 h 202"/>
                <a:gd name="T84" fmla="*/ 9 w 109"/>
                <a:gd name="T85" fmla="*/ 19 h 202"/>
                <a:gd name="T86" fmla="*/ 12 w 109"/>
                <a:gd name="T87" fmla="*/ 40 h 202"/>
                <a:gd name="T88" fmla="*/ 31 w 109"/>
                <a:gd name="T89" fmla="*/ 78 h 202"/>
                <a:gd name="T90" fmla="*/ 47 w 109"/>
                <a:gd name="T91" fmla="*/ 116 h 202"/>
                <a:gd name="T92" fmla="*/ 64 w 109"/>
                <a:gd name="T93" fmla="*/ 147 h 202"/>
                <a:gd name="T94" fmla="*/ 73 w 109"/>
                <a:gd name="T95" fmla="*/ 166 h 202"/>
                <a:gd name="T96" fmla="*/ 101 w 109"/>
                <a:gd name="T97" fmla="*/ 211 h 202"/>
                <a:gd name="T98" fmla="*/ 113 w 109"/>
                <a:gd name="T99" fmla="*/ 232 h 202"/>
                <a:gd name="T100" fmla="*/ 134 w 109"/>
                <a:gd name="T101" fmla="*/ 263 h 202"/>
                <a:gd name="T102" fmla="*/ 184 w 109"/>
                <a:gd name="T103" fmla="*/ 369 h 202"/>
                <a:gd name="T104" fmla="*/ 200 w 109"/>
                <a:gd name="T105" fmla="*/ 398 h 202"/>
                <a:gd name="T106" fmla="*/ 255 w 109"/>
                <a:gd name="T107" fmla="*/ 469 h 20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62" name="Freeform 143"/>
            <p:cNvSpPr>
              <a:spLocks noChangeArrowheads="1"/>
            </p:cNvSpPr>
            <p:nvPr/>
          </p:nvSpPr>
          <p:spPr bwMode="auto">
            <a:xfrm>
              <a:off x="895" y="1152"/>
              <a:ext cx="229" cy="421"/>
            </a:xfrm>
            <a:custGeom>
              <a:avLst/>
              <a:gdLst>
                <a:gd name="T0" fmla="*/ 203 w 97"/>
                <a:gd name="T1" fmla="*/ 369 h 178"/>
                <a:gd name="T2" fmla="*/ 196 w 97"/>
                <a:gd name="T3" fmla="*/ 357 h 178"/>
                <a:gd name="T4" fmla="*/ 189 w 97"/>
                <a:gd name="T5" fmla="*/ 329 h 178"/>
                <a:gd name="T6" fmla="*/ 182 w 97"/>
                <a:gd name="T7" fmla="*/ 324 h 178"/>
                <a:gd name="T8" fmla="*/ 165 w 97"/>
                <a:gd name="T9" fmla="*/ 296 h 178"/>
                <a:gd name="T10" fmla="*/ 163 w 97"/>
                <a:gd name="T11" fmla="*/ 286 h 178"/>
                <a:gd name="T12" fmla="*/ 153 w 97"/>
                <a:gd name="T13" fmla="*/ 270 h 178"/>
                <a:gd name="T14" fmla="*/ 146 w 97"/>
                <a:gd name="T15" fmla="*/ 258 h 178"/>
                <a:gd name="T16" fmla="*/ 142 w 97"/>
                <a:gd name="T17" fmla="*/ 253 h 178"/>
                <a:gd name="T18" fmla="*/ 142 w 97"/>
                <a:gd name="T19" fmla="*/ 244 h 178"/>
                <a:gd name="T20" fmla="*/ 135 w 97"/>
                <a:gd name="T21" fmla="*/ 227 h 178"/>
                <a:gd name="T22" fmla="*/ 132 w 97"/>
                <a:gd name="T23" fmla="*/ 222 h 178"/>
                <a:gd name="T24" fmla="*/ 127 w 97"/>
                <a:gd name="T25" fmla="*/ 208 h 178"/>
                <a:gd name="T26" fmla="*/ 118 w 97"/>
                <a:gd name="T27" fmla="*/ 201 h 178"/>
                <a:gd name="T28" fmla="*/ 113 w 97"/>
                <a:gd name="T29" fmla="*/ 187 h 178"/>
                <a:gd name="T30" fmla="*/ 104 w 97"/>
                <a:gd name="T31" fmla="*/ 173 h 178"/>
                <a:gd name="T32" fmla="*/ 102 w 97"/>
                <a:gd name="T33" fmla="*/ 166 h 178"/>
                <a:gd name="T34" fmla="*/ 97 w 97"/>
                <a:gd name="T35" fmla="*/ 161 h 178"/>
                <a:gd name="T36" fmla="*/ 94 w 97"/>
                <a:gd name="T37" fmla="*/ 154 h 178"/>
                <a:gd name="T38" fmla="*/ 94 w 97"/>
                <a:gd name="T39" fmla="*/ 154 h 178"/>
                <a:gd name="T40" fmla="*/ 92 w 97"/>
                <a:gd name="T41" fmla="*/ 142 h 178"/>
                <a:gd name="T42" fmla="*/ 78 w 97"/>
                <a:gd name="T43" fmla="*/ 123 h 178"/>
                <a:gd name="T44" fmla="*/ 73 w 97"/>
                <a:gd name="T45" fmla="*/ 114 h 178"/>
                <a:gd name="T46" fmla="*/ 71 w 97"/>
                <a:gd name="T47" fmla="*/ 109 h 178"/>
                <a:gd name="T48" fmla="*/ 61 w 97"/>
                <a:gd name="T49" fmla="*/ 92 h 178"/>
                <a:gd name="T50" fmla="*/ 52 w 97"/>
                <a:gd name="T51" fmla="*/ 90 h 178"/>
                <a:gd name="T52" fmla="*/ 57 w 97"/>
                <a:gd name="T53" fmla="*/ 80 h 178"/>
                <a:gd name="T54" fmla="*/ 57 w 97"/>
                <a:gd name="T55" fmla="*/ 71 h 178"/>
                <a:gd name="T56" fmla="*/ 47 w 97"/>
                <a:gd name="T57" fmla="*/ 64 h 178"/>
                <a:gd name="T58" fmla="*/ 52 w 97"/>
                <a:gd name="T59" fmla="*/ 61 h 178"/>
                <a:gd name="T60" fmla="*/ 47 w 97"/>
                <a:gd name="T61" fmla="*/ 59 h 178"/>
                <a:gd name="T62" fmla="*/ 40 w 97"/>
                <a:gd name="T63" fmla="*/ 52 h 178"/>
                <a:gd name="T64" fmla="*/ 40 w 97"/>
                <a:gd name="T65" fmla="*/ 43 h 178"/>
                <a:gd name="T66" fmla="*/ 35 w 97"/>
                <a:gd name="T67" fmla="*/ 43 h 178"/>
                <a:gd name="T68" fmla="*/ 35 w 97"/>
                <a:gd name="T69" fmla="*/ 38 h 178"/>
                <a:gd name="T70" fmla="*/ 33 w 97"/>
                <a:gd name="T71" fmla="*/ 31 h 178"/>
                <a:gd name="T72" fmla="*/ 31 w 97"/>
                <a:gd name="T73" fmla="*/ 38 h 178"/>
                <a:gd name="T74" fmla="*/ 26 w 97"/>
                <a:gd name="T75" fmla="*/ 24 h 178"/>
                <a:gd name="T76" fmla="*/ 7 w 97"/>
                <a:gd name="T77" fmla="*/ 12 h 178"/>
                <a:gd name="T78" fmla="*/ 5 w 97"/>
                <a:gd name="T79" fmla="*/ 9 h 178"/>
                <a:gd name="T80" fmla="*/ 0 w 97"/>
                <a:gd name="T81" fmla="*/ 0 h 178"/>
                <a:gd name="T82" fmla="*/ 0 w 97"/>
                <a:gd name="T83" fmla="*/ 2 h 178"/>
                <a:gd name="T84" fmla="*/ 5 w 97"/>
                <a:gd name="T85" fmla="*/ 12 h 178"/>
                <a:gd name="T86" fmla="*/ 12 w 97"/>
                <a:gd name="T87" fmla="*/ 33 h 178"/>
                <a:gd name="T88" fmla="*/ 26 w 97"/>
                <a:gd name="T89" fmla="*/ 64 h 178"/>
                <a:gd name="T90" fmla="*/ 42 w 97"/>
                <a:gd name="T91" fmla="*/ 99 h 178"/>
                <a:gd name="T92" fmla="*/ 57 w 97"/>
                <a:gd name="T93" fmla="*/ 125 h 178"/>
                <a:gd name="T94" fmla="*/ 64 w 97"/>
                <a:gd name="T95" fmla="*/ 144 h 178"/>
                <a:gd name="T96" fmla="*/ 85 w 97"/>
                <a:gd name="T97" fmla="*/ 184 h 178"/>
                <a:gd name="T98" fmla="*/ 102 w 97"/>
                <a:gd name="T99" fmla="*/ 203 h 178"/>
                <a:gd name="T100" fmla="*/ 116 w 97"/>
                <a:gd name="T101" fmla="*/ 232 h 178"/>
                <a:gd name="T102" fmla="*/ 163 w 97"/>
                <a:gd name="T103" fmla="*/ 326 h 178"/>
                <a:gd name="T104" fmla="*/ 175 w 97"/>
                <a:gd name="T105" fmla="*/ 350 h 178"/>
                <a:gd name="T106" fmla="*/ 227 w 97"/>
                <a:gd name="T107" fmla="*/ 416 h 17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63" name="Freeform 144"/>
            <p:cNvSpPr>
              <a:spLocks noChangeArrowheads="1"/>
            </p:cNvSpPr>
            <p:nvPr/>
          </p:nvSpPr>
          <p:spPr bwMode="auto">
            <a:xfrm>
              <a:off x="1124" y="1004"/>
              <a:ext cx="276" cy="448"/>
            </a:xfrm>
            <a:custGeom>
              <a:avLst/>
              <a:gdLst>
                <a:gd name="T0" fmla="*/ 38 w 117"/>
                <a:gd name="T1" fmla="*/ 403 h 190"/>
                <a:gd name="T2" fmla="*/ 45 w 117"/>
                <a:gd name="T3" fmla="*/ 387 h 190"/>
                <a:gd name="T4" fmla="*/ 66 w 117"/>
                <a:gd name="T5" fmla="*/ 363 h 190"/>
                <a:gd name="T6" fmla="*/ 71 w 117"/>
                <a:gd name="T7" fmla="*/ 354 h 190"/>
                <a:gd name="T8" fmla="*/ 90 w 117"/>
                <a:gd name="T9" fmla="*/ 323 h 190"/>
                <a:gd name="T10" fmla="*/ 94 w 117"/>
                <a:gd name="T11" fmla="*/ 316 h 190"/>
                <a:gd name="T12" fmla="*/ 106 w 117"/>
                <a:gd name="T13" fmla="*/ 297 h 190"/>
                <a:gd name="T14" fmla="*/ 111 w 117"/>
                <a:gd name="T15" fmla="*/ 285 h 190"/>
                <a:gd name="T16" fmla="*/ 116 w 117"/>
                <a:gd name="T17" fmla="*/ 276 h 190"/>
                <a:gd name="T18" fmla="*/ 125 w 117"/>
                <a:gd name="T19" fmla="*/ 274 h 190"/>
                <a:gd name="T20" fmla="*/ 134 w 117"/>
                <a:gd name="T21" fmla="*/ 259 h 190"/>
                <a:gd name="T22" fmla="*/ 139 w 117"/>
                <a:gd name="T23" fmla="*/ 250 h 190"/>
                <a:gd name="T24" fmla="*/ 146 w 117"/>
                <a:gd name="T25" fmla="*/ 241 h 190"/>
                <a:gd name="T26" fmla="*/ 149 w 117"/>
                <a:gd name="T27" fmla="*/ 229 h 190"/>
                <a:gd name="T28" fmla="*/ 160 w 117"/>
                <a:gd name="T29" fmla="*/ 215 h 190"/>
                <a:gd name="T30" fmla="*/ 167 w 117"/>
                <a:gd name="T31" fmla="*/ 198 h 190"/>
                <a:gd name="T32" fmla="*/ 175 w 117"/>
                <a:gd name="T33" fmla="*/ 191 h 190"/>
                <a:gd name="T34" fmla="*/ 175 w 117"/>
                <a:gd name="T35" fmla="*/ 184 h 190"/>
                <a:gd name="T36" fmla="*/ 179 w 117"/>
                <a:gd name="T37" fmla="*/ 179 h 190"/>
                <a:gd name="T38" fmla="*/ 186 w 117"/>
                <a:gd name="T39" fmla="*/ 179 h 190"/>
                <a:gd name="T40" fmla="*/ 189 w 117"/>
                <a:gd name="T41" fmla="*/ 165 h 190"/>
                <a:gd name="T42" fmla="*/ 201 w 117"/>
                <a:gd name="T43" fmla="*/ 149 h 190"/>
                <a:gd name="T44" fmla="*/ 208 w 117"/>
                <a:gd name="T45" fmla="*/ 134 h 190"/>
                <a:gd name="T46" fmla="*/ 210 w 117"/>
                <a:gd name="T47" fmla="*/ 130 h 190"/>
                <a:gd name="T48" fmla="*/ 222 w 117"/>
                <a:gd name="T49" fmla="*/ 111 h 190"/>
                <a:gd name="T50" fmla="*/ 219 w 117"/>
                <a:gd name="T51" fmla="*/ 101 h 190"/>
                <a:gd name="T52" fmla="*/ 229 w 117"/>
                <a:gd name="T53" fmla="*/ 99 h 190"/>
                <a:gd name="T54" fmla="*/ 238 w 117"/>
                <a:gd name="T55" fmla="*/ 97 h 190"/>
                <a:gd name="T56" fmla="*/ 241 w 117"/>
                <a:gd name="T57" fmla="*/ 87 h 190"/>
                <a:gd name="T58" fmla="*/ 248 w 117"/>
                <a:gd name="T59" fmla="*/ 87 h 190"/>
                <a:gd name="T60" fmla="*/ 248 w 117"/>
                <a:gd name="T61" fmla="*/ 83 h 190"/>
                <a:gd name="T62" fmla="*/ 248 w 117"/>
                <a:gd name="T63" fmla="*/ 71 h 190"/>
                <a:gd name="T64" fmla="*/ 252 w 117"/>
                <a:gd name="T65" fmla="*/ 66 h 190"/>
                <a:gd name="T66" fmla="*/ 252 w 117"/>
                <a:gd name="T67" fmla="*/ 61 h 190"/>
                <a:gd name="T68" fmla="*/ 259 w 117"/>
                <a:gd name="T69" fmla="*/ 59 h 190"/>
                <a:gd name="T70" fmla="*/ 262 w 117"/>
                <a:gd name="T71" fmla="*/ 52 h 190"/>
                <a:gd name="T72" fmla="*/ 257 w 117"/>
                <a:gd name="T73" fmla="*/ 50 h 190"/>
                <a:gd name="T74" fmla="*/ 267 w 117"/>
                <a:gd name="T75" fmla="*/ 40 h 190"/>
                <a:gd name="T76" fmla="*/ 267 w 117"/>
                <a:gd name="T77" fmla="*/ 19 h 190"/>
                <a:gd name="T78" fmla="*/ 269 w 117"/>
                <a:gd name="T79" fmla="*/ 17 h 190"/>
                <a:gd name="T80" fmla="*/ 276 w 117"/>
                <a:gd name="T81" fmla="*/ 0 h 190"/>
                <a:gd name="T82" fmla="*/ 269 w 117"/>
                <a:gd name="T83" fmla="*/ 2 h 190"/>
                <a:gd name="T84" fmla="*/ 267 w 117"/>
                <a:gd name="T85" fmla="*/ 19 h 190"/>
                <a:gd name="T86" fmla="*/ 250 w 117"/>
                <a:gd name="T87" fmla="*/ 31 h 190"/>
                <a:gd name="T88" fmla="*/ 229 w 117"/>
                <a:gd name="T89" fmla="*/ 61 h 190"/>
                <a:gd name="T90" fmla="*/ 205 w 117"/>
                <a:gd name="T91" fmla="*/ 97 h 190"/>
                <a:gd name="T92" fmla="*/ 189 w 117"/>
                <a:gd name="T93" fmla="*/ 127 h 190"/>
                <a:gd name="T94" fmla="*/ 175 w 117"/>
                <a:gd name="T95" fmla="*/ 149 h 190"/>
                <a:gd name="T96" fmla="*/ 149 w 117"/>
                <a:gd name="T97" fmla="*/ 191 h 190"/>
                <a:gd name="T98" fmla="*/ 139 w 117"/>
                <a:gd name="T99" fmla="*/ 215 h 190"/>
                <a:gd name="T100" fmla="*/ 125 w 117"/>
                <a:gd name="T101" fmla="*/ 245 h 190"/>
                <a:gd name="T102" fmla="*/ 59 w 117"/>
                <a:gd name="T103" fmla="*/ 337 h 190"/>
                <a:gd name="T104" fmla="*/ 45 w 117"/>
                <a:gd name="T105" fmla="*/ 363 h 190"/>
                <a:gd name="T106" fmla="*/ 9 w 117"/>
                <a:gd name="T107" fmla="*/ 446 h 19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64" name="Freeform 145"/>
            <p:cNvSpPr>
              <a:spLocks noChangeArrowheads="1"/>
            </p:cNvSpPr>
            <p:nvPr/>
          </p:nvSpPr>
          <p:spPr bwMode="auto">
            <a:xfrm>
              <a:off x="1129" y="1530"/>
              <a:ext cx="274" cy="449"/>
            </a:xfrm>
            <a:custGeom>
              <a:avLst/>
              <a:gdLst>
                <a:gd name="T0" fmla="*/ 38 w 116"/>
                <a:gd name="T1" fmla="*/ 402 h 190"/>
                <a:gd name="T2" fmla="*/ 43 w 116"/>
                <a:gd name="T3" fmla="*/ 388 h 190"/>
                <a:gd name="T4" fmla="*/ 64 w 116"/>
                <a:gd name="T5" fmla="*/ 364 h 190"/>
                <a:gd name="T6" fmla="*/ 71 w 116"/>
                <a:gd name="T7" fmla="*/ 354 h 190"/>
                <a:gd name="T8" fmla="*/ 85 w 116"/>
                <a:gd name="T9" fmla="*/ 324 h 190"/>
                <a:gd name="T10" fmla="*/ 92 w 116"/>
                <a:gd name="T11" fmla="*/ 317 h 190"/>
                <a:gd name="T12" fmla="*/ 104 w 116"/>
                <a:gd name="T13" fmla="*/ 300 h 190"/>
                <a:gd name="T14" fmla="*/ 111 w 116"/>
                <a:gd name="T15" fmla="*/ 286 h 190"/>
                <a:gd name="T16" fmla="*/ 113 w 116"/>
                <a:gd name="T17" fmla="*/ 276 h 190"/>
                <a:gd name="T18" fmla="*/ 120 w 116"/>
                <a:gd name="T19" fmla="*/ 272 h 190"/>
                <a:gd name="T20" fmla="*/ 132 w 116"/>
                <a:gd name="T21" fmla="*/ 260 h 190"/>
                <a:gd name="T22" fmla="*/ 139 w 116"/>
                <a:gd name="T23" fmla="*/ 250 h 190"/>
                <a:gd name="T24" fmla="*/ 144 w 116"/>
                <a:gd name="T25" fmla="*/ 241 h 190"/>
                <a:gd name="T26" fmla="*/ 149 w 116"/>
                <a:gd name="T27" fmla="*/ 227 h 190"/>
                <a:gd name="T28" fmla="*/ 156 w 116"/>
                <a:gd name="T29" fmla="*/ 215 h 190"/>
                <a:gd name="T30" fmla="*/ 165 w 116"/>
                <a:gd name="T31" fmla="*/ 196 h 190"/>
                <a:gd name="T32" fmla="*/ 172 w 116"/>
                <a:gd name="T33" fmla="*/ 191 h 190"/>
                <a:gd name="T34" fmla="*/ 172 w 116"/>
                <a:gd name="T35" fmla="*/ 184 h 190"/>
                <a:gd name="T36" fmla="*/ 180 w 116"/>
                <a:gd name="T37" fmla="*/ 175 h 190"/>
                <a:gd name="T38" fmla="*/ 182 w 116"/>
                <a:gd name="T39" fmla="*/ 175 h 190"/>
                <a:gd name="T40" fmla="*/ 184 w 116"/>
                <a:gd name="T41" fmla="*/ 165 h 190"/>
                <a:gd name="T42" fmla="*/ 201 w 116"/>
                <a:gd name="T43" fmla="*/ 149 h 190"/>
                <a:gd name="T44" fmla="*/ 206 w 116"/>
                <a:gd name="T45" fmla="*/ 135 h 190"/>
                <a:gd name="T46" fmla="*/ 210 w 116"/>
                <a:gd name="T47" fmla="*/ 130 h 190"/>
                <a:gd name="T48" fmla="*/ 220 w 116"/>
                <a:gd name="T49" fmla="*/ 109 h 190"/>
                <a:gd name="T50" fmla="*/ 215 w 116"/>
                <a:gd name="T51" fmla="*/ 102 h 190"/>
                <a:gd name="T52" fmla="*/ 224 w 116"/>
                <a:gd name="T53" fmla="*/ 99 h 190"/>
                <a:gd name="T54" fmla="*/ 236 w 116"/>
                <a:gd name="T55" fmla="*/ 95 h 190"/>
                <a:gd name="T56" fmla="*/ 241 w 116"/>
                <a:gd name="T57" fmla="*/ 85 h 190"/>
                <a:gd name="T58" fmla="*/ 243 w 116"/>
                <a:gd name="T59" fmla="*/ 85 h 190"/>
                <a:gd name="T60" fmla="*/ 243 w 116"/>
                <a:gd name="T61" fmla="*/ 83 h 190"/>
                <a:gd name="T62" fmla="*/ 243 w 116"/>
                <a:gd name="T63" fmla="*/ 71 h 190"/>
                <a:gd name="T64" fmla="*/ 250 w 116"/>
                <a:gd name="T65" fmla="*/ 64 h 190"/>
                <a:gd name="T66" fmla="*/ 250 w 116"/>
                <a:gd name="T67" fmla="*/ 61 h 190"/>
                <a:gd name="T68" fmla="*/ 255 w 116"/>
                <a:gd name="T69" fmla="*/ 59 h 190"/>
                <a:gd name="T70" fmla="*/ 260 w 116"/>
                <a:gd name="T71" fmla="*/ 52 h 190"/>
                <a:gd name="T72" fmla="*/ 253 w 116"/>
                <a:gd name="T73" fmla="*/ 45 h 190"/>
                <a:gd name="T74" fmla="*/ 262 w 116"/>
                <a:gd name="T75" fmla="*/ 40 h 190"/>
                <a:gd name="T76" fmla="*/ 262 w 116"/>
                <a:gd name="T77" fmla="*/ 19 h 190"/>
                <a:gd name="T78" fmla="*/ 267 w 116"/>
                <a:gd name="T79" fmla="*/ 12 h 190"/>
                <a:gd name="T80" fmla="*/ 274 w 116"/>
                <a:gd name="T81" fmla="*/ 0 h 190"/>
                <a:gd name="T82" fmla="*/ 267 w 116"/>
                <a:gd name="T83" fmla="*/ 2 h 190"/>
                <a:gd name="T84" fmla="*/ 262 w 116"/>
                <a:gd name="T85" fmla="*/ 19 h 190"/>
                <a:gd name="T86" fmla="*/ 246 w 116"/>
                <a:gd name="T87" fmla="*/ 31 h 190"/>
                <a:gd name="T88" fmla="*/ 224 w 116"/>
                <a:gd name="T89" fmla="*/ 61 h 190"/>
                <a:gd name="T90" fmla="*/ 203 w 116"/>
                <a:gd name="T91" fmla="*/ 95 h 190"/>
                <a:gd name="T92" fmla="*/ 184 w 116"/>
                <a:gd name="T93" fmla="*/ 125 h 190"/>
                <a:gd name="T94" fmla="*/ 172 w 116"/>
                <a:gd name="T95" fmla="*/ 149 h 190"/>
                <a:gd name="T96" fmla="*/ 149 w 116"/>
                <a:gd name="T97" fmla="*/ 191 h 190"/>
                <a:gd name="T98" fmla="*/ 135 w 116"/>
                <a:gd name="T99" fmla="*/ 215 h 190"/>
                <a:gd name="T100" fmla="*/ 120 w 116"/>
                <a:gd name="T101" fmla="*/ 246 h 190"/>
                <a:gd name="T102" fmla="*/ 59 w 116"/>
                <a:gd name="T103" fmla="*/ 336 h 190"/>
                <a:gd name="T104" fmla="*/ 43 w 116"/>
                <a:gd name="T105" fmla="*/ 364 h 190"/>
                <a:gd name="T106" fmla="*/ 9 w 116"/>
                <a:gd name="T107" fmla="*/ 447 h 19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65" name="Freeform 146"/>
            <p:cNvSpPr>
              <a:spLocks noChangeArrowheads="1"/>
            </p:cNvSpPr>
            <p:nvPr/>
          </p:nvSpPr>
          <p:spPr bwMode="auto">
            <a:xfrm>
              <a:off x="1129" y="2171"/>
              <a:ext cx="271" cy="441"/>
            </a:xfrm>
            <a:custGeom>
              <a:avLst/>
              <a:gdLst>
                <a:gd name="T0" fmla="*/ 40 w 115"/>
                <a:gd name="T1" fmla="*/ 394 h 187"/>
                <a:gd name="T2" fmla="*/ 45 w 115"/>
                <a:gd name="T3" fmla="*/ 380 h 187"/>
                <a:gd name="T4" fmla="*/ 68 w 115"/>
                <a:gd name="T5" fmla="*/ 358 h 187"/>
                <a:gd name="T6" fmla="*/ 73 w 115"/>
                <a:gd name="T7" fmla="*/ 349 h 187"/>
                <a:gd name="T8" fmla="*/ 85 w 115"/>
                <a:gd name="T9" fmla="*/ 318 h 187"/>
                <a:gd name="T10" fmla="*/ 92 w 115"/>
                <a:gd name="T11" fmla="*/ 309 h 187"/>
                <a:gd name="T12" fmla="*/ 104 w 115"/>
                <a:gd name="T13" fmla="*/ 295 h 187"/>
                <a:gd name="T14" fmla="*/ 111 w 115"/>
                <a:gd name="T15" fmla="*/ 281 h 187"/>
                <a:gd name="T16" fmla="*/ 113 w 115"/>
                <a:gd name="T17" fmla="*/ 271 h 187"/>
                <a:gd name="T18" fmla="*/ 120 w 115"/>
                <a:gd name="T19" fmla="*/ 269 h 187"/>
                <a:gd name="T20" fmla="*/ 132 w 115"/>
                <a:gd name="T21" fmla="*/ 250 h 187"/>
                <a:gd name="T22" fmla="*/ 139 w 115"/>
                <a:gd name="T23" fmla="*/ 243 h 187"/>
                <a:gd name="T24" fmla="*/ 144 w 115"/>
                <a:gd name="T25" fmla="*/ 233 h 187"/>
                <a:gd name="T26" fmla="*/ 146 w 115"/>
                <a:gd name="T27" fmla="*/ 222 h 187"/>
                <a:gd name="T28" fmla="*/ 160 w 115"/>
                <a:gd name="T29" fmla="*/ 210 h 187"/>
                <a:gd name="T30" fmla="*/ 165 w 115"/>
                <a:gd name="T31" fmla="*/ 191 h 187"/>
                <a:gd name="T32" fmla="*/ 172 w 115"/>
                <a:gd name="T33" fmla="*/ 184 h 187"/>
                <a:gd name="T34" fmla="*/ 172 w 115"/>
                <a:gd name="T35" fmla="*/ 179 h 187"/>
                <a:gd name="T36" fmla="*/ 179 w 115"/>
                <a:gd name="T37" fmla="*/ 177 h 187"/>
                <a:gd name="T38" fmla="*/ 179 w 115"/>
                <a:gd name="T39" fmla="*/ 172 h 187"/>
                <a:gd name="T40" fmla="*/ 186 w 115"/>
                <a:gd name="T41" fmla="*/ 163 h 187"/>
                <a:gd name="T42" fmla="*/ 200 w 115"/>
                <a:gd name="T43" fmla="*/ 141 h 187"/>
                <a:gd name="T44" fmla="*/ 203 w 115"/>
                <a:gd name="T45" fmla="*/ 132 h 187"/>
                <a:gd name="T46" fmla="*/ 205 w 115"/>
                <a:gd name="T47" fmla="*/ 123 h 187"/>
                <a:gd name="T48" fmla="*/ 217 w 115"/>
                <a:gd name="T49" fmla="*/ 108 h 187"/>
                <a:gd name="T50" fmla="*/ 217 w 115"/>
                <a:gd name="T51" fmla="*/ 99 h 187"/>
                <a:gd name="T52" fmla="*/ 224 w 115"/>
                <a:gd name="T53" fmla="*/ 97 h 187"/>
                <a:gd name="T54" fmla="*/ 233 w 115"/>
                <a:gd name="T55" fmla="*/ 92 h 187"/>
                <a:gd name="T56" fmla="*/ 236 w 115"/>
                <a:gd name="T57" fmla="*/ 83 h 187"/>
                <a:gd name="T58" fmla="*/ 240 w 115"/>
                <a:gd name="T59" fmla="*/ 83 h 187"/>
                <a:gd name="T60" fmla="*/ 240 w 115"/>
                <a:gd name="T61" fmla="*/ 78 h 187"/>
                <a:gd name="T62" fmla="*/ 240 w 115"/>
                <a:gd name="T63" fmla="*/ 68 h 187"/>
                <a:gd name="T64" fmla="*/ 247 w 115"/>
                <a:gd name="T65" fmla="*/ 61 h 187"/>
                <a:gd name="T66" fmla="*/ 247 w 115"/>
                <a:gd name="T67" fmla="*/ 59 h 187"/>
                <a:gd name="T68" fmla="*/ 255 w 115"/>
                <a:gd name="T69" fmla="*/ 57 h 187"/>
                <a:gd name="T70" fmla="*/ 257 w 115"/>
                <a:gd name="T71" fmla="*/ 50 h 187"/>
                <a:gd name="T72" fmla="*/ 252 w 115"/>
                <a:gd name="T73" fmla="*/ 50 h 187"/>
                <a:gd name="T74" fmla="*/ 262 w 115"/>
                <a:gd name="T75" fmla="*/ 38 h 187"/>
                <a:gd name="T76" fmla="*/ 262 w 115"/>
                <a:gd name="T77" fmla="*/ 19 h 187"/>
                <a:gd name="T78" fmla="*/ 264 w 115"/>
                <a:gd name="T79" fmla="*/ 12 h 187"/>
                <a:gd name="T80" fmla="*/ 271 w 115"/>
                <a:gd name="T81" fmla="*/ 0 h 187"/>
                <a:gd name="T82" fmla="*/ 264 w 115"/>
                <a:gd name="T83" fmla="*/ 2 h 187"/>
                <a:gd name="T84" fmla="*/ 262 w 115"/>
                <a:gd name="T85" fmla="*/ 17 h 187"/>
                <a:gd name="T86" fmla="*/ 243 w 115"/>
                <a:gd name="T87" fmla="*/ 31 h 187"/>
                <a:gd name="T88" fmla="*/ 224 w 115"/>
                <a:gd name="T89" fmla="*/ 59 h 187"/>
                <a:gd name="T90" fmla="*/ 200 w 115"/>
                <a:gd name="T91" fmla="*/ 92 h 187"/>
                <a:gd name="T92" fmla="*/ 181 w 115"/>
                <a:gd name="T93" fmla="*/ 120 h 187"/>
                <a:gd name="T94" fmla="*/ 172 w 115"/>
                <a:gd name="T95" fmla="*/ 141 h 187"/>
                <a:gd name="T96" fmla="*/ 146 w 115"/>
                <a:gd name="T97" fmla="*/ 184 h 187"/>
                <a:gd name="T98" fmla="*/ 134 w 115"/>
                <a:gd name="T99" fmla="*/ 210 h 187"/>
                <a:gd name="T100" fmla="*/ 120 w 115"/>
                <a:gd name="T101" fmla="*/ 241 h 187"/>
                <a:gd name="T102" fmla="*/ 59 w 115"/>
                <a:gd name="T103" fmla="*/ 333 h 187"/>
                <a:gd name="T104" fmla="*/ 45 w 115"/>
                <a:gd name="T105" fmla="*/ 358 h 187"/>
                <a:gd name="T106" fmla="*/ 12 w 115"/>
                <a:gd name="T107" fmla="*/ 439 h 187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66" name="Freeform 147"/>
            <p:cNvSpPr>
              <a:spLocks noChangeArrowheads="1"/>
            </p:cNvSpPr>
            <p:nvPr/>
          </p:nvSpPr>
          <p:spPr bwMode="auto">
            <a:xfrm>
              <a:off x="1240" y="2411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67" name="Freeform 148"/>
            <p:cNvSpPr>
              <a:spLocks noChangeArrowheads="1"/>
            </p:cNvSpPr>
            <p:nvPr/>
          </p:nvSpPr>
          <p:spPr bwMode="auto">
            <a:xfrm>
              <a:off x="1138" y="2723"/>
              <a:ext cx="267" cy="444"/>
            </a:xfrm>
            <a:custGeom>
              <a:avLst/>
              <a:gdLst>
                <a:gd name="T0" fmla="*/ 35 w 113"/>
                <a:gd name="T1" fmla="*/ 394 h 188"/>
                <a:gd name="T2" fmla="*/ 43 w 113"/>
                <a:gd name="T3" fmla="*/ 380 h 188"/>
                <a:gd name="T4" fmla="*/ 64 w 113"/>
                <a:gd name="T5" fmla="*/ 357 h 188"/>
                <a:gd name="T6" fmla="*/ 71 w 113"/>
                <a:gd name="T7" fmla="*/ 350 h 188"/>
                <a:gd name="T8" fmla="*/ 83 w 113"/>
                <a:gd name="T9" fmla="*/ 319 h 188"/>
                <a:gd name="T10" fmla="*/ 87 w 113"/>
                <a:gd name="T11" fmla="*/ 307 h 188"/>
                <a:gd name="T12" fmla="*/ 102 w 113"/>
                <a:gd name="T13" fmla="*/ 295 h 188"/>
                <a:gd name="T14" fmla="*/ 106 w 113"/>
                <a:gd name="T15" fmla="*/ 279 h 188"/>
                <a:gd name="T16" fmla="*/ 111 w 113"/>
                <a:gd name="T17" fmla="*/ 272 h 188"/>
                <a:gd name="T18" fmla="*/ 116 w 113"/>
                <a:gd name="T19" fmla="*/ 267 h 188"/>
                <a:gd name="T20" fmla="*/ 128 w 113"/>
                <a:gd name="T21" fmla="*/ 255 h 188"/>
                <a:gd name="T22" fmla="*/ 135 w 113"/>
                <a:gd name="T23" fmla="*/ 243 h 188"/>
                <a:gd name="T24" fmla="*/ 142 w 113"/>
                <a:gd name="T25" fmla="*/ 236 h 188"/>
                <a:gd name="T26" fmla="*/ 144 w 113"/>
                <a:gd name="T27" fmla="*/ 224 h 188"/>
                <a:gd name="T28" fmla="*/ 154 w 113"/>
                <a:gd name="T29" fmla="*/ 208 h 188"/>
                <a:gd name="T30" fmla="*/ 163 w 113"/>
                <a:gd name="T31" fmla="*/ 194 h 188"/>
                <a:gd name="T32" fmla="*/ 168 w 113"/>
                <a:gd name="T33" fmla="*/ 184 h 188"/>
                <a:gd name="T34" fmla="*/ 168 w 113"/>
                <a:gd name="T35" fmla="*/ 177 h 188"/>
                <a:gd name="T36" fmla="*/ 175 w 113"/>
                <a:gd name="T37" fmla="*/ 175 h 188"/>
                <a:gd name="T38" fmla="*/ 175 w 113"/>
                <a:gd name="T39" fmla="*/ 172 h 188"/>
                <a:gd name="T40" fmla="*/ 182 w 113"/>
                <a:gd name="T41" fmla="*/ 165 h 188"/>
                <a:gd name="T42" fmla="*/ 196 w 113"/>
                <a:gd name="T43" fmla="*/ 142 h 188"/>
                <a:gd name="T44" fmla="*/ 198 w 113"/>
                <a:gd name="T45" fmla="*/ 135 h 188"/>
                <a:gd name="T46" fmla="*/ 203 w 113"/>
                <a:gd name="T47" fmla="*/ 130 h 188"/>
                <a:gd name="T48" fmla="*/ 215 w 113"/>
                <a:gd name="T49" fmla="*/ 106 h 188"/>
                <a:gd name="T50" fmla="*/ 213 w 113"/>
                <a:gd name="T51" fmla="*/ 102 h 188"/>
                <a:gd name="T52" fmla="*/ 217 w 113"/>
                <a:gd name="T53" fmla="*/ 99 h 188"/>
                <a:gd name="T54" fmla="*/ 229 w 113"/>
                <a:gd name="T55" fmla="*/ 92 h 188"/>
                <a:gd name="T56" fmla="*/ 234 w 113"/>
                <a:gd name="T57" fmla="*/ 83 h 188"/>
                <a:gd name="T58" fmla="*/ 236 w 113"/>
                <a:gd name="T59" fmla="*/ 83 h 188"/>
                <a:gd name="T60" fmla="*/ 236 w 113"/>
                <a:gd name="T61" fmla="*/ 80 h 188"/>
                <a:gd name="T62" fmla="*/ 236 w 113"/>
                <a:gd name="T63" fmla="*/ 71 h 188"/>
                <a:gd name="T64" fmla="*/ 243 w 113"/>
                <a:gd name="T65" fmla="*/ 61 h 188"/>
                <a:gd name="T66" fmla="*/ 243 w 113"/>
                <a:gd name="T67" fmla="*/ 59 h 188"/>
                <a:gd name="T68" fmla="*/ 248 w 113"/>
                <a:gd name="T69" fmla="*/ 54 h 188"/>
                <a:gd name="T70" fmla="*/ 253 w 113"/>
                <a:gd name="T71" fmla="*/ 50 h 188"/>
                <a:gd name="T72" fmla="*/ 246 w 113"/>
                <a:gd name="T73" fmla="*/ 50 h 188"/>
                <a:gd name="T74" fmla="*/ 258 w 113"/>
                <a:gd name="T75" fmla="*/ 40 h 188"/>
                <a:gd name="T76" fmla="*/ 258 w 113"/>
                <a:gd name="T77" fmla="*/ 19 h 188"/>
                <a:gd name="T78" fmla="*/ 260 w 113"/>
                <a:gd name="T79" fmla="*/ 12 h 188"/>
                <a:gd name="T80" fmla="*/ 267 w 113"/>
                <a:gd name="T81" fmla="*/ 0 h 188"/>
                <a:gd name="T82" fmla="*/ 260 w 113"/>
                <a:gd name="T83" fmla="*/ 5 h 188"/>
                <a:gd name="T84" fmla="*/ 258 w 113"/>
                <a:gd name="T85" fmla="*/ 14 h 188"/>
                <a:gd name="T86" fmla="*/ 239 w 113"/>
                <a:gd name="T87" fmla="*/ 31 h 188"/>
                <a:gd name="T88" fmla="*/ 217 w 113"/>
                <a:gd name="T89" fmla="*/ 59 h 188"/>
                <a:gd name="T90" fmla="*/ 196 w 113"/>
                <a:gd name="T91" fmla="*/ 92 h 188"/>
                <a:gd name="T92" fmla="*/ 177 w 113"/>
                <a:gd name="T93" fmla="*/ 120 h 188"/>
                <a:gd name="T94" fmla="*/ 168 w 113"/>
                <a:gd name="T95" fmla="*/ 142 h 188"/>
                <a:gd name="T96" fmla="*/ 144 w 113"/>
                <a:gd name="T97" fmla="*/ 184 h 188"/>
                <a:gd name="T98" fmla="*/ 132 w 113"/>
                <a:gd name="T99" fmla="*/ 208 h 188"/>
                <a:gd name="T100" fmla="*/ 116 w 113"/>
                <a:gd name="T101" fmla="*/ 241 h 188"/>
                <a:gd name="T102" fmla="*/ 54 w 113"/>
                <a:gd name="T103" fmla="*/ 333 h 188"/>
                <a:gd name="T104" fmla="*/ 43 w 113"/>
                <a:gd name="T105" fmla="*/ 357 h 188"/>
                <a:gd name="T106" fmla="*/ 9 w 113"/>
                <a:gd name="T107" fmla="*/ 437 h 18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68" name="Freeform 149"/>
            <p:cNvSpPr>
              <a:spLocks noChangeArrowheads="1"/>
            </p:cNvSpPr>
            <p:nvPr/>
          </p:nvSpPr>
          <p:spPr bwMode="auto">
            <a:xfrm>
              <a:off x="1145" y="3385"/>
              <a:ext cx="267" cy="441"/>
            </a:xfrm>
            <a:custGeom>
              <a:avLst/>
              <a:gdLst>
                <a:gd name="T0" fmla="*/ 33 w 113"/>
                <a:gd name="T1" fmla="*/ 391 h 187"/>
                <a:gd name="T2" fmla="*/ 45 w 113"/>
                <a:gd name="T3" fmla="*/ 380 h 187"/>
                <a:gd name="T4" fmla="*/ 64 w 113"/>
                <a:gd name="T5" fmla="*/ 354 h 187"/>
                <a:gd name="T6" fmla="*/ 66 w 113"/>
                <a:gd name="T7" fmla="*/ 344 h 187"/>
                <a:gd name="T8" fmla="*/ 85 w 113"/>
                <a:gd name="T9" fmla="*/ 318 h 187"/>
                <a:gd name="T10" fmla="*/ 87 w 113"/>
                <a:gd name="T11" fmla="*/ 309 h 187"/>
                <a:gd name="T12" fmla="*/ 102 w 113"/>
                <a:gd name="T13" fmla="*/ 292 h 187"/>
                <a:gd name="T14" fmla="*/ 109 w 113"/>
                <a:gd name="T15" fmla="*/ 278 h 187"/>
                <a:gd name="T16" fmla="*/ 109 w 113"/>
                <a:gd name="T17" fmla="*/ 269 h 187"/>
                <a:gd name="T18" fmla="*/ 116 w 113"/>
                <a:gd name="T19" fmla="*/ 262 h 187"/>
                <a:gd name="T20" fmla="*/ 128 w 113"/>
                <a:gd name="T21" fmla="*/ 250 h 187"/>
                <a:gd name="T22" fmla="*/ 132 w 113"/>
                <a:gd name="T23" fmla="*/ 243 h 187"/>
                <a:gd name="T24" fmla="*/ 142 w 113"/>
                <a:gd name="T25" fmla="*/ 231 h 187"/>
                <a:gd name="T26" fmla="*/ 146 w 113"/>
                <a:gd name="T27" fmla="*/ 222 h 187"/>
                <a:gd name="T28" fmla="*/ 154 w 113"/>
                <a:gd name="T29" fmla="*/ 210 h 187"/>
                <a:gd name="T30" fmla="*/ 163 w 113"/>
                <a:gd name="T31" fmla="*/ 191 h 187"/>
                <a:gd name="T32" fmla="*/ 165 w 113"/>
                <a:gd name="T33" fmla="*/ 186 h 187"/>
                <a:gd name="T34" fmla="*/ 172 w 113"/>
                <a:gd name="T35" fmla="*/ 179 h 187"/>
                <a:gd name="T36" fmla="*/ 175 w 113"/>
                <a:gd name="T37" fmla="*/ 170 h 187"/>
                <a:gd name="T38" fmla="*/ 177 w 113"/>
                <a:gd name="T39" fmla="*/ 170 h 187"/>
                <a:gd name="T40" fmla="*/ 180 w 113"/>
                <a:gd name="T41" fmla="*/ 163 h 187"/>
                <a:gd name="T42" fmla="*/ 194 w 113"/>
                <a:gd name="T43" fmla="*/ 139 h 187"/>
                <a:gd name="T44" fmla="*/ 203 w 113"/>
                <a:gd name="T45" fmla="*/ 132 h 187"/>
                <a:gd name="T46" fmla="*/ 206 w 113"/>
                <a:gd name="T47" fmla="*/ 123 h 187"/>
                <a:gd name="T48" fmla="*/ 215 w 113"/>
                <a:gd name="T49" fmla="*/ 106 h 187"/>
                <a:gd name="T50" fmla="*/ 210 w 113"/>
                <a:gd name="T51" fmla="*/ 99 h 187"/>
                <a:gd name="T52" fmla="*/ 220 w 113"/>
                <a:gd name="T53" fmla="*/ 97 h 187"/>
                <a:gd name="T54" fmla="*/ 227 w 113"/>
                <a:gd name="T55" fmla="*/ 92 h 187"/>
                <a:gd name="T56" fmla="*/ 234 w 113"/>
                <a:gd name="T57" fmla="*/ 83 h 187"/>
                <a:gd name="T58" fmla="*/ 236 w 113"/>
                <a:gd name="T59" fmla="*/ 83 h 187"/>
                <a:gd name="T60" fmla="*/ 236 w 113"/>
                <a:gd name="T61" fmla="*/ 75 h 187"/>
                <a:gd name="T62" fmla="*/ 236 w 113"/>
                <a:gd name="T63" fmla="*/ 68 h 187"/>
                <a:gd name="T64" fmla="*/ 246 w 113"/>
                <a:gd name="T65" fmla="*/ 61 h 187"/>
                <a:gd name="T66" fmla="*/ 246 w 113"/>
                <a:gd name="T67" fmla="*/ 59 h 187"/>
                <a:gd name="T68" fmla="*/ 248 w 113"/>
                <a:gd name="T69" fmla="*/ 57 h 187"/>
                <a:gd name="T70" fmla="*/ 255 w 113"/>
                <a:gd name="T71" fmla="*/ 47 h 187"/>
                <a:gd name="T72" fmla="*/ 246 w 113"/>
                <a:gd name="T73" fmla="*/ 42 h 187"/>
                <a:gd name="T74" fmla="*/ 255 w 113"/>
                <a:gd name="T75" fmla="*/ 38 h 187"/>
                <a:gd name="T76" fmla="*/ 258 w 113"/>
                <a:gd name="T77" fmla="*/ 12 h 187"/>
                <a:gd name="T78" fmla="*/ 258 w 113"/>
                <a:gd name="T79" fmla="*/ 9 h 187"/>
                <a:gd name="T80" fmla="*/ 267 w 113"/>
                <a:gd name="T81" fmla="*/ 0 h 187"/>
                <a:gd name="T82" fmla="*/ 258 w 113"/>
                <a:gd name="T83" fmla="*/ 0 h 187"/>
                <a:gd name="T84" fmla="*/ 255 w 113"/>
                <a:gd name="T85" fmla="*/ 12 h 187"/>
                <a:gd name="T86" fmla="*/ 239 w 113"/>
                <a:gd name="T87" fmla="*/ 28 h 187"/>
                <a:gd name="T88" fmla="*/ 217 w 113"/>
                <a:gd name="T89" fmla="*/ 59 h 187"/>
                <a:gd name="T90" fmla="*/ 196 w 113"/>
                <a:gd name="T91" fmla="*/ 92 h 187"/>
                <a:gd name="T92" fmla="*/ 180 w 113"/>
                <a:gd name="T93" fmla="*/ 120 h 187"/>
                <a:gd name="T94" fmla="*/ 165 w 113"/>
                <a:gd name="T95" fmla="*/ 139 h 187"/>
                <a:gd name="T96" fmla="*/ 144 w 113"/>
                <a:gd name="T97" fmla="*/ 186 h 187"/>
                <a:gd name="T98" fmla="*/ 132 w 113"/>
                <a:gd name="T99" fmla="*/ 210 h 187"/>
                <a:gd name="T100" fmla="*/ 116 w 113"/>
                <a:gd name="T101" fmla="*/ 241 h 187"/>
                <a:gd name="T102" fmla="*/ 54 w 113"/>
                <a:gd name="T103" fmla="*/ 330 h 187"/>
                <a:gd name="T104" fmla="*/ 40 w 113"/>
                <a:gd name="T105" fmla="*/ 354 h 187"/>
                <a:gd name="T106" fmla="*/ 12 w 113"/>
                <a:gd name="T107" fmla="*/ 439 h 187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69" name="Freeform 150"/>
            <p:cNvSpPr>
              <a:spLocks noChangeArrowheads="1"/>
            </p:cNvSpPr>
            <p:nvPr/>
          </p:nvSpPr>
          <p:spPr bwMode="auto">
            <a:xfrm>
              <a:off x="878" y="2863"/>
              <a:ext cx="260" cy="472"/>
            </a:xfrm>
            <a:custGeom>
              <a:avLst/>
              <a:gdLst>
                <a:gd name="T0" fmla="*/ 232 w 110"/>
                <a:gd name="T1" fmla="*/ 413 h 200"/>
                <a:gd name="T2" fmla="*/ 225 w 110"/>
                <a:gd name="T3" fmla="*/ 399 h 200"/>
                <a:gd name="T4" fmla="*/ 210 w 110"/>
                <a:gd name="T5" fmla="*/ 368 h 200"/>
                <a:gd name="T6" fmla="*/ 208 w 110"/>
                <a:gd name="T7" fmla="*/ 359 h 200"/>
                <a:gd name="T8" fmla="*/ 184 w 110"/>
                <a:gd name="T9" fmla="*/ 330 h 200"/>
                <a:gd name="T10" fmla="*/ 182 w 110"/>
                <a:gd name="T11" fmla="*/ 321 h 200"/>
                <a:gd name="T12" fmla="*/ 177 w 110"/>
                <a:gd name="T13" fmla="*/ 300 h 200"/>
                <a:gd name="T14" fmla="*/ 168 w 110"/>
                <a:gd name="T15" fmla="*/ 288 h 200"/>
                <a:gd name="T16" fmla="*/ 161 w 110"/>
                <a:gd name="T17" fmla="*/ 281 h 200"/>
                <a:gd name="T18" fmla="*/ 161 w 110"/>
                <a:gd name="T19" fmla="*/ 274 h 200"/>
                <a:gd name="T20" fmla="*/ 151 w 110"/>
                <a:gd name="T21" fmla="*/ 257 h 200"/>
                <a:gd name="T22" fmla="*/ 147 w 110"/>
                <a:gd name="T23" fmla="*/ 248 h 200"/>
                <a:gd name="T24" fmla="*/ 142 w 110"/>
                <a:gd name="T25" fmla="*/ 236 h 200"/>
                <a:gd name="T26" fmla="*/ 137 w 110"/>
                <a:gd name="T27" fmla="*/ 224 h 200"/>
                <a:gd name="T28" fmla="*/ 130 w 110"/>
                <a:gd name="T29" fmla="*/ 208 h 200"/>
                <a:gd name="T30" fmla="*/ 118 w 110"/>
                <a:gd name="T31" fmla="*/ 194 h 200"/>
                <a:gd name="T32" fmla="*/ 116 w 110"/>
                <a:gd name="T33" fmla="*/ 186 h 200"/>
                <a:gd name="T34" fmla="*/ 109 w 110"/>
                <a:gd name="T35" fmla="*/ 177 h 200"/>
                <a:gd name="T36" fmla="*/ 109 w 110"/>
                <a:gd name="T37" fmla="*/ 172 h 200"/>
                <a:gd name="T38" fmla="*/ 106 w 110"/>
                <a:gd name="T39" fmla="*/ 168 h 200"/>
                <a:gd name="T40" fmla="*/ 102 w 110"/>
                <a:gd name="T41" fmla="*/ 163 h 200"/>
                <a:gd name="T42" fmla="*/ 87 w 110"/>
                <a:gd name="T43" fmla="*/ 137 h 200"/>
                <a:gd name="T44" fmla="*/ 83 w 110"/>
                <a:gd name="T45" fmla="*/ 127 h 200"/>
                <a:gd name="T46" fmla="*/ 80 w 110"/>
                <a:gd name="T47" fmla="*/ 123 h 200"/>
                <a:gd name="T48" fmla="*/ 69 w 110"/>
                <a:gd name="T49" fmla="*/ 101 h 200"/>
                <a:gd name="T50" fmla="*/ 59 w 110"/>
                <a:gd name="T51" fmla="*/ 101 h 200"/>
                <a:gd name="T52" fmla="*/ 66 w 110"/>
                <a:gd name="T53" fmla="*/ 92 h 200"/>
                <a:gd name="T54" fmla="*/ 66 w 110"/>
                <a:gd name="T55" fmla="*/ 80 h 200"/>
                <a:gd name="T56" fmla="*/ 57 w 110"/>
                <a:gd name="T57" fmla="*/ 73 h 200"/>
                <a:gd name="T58" fmla="*/ 57 w 110"/>
                <a:gd name="T59" fmla="*/ 71 h 200"/>
                <a:gd name="T60" fmla="*/ 52 w 110"/>
                <a:gd name="T61" fmla="*/ 66 h 200"/>
                <a:gd name="T62" fmla="*/ 47 w 110"/>
                <a:gd name="T63" fmla="*/ 64 h 200"/>
                <a:gd name="T64" fmla="*/ 47 w 110"/>
                <a:gd name="T65" fmla="*/ 52 h 200"/>
                <a:gd name="T66" fmla="*/ 40 w 110"/>
                <a:gd name="T67" fmla="*/ 50 h 200"/>
                <a:gd name="T68" fmla="*/ 40 w 110"/>
                <a:gd name="T69" fmla="*/ 42 h 200"/>
                <a:gd name="T70" fmla="*/ 38 w 110"/>
                <a:gd name="T71" fmla="*/ 38 h 200"/>
                <a:gd name="T72" fmla="*/ 35 w 110"/>
                <a:gd name="T73" fmla="*/ 42 h 200"/>
                <a:gd name="T74" fmla="*/ 31 w 110"/>
                <a:gd name="T75" fmla="*/ 28 h 200"/>
                <a:gd name="T76" fmla="*/ 14 w 110"/>
                <a:gd name="T77" fmla="*/ 14 h 200"/>
                <a:gd name="T78" fmla="*/ 7 w 110"/>
                <a:gd name="T79" fmla="*/ 9 h 200"/>
                <a:gd name="T80" fmla="*/ 5 w 110"/>
                <a:gd name="T81" fmla="*/ 0 h 200"/>
                <a:gd name="T82" fmla="*/ 0 w 110"/>
                <a:gd name="T83" fmla="*/ 7 h 200"/>
                <a:gd name="T84" fmla="*/ 9 w 110"/>
                <a:gd name="T85" fmla="*/ 14 h 200"/>
                <a:gd name="T86" fmla="*/ 17 w 110"/>
                <a:gd name="T87" fmla="*/ 38 h 200"/>
                <a:gd name="T88" fmla="*/ 31 w 110"/>
                <a:gd name="T89" fmla="*/ 73 h 200"/>
                <a:gd name="T90" fmla="*/ 50 w 110"/>
                <a:gd name="T91" fmla="*/ 111 h 200"/>
                <a:gd name="T92" fmla="*/ 66 w 110"/>
                <a:gd name="T93" fmla="*/ 137 h 200"/>
                <a:gd name="T94" fmla="*/ 76 w 110"/>
                <a:gd name="T95" fmla="*/ 163 h 200"/>
                <a:gd name="T96" fmla="*/ 102 w 110"/>
                <a:gd name="T97" fmla="*/ 205 h 200"/>
                <a:gd name="T98" fmla="*/ 116 w 110"/>
                <a:gd name="T99" fmla="*/ 229 h 200"/>
                <a:gd name="T100" fmla="*/ 137 w 110"/>
                <a:gd name="T101" fmla="*/ 257 h 200"/>
                <a:gd name="T102" fmla="*/ 184 w 110"/>
                <a:gd name="T103" fmla="*/ 361 h 200"/>
                <a:gd name="T104" fmla="*/ 201 w 110"/>
                <a:gd name="T105" fmla="*/ 389 h 200"/>
                <a:gd name="T106" fmla="*/ 253 w 110"/>
                <a:gd name="T107" fmla="*/ 460 h 20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70" name="Freeform 151"/>
            <p:cNvSpPr>
              <a:spLocks noChangeArrowheads="1"/>
            </p:cNvSpPr>
            <p:nvPr/>
          </p:nvSpPr>
          <p:spPr bwMode="auto">
            <a:xfrm>
              <a:off x="885" y="3373"/>
              <a:ext cx="260" cy="475"/>
            </a:xfrm>
            <a:custGeom>
              <a:avLst/>
              <a:gdLst>
                <a:gd name="T0" fmla="*/ 229 w 110"/>
                <a:gd name="T1" fmla="*/ 418 h 201"/>
                <a:gd name="T2" fmla="*/ 222 w 110"/>
                <a:gd name="T3" fmla="*/ 404 h 201"/>
                <a:gd name="T4" fmla="*/ 213 w 110"/>
                <a:gd name="T5" fmla="*/ 373 h 201"/>
                <a:gd name="T6" fmla="*/ 210 w 110"/>
                <a:gd name="T7" fmla="*/ 364 h 201"/>
                <a:gd name="T8" fmla="*/ 189 w 110"/>
                <a:gd name="T9" fmla="*/ 333 h 201"/>
                <a:gd name="T10" fmla="*/ 182 w 110"/>
                <a:gd name="T11" fmla="*/ 324 h 201"/>
                <a:gd name="T12" fmla="*/ 175 w 110"/>
                <a:gd name="T13" fmla="*/ 305 h 201"/>
                <a:gd name="T14" fmla="*/ 165 w 110"/>
                <a:gd name="T15" fmla="*/ 293 h 201"/>
                <a:gd name="T16" fmla="*/ 161 w 110"/>
                <a:gd name="T17" fmla="*/ 284 h 201"/>
                <a:gd name="T18" fmla="*/ 161 w 110"/>
                <a:gd name="T19" fmla="*/ 274 h 201"/>
                <a:gd name="T20" fmla="*/ 154 w 110"/>
                <a:gd name="T21" fmla="*/ 260 h 201"/>
                <a:gd name="T22" fmla="*/ 149 w 110"/>
                <a:gd name="T23" fmla="*/ 250 h 201"/>
                <a:gd name="T24" fmla="*/ 144 w 110"/>
                <a:gd name="T25" fmla="*/ 236 h 201"/>
                <a:gd name="T26" fmla="*/ 135 w 110"/>
                <a:gd name="T27" fmla="*/ 229 h 201"/>
                <a:gd name="T28" fmla="*/ 130 w 110"/>
                <a:gd name="T29" fmla="*/ 213 h 201"/>
                <a:gd name="T30" fmla="*/ 116 w 110"/>
                <a:gd name="T31" fmla="*/ 199 h 201"/>
                <a:gd name="T32" fmla="*/ 116 w 110"/>
                <a:gd name="T33" fmla="*/ 189 h 201"/>
                <a:gd name="T34" fmla="*/ 111 w 110"/>
                <a:gd name="T35" fmla="*/ 182 h 201"/>
                <a:gd name="T36" fmla="*/ 104 w 110"/>
                <a:gd name="T37" fmla="*/ 175 h 201"/>
                <a:gd name="T38" fmla="*/ 104 w 110"/>
                <a:gd name="T39" fmla="*/ 173 h 201"/>
                <a:gd name="T40" fmla="*/ 102 w 110"/>
                <a:gd name="T41" fmla="*/ 168 h 201"/>
                <a:gd name="T42" fmla="*/ 90 w 110"/>
                <a:gd name="T43" fmla="*/ 142 h 201"/>
                <a:gd name="T44" fmla="*/ 85 w 110"/>
                <a:gd name="T45" fmla="*/ 130 h 201"/>
                <a:gd name="T46" fmla="*/ 80 w 110"/>
                <a:gd name="T47" fmla="*/ 123 h 201"/>
                <a:gd name="T48" fmla="*/ 66 w 110"/>
                <a:gd name="T49" fmla="*/ 106 h 201"/>
                <a:gd name="T50" fmla="*/ 61 w 110"/>
                <a:gd name="T51" fmla="*/ 102 h 201"/>
                <a:gd name="T52" fmla="*/ 61 w 110"/>
                <a:gd name="T53" fmla="*/ 92 h 201"/>
                <a:gd name="T54" fmla="*/ 64 w 110"/>
                <a:gd name="T55" fmla="*/ 83 h 201"/>
                <a:gd name="T56" fmla="*/ 59 w 110"/>
                <a:gd name="T57" fmla="*/ 78 h 201"/>
                <a:gd name="T58" fmla="*/ 59 w 110"/>
                <a:gd name="T59" fmla="*/ 71 h 201"/>
                <a:gd name="T60" fmla="*/ 54 w 110"/>
                <a:gd name="T61" fmla="*/ 71 h 201"/>
                <a:gd name="T62" fmla="*/ 43 w 110"/>
                <a:gd name="T63" fmla="*/ 61 h 201"/>
                <a:gd name="T64" fmla="*/ 43 w 110"/>
                <a:gd name="T65" fmla="*/ 52 h 201"/>
                <a:gd name="T66" fmla="*/ 40 w 110"/>
                <a:gd name="T67" fmla="*/ 52 h 201"/>
                <a:gd name="T68" fmla="*/ 40 w 110"/>
                <a:gd name="T69" fmla="*/ 45 h 201"/>
                <a:gd name="T70" fmla="*/ 35 w 110"/>
                <a:gd name="T71" fmla="*/ 35 h 201"/>
                <a:gd name="T72" fmla="*/ 31 w 110"/>
                <a:gd name="T73" fmla="*/ 45 h 201"/>
                <a:gd name="T74" fmla="*/ 31 w 110"/>
                <a:gd name="T75" fmla="*/ 28 h 201"/>
                <a:gd name="T76" fmla="*/ 9 w 110"/>
                <a:gd name="T77" fmla="*/ 17 h 201"/>
                <a:gd name="T78" fmla="*/ 5 w 110"/>
                <a:gd name="T79" fmla="*/ 14 h 201"/>
                <a:gd name="T80" fmla="*/ 0 w 110"/>
                <a:gd name="T81" fmla="*/ 0 h 201"/>
                <a:gd name="T82" fmla="*/ 0 w 110"/>
                <a:gd name="T83" fmla="*/ 9 h 201"/>
                <a:gd name="T84" fmla="*/ 9 w 110"/>
                <a:gd name="T85" fmla="*/ 17 h 201"/>
                <a:gd name="T86" fmla="*/ 12 w 110"/>
                <a:gd name="T87" fmla="*/ 40 h 201"/>
                <a:gd name="T88" fmla="*/ 31 w 110"/>
                <a:gd name="T89" fmla="*/ 76 h 201"/>
                <a:gd name="T90" fmla="*/ 50 w 110"/>
                <a:gd name="T91" fmla="*/ 111 h 201"/>
                <a:gd name="T92" fmla="*/ 64 w 110"/>
                <a:gd name="T93" fmla="*/ 142 h 201"/>
                <a:gd name="T94" fmla="*/ 73 w 110"/>
                <a:gd name="T95" fmla="*/ 168 h 201"/>
                <a:gd name="T96" fmla="*/ 102 w 110"/>
                <a:gd name="T97" fmla="*/ 210 h 201"/>
                <a:gd name="T98" fmla="*/ 116 w 110"/>
                <a:gd name="T99" fmla="*/ 232 h 201"/>
                <a:gd name="T100" fmla="*/ 135 w 110"/>
                <a:gd name="T101" fmla="*/ 262 h 201"/>
                <a:gd name="T102" fmla="*/ 184 w 110"/>
                <a:gd name="T103" fmla="*/ 366 h 201"/>
                <a:gd name="T104" fmla="*/ 203 w 110"/>
                <a:gd name="T105" fmla="*/ 395 h 201"/>
                <a:gd name="T106" fmla="*/ 255 w 110"/>
                <a:gd name="T107" fmla="*/ 466 h 20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71" name="Freeform 152"/>
            <p:cNvSpPr>
              <a:spLocks noChangeArrowheads="1"/>
            </p:cNvSpPr>
            <p:nvPr/>
          </p:nvSpPr>
          <p:spPr bwMode="auto">
            <a:xfrm>
              <a:off x="1103" y="1370"/>
              <a:ext cx="59" cy="2471"/>
            </a:xfrm>
            <a:custGeom>
              <a:avLst/>
              <a:gdLst>
                <a:gd name="T0" fmla="*/ 54 w 25"/>
                <a:gd name="T1" fmla="*/ 0 h 1046"/>
                <a:gd name="T2" fmla="*/ 40 w 25"/>
                <a:gd name="T3" fmla="*/ 1224 h 1046"/>
                <a:gd name="T4" fmla="*/ 59 w 25"/>
                <a:gd name="T5" fmla="*/ 2471 h 1046"/>
                <a:gd name="T6" fmla="*/ 9 w 25"/>
                <a:gd name="T7" fmla="*/ 2471 h 1046"/>
                <a:gd name="T8" fmla="*/ 26 w 25"/>
                <a:gd name="T9" fmla="*/ 1791 h 1046"/>
                <a:gd name="T10" fmla="*/ 0 w 25"/>
                <a:gd name="T11" fmla="*/ 565 h 1046"/>
                <a:gd name="T12" fmla="*/ 19 w 25"/>
                <a:gd name="T13" fmla="*/ 0 h 1046"/>
                <a:gd name="T14" fmla="*/ 54 w 25"/>
                <a:gd name="T15" fmla="*/ 0 h 1046"/>
                <a:gd name="T16" fmla="*/ 54 w 25"/>
                <a:gd name="T17" fmla="*/ 0 h 10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200" name="Group 256"/>
          <p:cNvGrpSpPr>
            <a:grpSpLocks/>
          </p:cNvGrpSpPr>
          <p:nvPr/>
        </p:nvGrpSpPr>
        <p:grpSpPr bwMode="auto">
          <a:xfrm>
            <a:off x="10514013" y="2438400"/>
            <a:ext cx="1484312" cy="2195513"/>
            <a:chOff x="0" y="0"/>
            <a:chExt cx="940" cy="1390"/>
          </a:xfrm>
        </p:grpSpPr>
        <p:sp>
          <p:nvSpPr>
            <p:cNvPr id="8362" name="Freeform 51"/>
            <p:cNvSpPr>
              <a:spLocks noChangeArrowheads="1"/>
            </p:cNvSpPr>
            <p:nvPr/>
          </p:nvSpPr>
          <p:spPr bwMode="auto">
            <a:xfrm>
              <a:off x="170" y="343"/>
              <a:ext cx="192" cy="212"/>
            </a:xfrm>
            <a:custGeom>
              <a:avLst/>
              <a:gdLst>
                <a:gd name="T0" fmla="*/ 192 w 81"/>
                <a:gd name="T1" fmla="*/ 172 h 90"/>
                <a:gd name="T2" fmla="*/ 104 w 81"/>
                <a:gd name="T3" fmla="*/ 16 h 90"/>
                <a:gd name="T4" fmla="*/ 0 w 81"/>
                <a:gd name="T5" fmla="*/ 49 h 90"/>
                <a:gd name="T6" fmla="*/ 50 w 81"/>
                <a:gd name="T7" fmla="*/ 45 h 90"/>
                <a:gd name="T8" fmla="*/ 126 w 81"/>
                <a:gd name="T9" fmla="*/ 179 h 90"/>
                <a:gd name="T10" fmla="*/ 192 w 81"/>
                <a:gd name="T11" fmla="*/ 172 h 9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1" h="90">
                  <a:moveTo>
                    <a:pt x="81" y="73"/>
                  </a:moveTo>
                  <a:cubicBezTo>
                    <a:pt x="81" y="73"/>
                    <a:pt x="74" y="21"/>
                    <a:pt x="44" y="7"/>
                  </a:cubicBezTo>
                  <a:cubicBezTo>
                    <a:pt x="29" y="0"/>
                    <a:pt x="0" y="14"/>
                    <a:pt x="0" y="21"/>
                  </a:cubicBezTo>
                  <a:cubicBezTo>
                    <a:pt x="8" y="21"/>
                    <a:pt x="21" y="19"/>
                    <a:pt x="21" y="19"/>
                  </a:cubicBezTo>
                  <a:cubicBezTo>
                    <a:pt x="21" y="19"/>
                    <a:pt x="26" y="58"/>
                    <a:pt x="53" y="76"/>
                  </a:cubicBezTo>
                  <a:cubicBezTo>
                    <a:pt x="74" y="90"/>
                    <a:pt x="81" y="73"/>
                    <a:pt x="81" y="7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63" name="Freeform 52"/>
            <p:cNvSpPr>
              <a:spLocks noChangeArrowheads="1"/>
            </p:cNvSpPr>
            <p:nvPr/>
          </p:nvSpPr>
          <p:spPr bwMode="auto">
            <a:xfrm>
              <a:off x="234" y="362"/>
              <a:ext cx="17" cy="16"/>
            </a:xfrm>
            <a:custGeom>
              <a:avLst/>
              <a:gdLst>
                <a:gd name="T0" fmla="*/ 17 w 7"/>
                <a:gd name="T1" fmla="*/ 7 h 7"/>
                <a:gd name="T2" fmla="*/ 10 w 7"/>
                <a:gd name="T3" fmla="*/ 16 h 7"/>
                <a:gd name="T4" fmla="*/ 0 w 7"/>
                <a:gd name="T5" fmla="*/ 7 h 7"/>
                <a:gd name="T6" fmla="*/ 10 w 7"/>
                <a:gd name="T7" fmla="*/ 0 h 7"/>
                <a:gd name="T8" fmla="*/ 17 w 7"/>
                <a:gd name="T9" fmla="*/ 7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cubicBezTo>
                    <a:pt x="7" y="5"/>
                    <a:pt x="6" y="7"/>
                    <a:pt x="4" y="7"/>
                  </a:cubicBezTo>
                  <a:cubicBezTo>
                    <a:pt x="2" y="7"/>
                    <a:pt x="0" y="5"/>
                    <a:pt x="0" y="3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7" y="1"/>
                    <a:pt x="7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64" name="Freeform 53"/>
            <p:cNvSpPr>
              <a:spLocks noChangeArrowheads="1"/>
            </p:cNvSpPr>
            <p:nvPr/>
          </p:nvSpPr>
          <p:spPr bwMode="auto">
            <a:xfrm>
              <a:off x="267" y="326"/>
              <a:ext cx="26" cy="31"/>
            </a:xfrm>
            <a:custGeom>
              <a:avLst/>
              <a:gdLst>
                <a:gd name="T0" fmla="*/ 0 w 11"/>
                <a:gd name="T1" fmla="*/ 31 h 13"/>
                <a:gd name="T2" fmla="*/ 19 w 11"/>
                <a:gd name="T3" fmla="*/ 0 h 13"/>
                <a:gd name="T4" fmla="*/ 0 w 11"/>
                <a:gd name="T5" fmla="*/ 31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3">
                  <a:moveTo>
                    <a:pt x="0" y="13"/>
                  </a:moveTo>
                  <a:cubicBezTo>
                    <a:pt x="0" y="13"/>
                    <a:pt x="8" y="5"/>
                    <a:pt x="8" y="0"/>
                  </a:cubicBezTo>
                  <a:cubicBezTo>
                    <a:pt x="11" y="5"/>
                    <a:pt x="10" y="13"/>
                    <a:pt x="0" y="1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65" name="Freeform 54"/>
            <p:cNvSpPr>
              <a:spLocks noChangeArrowheads="1"/>
            </p:cNvSpPr>
            <p:nvPr/>
          </p:nvSpPr>
          <p:spPr bwMode="auto">
            <a:xfrm>
              <a:off x="253" y="326"/>
              <a:ext cx="28" cy="36"/>
            </a:xfrm>
            <a:custGeom>
              <a:avLst/>
              <a:gdLst>
                <a:gd name="T0" fmla="*/ 12 w 12"/>
                <a:gd name="T1" fmla="*/ 36 h 15"/>
                <a:gd name="T2" fmla="*/ 0 w 12"/>
                <a:gd name="T3" fmla="*/ 0 h 15"/>
                <a:gd name="T4" fmla="*/ 12 w 12"/>
                <a:gd name="T5" fmla="*/ 36 h 1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" h="15">
                  <a:moveTo>
                    <a:pt x="5" y="15"/>
                  </a:moveTo>
                  <a:cubicBezTo>
                    <a:pt x="5" y="15"/>
                    <a:pt x="4" y="3"/>
                    <a:pt x="0" y="0"/>
                  </a:cubicBezTo>
                  <a:cubicBezTo>
                    <a:pt x="7" y="1"/>
                    <a:pt x="12" y="7"/>
                    <a:pt x="5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66" name="Freeform 55"/>
            <p:cNvSpPr>
              <a:spLocks noChangeArrowheads="1"/>
            </p:cNvSpPr>
            <p:nvPr/>
          </p:nvSpPr>
          <p:spPr bwMode="auto">
            <a:xfrm>
              <a:off x="692" y="352"/>
              <a:ext cx="191" cy="210"/>
            </a:xfrm>
            <a:custGeom>
              <a:avLst/>
              <a:gdLst>
                <a:gd name="T0" fmla="*/ 0 w 81"/>
                <a:gd name="T1" fmla="*/ 170 h 89"/>
                <a:gd name="T2" fmla="*/ 87 w 81"/>
                <a:gd name="T3" fmla="*/ 17 h 89"/>
                <a:gd name="T4" fmla="*/ 191 w 81"/>
                <a:gd name="T5" fmla="*/ 47 h 89"/>
                <a:gd name="T6" fmla="*/ 141 w 81"/>
                <a:gd name="T7" fmla="*/ 42 h 89"/>
                <a:gd name="T8" fmla="*/ 66 w 81"/>
                <a:gd name="T9" fmla="*/ 179 h 89"/>
                <a:gd name="T10" fmla="*/ 0 w 81"/>
                <a:gd name="T11" fmla="*/ 170 h 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1" h="89">
                  <a:moveTo>
                    <a:pt x="0" y="72"/>
                  </a:moveTo>
                  <a:cubicBezTo>
                    <a:pt x="0" y="72"/>
                    <a:pt x="7" y="21"/>
                    <a:pt x="37" y="7"/>
                  </a:cubicBezTo>
                  <a:cubicBezTo>
                    <a:pt x="52" y="0"/>
                    <a:pt x="81" y="13"/>
                    <a:pt x="81" y="20"/>
                  </a:cubicBezTo>
                  <a:cubicBezTo>
                    <a:pt x="73" y="21"/>
                    <a:pt x="60" y="18"/>
                    <a:pt x="60" y="18"/>
                  </a:cubicBezTo>
                  <a:cubicBezTo>
                    <a:pt x="60" y="18"/>
                    <a:pt x="56" y="57"/>
                    <a:pt x="28" y="76"/>
                  </a:cubicBezTo>
                  <a:cubicBezTo>
                    <a:pt x="8" y="89"/>
                    <a:pt x="0" y="72"/>
                    <a:pt x="0" y="72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67" name="Freeform 56"/>
            <p:cNvSpPr>
              <a:spLocks noChangeArrowheads="1"/>
            </p:cNvSpPr>
            <p:nvPr/>
          </p:nvSpPr>
          <p:spPr bwMode="auto">
            <a:xfrm>
              <a:off x="794" y="626"/>
              <a:ext cx="19" cy="19"/>
            </a:xfrm>
            <a:custGeom>
              <a:avLst/>
              <a:gdLst>
                <a:gd name="T0" fmla="*/ 0 w 8"/>
                <a:gd name="T1" fmla="*/ 10 h 8"/>
                <a:gd name="T2" fmla="*/ 10 w 8"/>
                <a:gd name="T3" fmla="*/ 19 h 8"/>
                <a:gd name="T4" fmla="*/ 19 w 8"/>
                <a:gd name="T5" fmla="*/ 12 h 8"/>
                <a:gd name="T6" fmla="*/ 12 w 8"/>
                <a:gd name="T7" fmla="*/ 0 h 8"/>
                <a:gd name="T8" fmla="*/ 0 w 8"/>
                <a:gd name="T9" fmla="*/ 10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8">
                  <a:moveTo>
                    <a:pt x="0" y="4"/>
                  </a:moveTo>
                  <a:cubicBezTo>
                    <a:pt x="0" y="6"/>
                    <a:pt x="2" y="8"/>
                    <a:pt x="4" y="8"/>
                  </a:cubicBezTo>
                  <a:cubicBezTo>
                    <a:pt x="6" y="8"/>
                    <a:pt x="8" y="6"/>
                    <a:pt x="8" y="5"/>
                  </a:cubicBezTo>
                  <a:cubicBezTo>
                    <a:pt x="8" y="2"/>
                    <a:pt x="6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68" name="Freeform 57"/>
            <p:cNvSpPr>
              <a:spLocks noChangeArrowheads="1"/>
            </p:cNvSpPr>
            <p:nvPr/>
          </p:nvSpPr>
          <p:spPr bwMode="auto">
            <a:xfrm>
              <a:off x="763" y="336"/>
              <a:ext cx="26" cy="33"/>
            </a:xfrm>
            <a:custGeom>
              <a:avLst/>
              <a:gdLst>
                <a:gd name="T0" fmla="*/ 26 w 11"/>
                <a:gd name="T1" fmla="*/ 33 h 14"/>
                <a:gd name="T2" fmla="*/ 7 w 11"/>
                <a:gd name="T3" fmla="*/ 0 h 14"/>
                <a:gd name="T4" fmla="*/ 26 w 11"/>
                <a:gd name="T5" fmla="*/ 33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1" y="14"/>
                    <a:pt x="3" y="4"/>
                    <a:pt x="3" y="0"/>
                  </a:cubicBezTo>
                  <a:cubicBezTo>
                    <a:pt x="0" y="4"/>
                    <a:pt x="1" y="13"/>
                    <a:pt x="11" y="14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69" name="Freeform 58"/>
            <p:cNvSpPr>
              <a:spLocks noChangeArrowheads="1"/>
            </p:cNvSpPr>
            <p:nvPr/>
          </p:nvSpPr>
          <p:spPr bwMode="auto">
            <a:xfrm>
              <a:off x="775" y="333"/>
              <a:ext cx="26" cy="36"/>
            </a:xfrm>
            <a:custGeom>
              <a:avLst/>
              <a:gdLst>
                <a:gd name="T0" fmla="*/ 17 w 11"/>
                <a:gd name="T1" fmla="*/ 36 h 15"/>
                <a:gd name="T2" fmla="*/ 26 w 11"/>
                <a:gd name="T3" fmla="*/ 0 h 15"/>
                <a:gd name="T4" fmla="*/ 17 w 11"/>
                <a:gd name="T5" fmla="*/ 36 h 1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5">
                  <a:moveTo>
                    <a:pt x="7" y="15"/>
                  </a:moveTo>
                  <a:cubicBezTo>
                    <a:pt x="7" y="15"/>
                    <a:pt x="8" y="4"/>
                    <a:pt x="11" y="0"/>
                  </a:cubicBezTo>
                  <a:cubicBezTo>
                    <a:pt x="5" y="1"/>
                    <a:pt x="0" y="8"/>
                    <a:pt x="7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70" name="Freeform 59"/>
            <p:cNvSpPr>
              <a:spLocks noChangeArrowheads="1"/>
            </p:cNvSpPr>
            <p:nvPr/>
          </p:nvSpPr>
          <p:spPr bwMode="auto">
            <a:xfrm>
              <a:off x="0" y="525"/>
              <a:ext cx="140" cy="94"/>
            </a:xfrm>
            <a:custGeom>
              <a:avLst/>
              <a:gdLst>
                <a:gd name="T0" fmla="*/ 116 w 59"/>
                <a:gd name="T1" fmla="*/ 2 h 40"/>
                <a:gd name="T2" fmla="*/ 14 w 59"/>
                <a:gd name="T3" fmla="*/ 21 h 40"/>
                <a:gd name="T4" fmla="*/ 52 w 59"/>
                <a:gd name="T5" fmla="*/ 28 h 40"/>
                <a:gd name="T6" fmla="*/ 0 w 59"/>
                <a:gd name="T7" fmla="*/ 66 h 40"/>
                <a:gd name="T8" fmla="*/ 69 w 59"/>
                <a:gd name="T9" fmla="*/ 49 h 40"/>
                <a:gd name="T10" fmla="*/ 36 w 59"/>
                <a:gd name="T11" fmla="*/ 94 h 40"/>
                <a:gd name="T12" fmla="*/ 116 w 59"/>
                <a:gd name="T13" fmla="*/ 59 h 40"/>
                <a:gd name="T14" fmla="*/ 114 w 59"/>
                <a:gd name="T15" fmla="*/ 12 h 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9" h="40">
                  <a:moveTo>
                    <a:pt x="49" y="1"/>
                  </a:moveTo>
                  <a:cubicBezTo>
                    <a:pt x="49" y="1"/>
                    <a:pt x="21" y="0"/>
                    <a:pt x="6" y="9"/>
                  </a:cubicBezTo>
                  <a:cubicBezTo>
                    <a:pt x="16" y="9"/>
                    <a:pt x="22" y="12"/>
                    <a:pt x="22" y="12"/>
                  </a:cubicBezTo>
                  <a:cubicBezTo>
                    <a:pt x="22" y="12"/>
                    <a:pt x="1" y="18"/>
                    <a:pt x="0" y="28"/>
                  </a:cubicBezTo>
                  <a:cubicBezTo>
                    <a:pt x="13" y="22"/>
                    <a:pt x="29" y="21"/>
                    <a:pt x="29" y="21"/>
                  </a:cubicBezTo>
                  <a:cubicBezTo>
                    <a:pt x="29" y="21"/>
                    <a:pt x="16" y="31"/>
                    <a:pt x="15" y="40"/>
                  </a:cubicBezTo>
                  <a:cubicBezTo>
                    <a:pt x="27" y="34"/>
                    <a:pt x="41" y="26"/>
                    <a:pt x="49" y="25"/>
                  </a:cubicBezTo>
                  <a:cubicBezTo>
                    <a:pt x="59" y="24"/>
                    <a:pt x="48" y="5"/>
                    <a:pt x="48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71" name="Freeform 60"/>
            <p:cNvSpPr>
              <a:spLocks noChangeArrowheads="1"/>
            </p:cNvSpPr>
            <p:nvPr/>
          </p:nvSpPr>
          <p:spPr bwMode="auto">
            <a:xfrm>
              <a:off x="803" y="539"/>
              <a:ext cx="137" cy="94"/>
            </a:xfrm>
            <a:custGeom>
              <a:avLst/>
              <a:gdLst>
                <a:gd name="T0" fmla="*/ 19 w 58"/>
                <a:gd name="T1" fmla="*/ 5 h 40"/>
                <a:gd name="T2" fmla="*/ 123 w 58"/>
                <a:gd name="T3" fmla="*/ 21 h 40"/>
                <a:gd name="T4" fmla="*/ 83 w 58"/>
                <a:gd name="T5" fmla="*/ 28 h 40"/>
                <a:gd name="T6" fmla="*/ 137 w 58"/>
                <a:gd name="T7" fmla="*/ 66 h 40"/>
                <a:gd name="T8" fmla="*/ 66 w 58"/>
                <a:gd name="T9" fmla="*/ 49 h 40"/>
                <a:gd name="T10" fmla="*/ 102 w 58"/>
                <a:gd name="T11" fmla="*/ 94 h 40"/>
                <a:gd name="T12" fmla="*/ 19 w 58"/>
                <a:gd name="T13" fmla="*/ 59 h 40"/>
                <a:gd name="T14" fmla="*/ 21 w 58"/>
                <a:gd name="T15" fmla="*/ 12 h 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8" h="40">
                  <a:moveTo>
                    <a:pt x="8" y="2"/>
                  </a:moveTo>
                  <a:cubicBezTo>
                    <a:pt x="8" y="2"/>
                    <a:pt x="38" y="0"/>
                    <a:pt x="52" y="9"/>
                  </a:cubicBezTo>
                  <a:cubicBezTo>
                    <a:pt x="41" y="9"/>
                    <a:pt x="35" y="12"/>
                    <a:pt x="35" y="12"/>
                  </a:cubicBezTo>
                  <a:cubicBezTo>
                    <a:pt x="35" y="12"/>
                    <a:pt x="57" y="18"/>
                    <a:pt x="58" y="28"/>
                  </a:cubicBezTo>
                  <a:cubicBezTo>
                    <a:pt x="45" y="22"/>
                    <a:pt x="28" y="21"/>
                    <a:pt x="28" y="21"/>
                  </a:cubicBezTo>
                  <a:cubicBezTo>
                    <a:pt x="28" y="21"/>
                    <a:pt x="42" y="31"/>
                    <a:pt x="43" y="40"/>
                  </a:cubicBezTo>
                  <a:cubicBezTo>
                    <a:pt x="31" y="34"/>
                    <a:pt x="17" y="26"/>
                    <a:pt x="8" y="25"/>
                  </a:cubicBezTo>
                  <a:cubicBezTo>
                    <a:pt x="0" y="24"/>
                    <a:pt x="9" y="5"/>
                    <a:pt x="9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72" name="Freeform 61"/>
            <p:cNvSpPr>
              <a:spLocks noChangeArrowheads="1"/>
            </p:cNvSpPr>
            <p:nvPr/>
          </p:nvSpPr>
          <p:spPr bwMode="auto">
            <a:xfrm>
              <a:off x="446" y="851"/>
              <a:ext cx="64" cy="539"/>
            </a:xfrm>
            <a:custGeom>
              <a:avLst/>
              <a:gdLst>
                <a:gd name="T0" fmla="*/ 64 w 52"/>
                <a:gd name="T1" fmla="*/ 0 h 368"/>
                <a:gd name="T2" fmla="*/ 53 w 52"/>
                <a:gd name="T3" fmla="*/ 539 h 368"/>
                <a:gd name="T4" fmla="*/ 0 w 52"/>
                <a:gd name="T5" fmla="*/ 539 h 368"/>
                <a:gd name="T6" fmla="*/ 6 w 52"/>
                <a:gd name="T7" fmla="*/ 38 h 368"/>
                <a:gd name="T8" fmla="*/ 64 w 52"/>
                <a:gd name="T9" fmla="*/ 0 h 3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2" h="368">
                  <a:moveTo>
                    <a:pt x="52" y="0"/>
                  </a:moveTo>
                  <a:lnTo>
                    <a:pt x="43" y="368"/>
                  </a:lnTo>
                  <a:lnTo>
                    <a:pt x="0" y="368"/>
                  </a:lnTo>
                  <a:lnTo>
                    <a:pt x="5" y="26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73" name="Freeform 62"/>
            <p:cNvSpPr>
              <a:spLocks noChangeArrowheads="1"/>
            </p:cNvSpPr>
            <p:nvPr/>
          </p:nvSpPr>
          <p:spPr bwMode="auto">
            <a:xfrm>
              <a:off x="310" y="825"/>
              <a:ext cx="304" cy="153"/>
            </a:xfrm>
            <a:custGeom>
              <a:avLst/>
              <a:gdLst>
                <a:gd name="T0" fmla="*/ 259 w 129"/>
                <a:gd name="T1" fmla="*/ 21 h 65"/>
                <a:gd name="T2" fmla="*/ 299 w 129"/>
                <a:gd name="T3" fmla="*/ 101 h 65"/>
                <a:gd name="T4" fmla="*/ 269 w 129"/>
                <a:gd name="T5" fmla="*/ 78 h 65"/>
                <a:gd name="T6" fmla="*/ 266 w 129"/>
                <a:gd name="T7" fmla="*/ 137 h 65"/>
                <a:gd name="T8" fmla="*/ 236 w 129"/>
                <a:gd name="T9" fmla="*/ 104 h 65"/>
                <a:gd name="T10" fmla="*/ 224 w 129"/>
                <a:gd name="T11" fmla="*/ 148 h 65"/>
                <a:gd name="T12" fmla="*/ 212 w 129"/>
                <a:gd name="T13" fmla="*/ 87 h 65"/>
                <a:gd name="T14" fmla="*/ 181 w 129"/>
                <a:gd name="T15" fmla="*/ 151 h 65"/>
                <a:gd name="T16" fmla="*/ 174 w 129"/>
                <a:gd name="T17" fmla="*/ 99 h 65"/>
                <a:gd name="T18" fmla="*/ 130 w 129"/>
                <a:gd name="T19" fmla="*/ 153 h 65"/>
                <a:gd name="T20" fmla="*/ 130 w 129"/>
                <a:gd name="T21" fmla="*/ 92 h 65"/>
                <a:gd name="T22" fmla="*/ 99 w 129"/>
                <a:gd name="T23" fmla="*/ 127 h 65"/>
                <a:gd name="T24" fmla="*/ 85 w 129"/>
                <a:gd name="T25" fmla="*/ 80 h 65"/>
                <a:gd name="T26" fmla="*/ 38 w 129"/>
                <a:gd name="T27" fmla="*/ 134 h 65"/>
                <a:gd name="T28" fmla="*/ 42 w 129"/>
                <a:gd name="T29" fmla="*/ 66 h 65"/>
                <a:gd name="T30" fmla="*/ 2 w 129"/>
                <a:gd name="T31" fmla="*/ 101 h 65"/>
                <a:gd name="T32" fmla="*/ 38 w 129"/>
                <a:gd name="T33" fmla="*/ 49 h 65"/>
                <a:gd name="T34" fmla="*/ 165 w 129"/>
                <a:gd name="T35" fmla="*/ 0 h 65"/>
                <a:gd name="T36" fmla="*/ 259 w 129"/>
                <a:gd name="T37" fmla="*/ 21 h 65"/>
                <a:gd name="T38" fmla="*/ 259 w 129"/>
                <a:gd name="T39" fmla="*/ 21 h 6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29" h="65">
                  <a:moveTo>
                    <a:pt x="110" y="9"/>
                  </a:moveTo>
                  <a:cubicBezTo>
                    <a:pt x="112" y="12"/>
                    <a:pt x="129" y="28"/>
                    <a:pt x="127" y="43"/>
                  </a:cubicBezTo>
                  <a:cubicBezTo>
                    <a:pt x="122" y="36"/>
                    <a:pt x="114" y="33"/>
                    <a:pt x="114" y="33"/>
                  </a:cubicBezTo>
                  <a:cubicBezTo>
                    <a:pt x="114" y="33"/>
                    <a:pt x="118" y="43"/>
                    <a:pt x="113" y="58"/>
                  </a:cubicBezTo>
                  <a:cubicBezTo>
                    <a:pt x="110" y="48"/>
                    <a:pt x="100" y="44"/>
                    <a:pt x="100" y="44"/>
                  </a:cubicBezTo>
                  <a:cubicBezTo>
                    <a:pt x="100" y="44"/>
                    <a:pt x="95" y="58"/>
                    <a:pt x="95" y="63"/>
                  </a:cubicBezTo>
                  <a:cubicBezTo>
                    <a:pt x="85" y="51"/>
                    <a:pt x="90" y="37"/>
                    <a:pt x="90" y="37"/>
                  </a:cubicBezTo>
                  <a:cubicBezTo>
                    <a:pt x="90" y="37"/>
                    <a:pt x="77" y="58"/>
                    <a:pt x="77" y="64"/>
                  </a:cubicBezTo>
                  <a:cubicBezTo>
                    <a:pt x="68" y="56"/>
                    <a:pt x="74" y="42"/>
                    <a:pt x="74" y="42"/>
                  </a:cubicBezTo>
                  <a:cubicBezTo>
                    <a:pt x="74" y="42"/>
                    <a:pt x="55" y="61"/>
                    <a:pt x="55" y="65"/>
                  </a:cubicBezTo>
                  <a:cubicBezTo>
                    <a:pt x="46" y="57"/>
                    <a:pt x="53" y="43"/>
                    <a:pt x="55" y="39"/>
                  </a:cubicBezTo>
                  <a:cubicBezTo>
                    <a:pt x="58" y="36"/>
                    <a:pt x="43" y="43"/>
                    <a:pt x="42" y="54"/>
                  </a:cubicBezTo>
                  <a:cubicBezTo>
                    <a:pt x="30" y="51"/>
                    <a:pt x="36" y="34"/>
                    <a:pt x="36" y="34"/>
                  </a:cubicBezTo>
                  <a:cubicBezTo>
                    <a:pt x="36" y="34"/>
                    <a:pt x="18" y="43"/>
                    <a:pt x="16" y="57"/>
                  </a:cubicBezTo>
                  <a:cubicBezTo>
                    <a:pt x="4" y="51"/>
                    <a:pt x="18" y="28"/>
                    <a:pt x="18" y="28"/>
                  </a:cubicBezTo>
                  <a:cubicBezTo>
                    <a:pt x="18" y="28"/>
                    <a:pt x="2" y="39"/>
                    <a:pt x="1" y="43"/>
                  </a:cubicBezTo>
                  <a:cubicBezTo>
                    <a:pt x="0" y="28"/>
                    <a:pt x="8" y="26"/>
                    <a:pt x="16" y="21"/>
                  </a:cubicBezTo>
                  <a:cubicBezTo>
                    <a:pt x="23" y="15"/>
                    <a:pt x="70" y="0"/>
                    <a:pt x="70" y="0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74" name="Freeform 63"/>
            <p:cNvSpPr>
              <a:spLocks noChangeArrowheads="1"/>
            </p:cNvSpPr>
            <p:nvPr/>
          </p:nvSpPr>
          <p:spPr bwMode="auto">
            <a:xfrm>
              <a:off x="88" y="510"/>
              <a:ext cx="779" cy="357"/>
            </a:xfrm>
            <a:custGeom>
              <a:avLst/>
              <a:gdLst>
                <a:gd name="T0" fmla="*/ 456 w 330"/>
                <a:gd name="T1" fmla="*/ 0 h 151"/>
                <a:gd name="T2" fmla="*/ 614 w 330"/>
                <a:gd name="T3" fmla="*/ 7 h 151"/>
                <a:gd name="T4" fmla="*/ 755 w 330"/>
                <a:gd name="T5" fmla="*/ 17 h 151"/>
                <a:gd name="T6" fmla="*/ 760 w 330"/>
                <a:gd name="T7" fmla="*/ 99 h 151"/>
                <a:gd name="T8" fmla="*/ 515 w 330"/>
                <a:gd name="T9" fmla="*/ 95 h 151"/>
                <a:gd name="T10" fmla="*/ 529 w 330"/>
                <a:gd name="T11" fmla="*/ 324 h 151"/>
                <a:gd name="T12" fmla="*/ 238 w 330"/>
                <a:gd name="T13" fmla="*/ 338 h 151"/>
                <a:gd name="T14" fmla="*/ 238 w 330"/>
                <a:gd name="T15" fmla="*/ 92 h 151"/>
                <a:gd name="T16" fmla="*/ 21 w 330"/>
                <a:gd name="T17" fmla="*/ 80 h 151"/>
                <a:gd name="T18" fmla="*/ 31 w 330"/>
                <a:gd name="T19" fmla="*/ 7 h 151"/>
                <a:gd name="T20" fmla="*/ 323 w 330"/>
                <a:gd name="T21" fmla="*/ 2 h 151"/>
                <a:gd name="T22" fmla="*/ 456 w 330"/>
                <a:gd name="T23" fmla="*/ 0 h 151"/>
                <a:gd name="T24" fmla="*/ 456 w 330"/>
                <a:gd name="T25" fmla="*/ 0 h 15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30" h="151">
                  <a:moveTo>
                    <a:pt x="193" y="0"/>
                  </a:moveTo>
                  <a:cubicBezTo>
                    <a:pt x="260" y="3"/>
                    <a:pt x="260" y="3"/>
                    <a:pt x="260" y="3"/>
                  </a:cubicBezTo>
                  <a:cubicBezTo>
                    <a:pt x="260" y="3"/>
                    <a:pt x="308" y="1"/>
                    <a:pt x="320" y="7"/>
                  </a:cubicBezTo>
                  <a:cubicBezTo>
                    <a:pt x="328" y="11"/>
                    <a:pt x="330" y="29"/>
                    <a:pt x="322" y="42"/>
                  </a:cubicBezTo>
                  <a:cubicBezTo>
                    <a:pt x="312" y="59"/>
                    <a:pt x="222" y="34"/>
                    <a:pt x="218" y="40"/>
                  </a:cubicBezTo>
                  <a:cubicBezTo>
                    <a:pt x="212" y="52"/>
                    <a:pt x="240" y="125"/>
                    <a:pt x="224" y="137"/>
                  </a:cubicBezTo>
                  <a:cubicBezTo>
                    <a:pt x="208" y="149"/>
                    <a:pt x="109" y="151"/>
                    <a:pt x="101" y="143"/>
                  </a:cubicBezTo>
                  <a:cubicBezTo>
                    <a:pt x="86" y="128"/>
                    <a:pt x="108" y="60"/>
                    <a:pt x="101" y="39"/>
                  </a:cubicBezTo>
                  <a:cubicBezTo>
                    <a:pt x="97" y="27"/>
                    <a:pt x="17" y="71"/>
                    <a:pt x="9" y="34"/>
                  </a:cubicBezTo>
                  <a:cubicBezTo>
                    <a:pt x="8" y="27"/>
                    <a:pt x="0" y="4"/>
                    <a:pt x="13" y="3"/>
                  </a:cubicBezTo>
                  <a:cubicBezTo>
                    <a:pt x="26" y="1"/>
                    <a:pt x="137" y="1"/>
                    <a:pt x="137" y="1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close/>
                </a:path>
              </a:pathLst>
            </a:custGeom>
            <a:solidFill>
              <a:srgbClr val="3FC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75" name="Freeform 64"/>
            <p:cNvSpPr>
              <a:spLocks noChangeArrowheads="1"/>
            </p:cNvSpPr>
            <p:nvPr/>
          </p:nvSpPr>
          <p:spPr bwMode="auto">
            <a:xfrm>
              <a:off x="333" y="265"/>
              <a:ext cx="300" cy="304"/>
            </a:xfrm>
            <a:custGeom>
              <a:avLst/>
              <a:gdLst>
                <a:gd name="T0" fmla="*/ 149 w 127"/>
                <a:gd name="T1" fmla="*/ 7 h 129"/>
                <a:gd name="T2" fmla="*/ 283 w 127"/>
                <a:gd name="T3" fmla="*/ 153 h 129"/>
                <a:gd name="T4" fmla="*/ 7 w 127"/>
                <a:gd name="T5" fmla="*/ 144 h 129"/>
                <a:gd name="T6" fmla="*/ 149 w 127"/>
                <a:gd name="T7" fmla="*/ 7 h 12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7" h="129">
                  <a:moveTo>
                    <a:pt x="63" y="3"/>
                  </a:moveTo>
                  <a:cubicBezTo>
                    <a:pt x="89" y="4"/>
                    <a:pt x="127" y="1"/>
                    <a:pt x="120" y="65"/>
                  </a:cubicBezTo>
                  <a:cubicBezTo>
                    <a:pt x="113" y="129"/>
                    <a:pt x="0" y="109"/>
                    <a:pt x="3" y="61"/>
                  </a:cubicBezTo>
                  <a:cubicBezTo>
                    <a:pt x="5" y="12"/>
                    <a:pt x="19" y="0"/>
                    <a:pt x="63" y="3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76" name="Freeform 65"/>
            <p:cNvSpPr>
              <a:spLocks noChangeArrowheads="1"/>
            </p:cNvSpPr>
            <p:nvPr/>
          </p:nvSpPr>
          <p:spPr bwMode="auto">
            <a:xfrm>
              <a:off x="310" y="480"/>
              <a:ext cx="311" cy="115"/>
            </a:xfrm>
            <a:custGeom>
              <a:avLst/>
              <a:gdLst>
                <a:gd name="T0" fmla="*/ 196 w 132"/>
                <a:gd name="T1" fmla="*/ 0 h 49"/>
                <a:gd name="T2" fmla="*/ 299 w 132"/>
                <a:gd name="T3" fmla="*/ 63 h 49"/>
                <a:gd name="T4" fmla="*/ 221 w 132"/>
                <a:gd name="T5" fmla="*/ 45 h 49"/>
                <a:gd name="T6" fmla="*/ 219 w 132"/>
                <a:gd name="T7" fmla="*/ 115 h 49"/>
                <a:gd name="T8" fmla="*/ 163 w 132"/>
                <a:gd name="T9" fmla="*/ 49 h 49"/>
                <a:gd name="T10" fmla="*/ 111 w 132"/>
                <a:gd name="T11" fmla="*/ 110 h 49"/>
                <a:gd name="T12" fmla="*/ 90 w 132"/>
                <a:gd name="T13" fmla="*/ 42 h 49"/>
                <a:gd name="T14" fmla="*/ 0 w 132"/>
                <a:gd name="T15" fmla="*/ 61 h 49"/>
                <a:gd name="T16" fmla="*/ 115 w 132"/>
                <a:gd name="T17" fmla="*/ 0 h 49"/>
                <a:gd name="T18" fmla="*/ 196 w 132"/>
                <a:gd name="T19" fmla="*/ 0 h 49"/>
                <a:gd name="T20" fmla="*/ 196 w 132"/>
                <a:gd name="T21" fmla="*/ 0 h 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32" h="49">
                  <a:moveTo>
                    <a:pt x="83" y="0"/>
                  </a:moveTo>
                  <a:cubicBezTo>
                    <a:pt x="83" y="0"/>
                    <a:pt x="132" y="13"/>
                    <a:pt x="127" y="27"/>
                  </a:cubicBezTo>
                  <a:cubicBezTo>
                    <a:pt x="115" y="22"/>
                    <a:pt x="109" y="15"/>
                    <a:pt x="94" y="19"/>
                  </a:cubicBezTo>
                  <a:cubicBezTo>
                    <a:pt x="99" y="25"/>
                    <a:pt x="97" y="41"/>
                    <a:pt x="93" y="49"/>
                  </a:cubicBezTo>
                  <a:cubicBezTo>
                    <a:pt x="86" y="36"/>
                    <a:pt x="78" y="26"/>
                    <a:pt x="69" y="21"/>
                  </a:cubicBezTo>
                  <a:cubicBezTo>
                    <a:pt x="61" y="26"/>
                    <a:pt x="52" y="36"/>
                    <a:pt x="47" y="47"/>
                  </a:cubicBezTo>
                  <a:cubicBezTo>
                    <a:pt x="42" y="38"/>
                    <a:pt x="41" y="28"/>
                    <a:pt x="38" y="18"/>
                  </a:cubicBezTo>
                  <a:cubicBezTo>
                    <a:pt x="24" y="19"/>
                    <a:pt x="7" y="23"/>
                    <a:pt x="0" y="26"/>
                  </a:cubicBezTo>
                  <a:cubicBezTo>
                    <a:pt x="21" y="3"/>
                    <a:pt x="49" y="0"/>
                    <a:pt x="49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77" name="Freeform 66"/>
            <p:cNvSpPr>
              <a:spLocks noChangeArrowheads="1"/>
            </p:cNvSpPr>
            <p:nvPr/>
          </p:nvSpPr>
          <p:spPr bwMode="auto">
            <a:xfrm>
              <a:off x="296" y="813"/>
              <a:ext cx="325" cy="113"/>
            </a:xfrm>
            <a:custGeom>
              <a:avLst/>
              <a:gdLst>
                <a:gd name="T0" fmla="*/ 252 w 138"/>
                <a:gd name="T1" fmla="*/ 0 h 48"/>
                <a:gd name="T2" fmla="*/ 313 w 138"/>
                <a:gd name="T3" fmla="*/ 57 h 48"/>
                <a:gd name="T4" fmla="*/ 266 w 138"/>
                <a:gd name="T5" fmla="*/ 52 h 48"/>
                <a:gd name="T6" fmla="*/ 261 w 138"/>
                <a:gd name="T7" fmla="*/ 113 h 48"/>
                <a:gd name="T8" fmla="*/ 177 w 138"/>
                <a:gd name="T9" fmla="*/ 73 h 48"/>
                <a:gd name="T10" fmla="*/ 155 w 138"/>
                <a:gd name="T11" fmla="*/ 108 h 48"/>
                <a:gd name="T12" fmla="*/ 104 w 138"/>
                <a:gd name="T13" fmla="*/ 71 h 48"/>
                <a:gd name="T14" fmla="*/ 57 w 138"/>
                <a:gd name="T15" fmla="*/ 104 h 48"/>
                <a:gd name="T16" fmla="*/ 47 w 138"/>
                <a:gd name="T17" fmla="*/ 64 h 48"/>
                <a:gd name="T18" fmla="*/ 7 w 138"/>
                <a:gd name="T19" fmla="*/ 73 h 48"/>
                <a:gd name="T20" fmla="*/ 52 w 138"/>
                <a:gd name="T21" fmla="*/ 26 h 48"/>
                <a:gd name="T22" fmla="*/ 252 w 138"/>
                <a:gd name="T23" fmla="*/ 0 h 48"/>
                <a:gd name="T24" fmla="*/ 252 w 138"/>
                <a:gd name="T25" fmla="*/ 0 h 4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38" h="48">
                  <a:moveTo>
                    <a:pt x="107" y="0"/>
                  </a:moveTo>
                  <a:cubicBezTo>
                    <a:pt x="107" y="0"/>
                    <a:pt x="138" y="16"/>
                    <a:pt x="133" y="24"/>
                  </a:cubicBezTo>
                  <a:cubicBezTo>
                    <a:pt x="125" y="20"/>
                    <a:pt x="117" y="19"/>
                    <a:pt x="113" y="22"/>
                  </a:cubicBezTo>
                  <a:cubicBezTo>
                    <a:pt x="114" y="28"/>
                    <a:pt x="117" y="45"/>
                    <a:pt x="111" y="48"/>
                  </a:cubicBezTo>
                  <a:cubicBezTo>
                    <a:pt x="104" y="41"/>
                    <a:pt x="85" y="28"/>
                    <a:pt x="75" y="31"/>
                  </a:cubicBezTo>
                  <a:cubicBezTo>
                    <a:pt x="71" y="32"/>
                    <a:pt x="68" y="38"/>
                    <a:pt x="66" y="46"/>
                  </a:cubicBezTo>
                  <a:cubicBezTo>
                    <a:pt x="59" y="46"/>
                    <a:pt x="51" y="30"/>
                    <a:pt x="44" y="30"/>
                  </a:cubicBezTo>
                  <a:cubicBezTo>
                    <a:pt x="38" y="30"/>
                    <a:pt x="29" y="35"/>
                    <a:pt x="24" y="44"/>
                  </a:cubicBezTo>
                  <a:cubicBezTo>
                    <a:pt x="20" y="43"/>
                    <a:pt x="17" y="36"/>
                    <a:pt x="20" y="27"/>
                  </a:cubicBezTo>
                  <a:cubicBezTo>
                    <a:pt x="17" y="25"/>
                    <a:pt x="10" y="27"/>
                    <a:pt x="3" y="31"/>
                  </a:cubicBezTo>
                  <a:cubicBezTo>
                    <a:pt x="0" y="25"/>
                    <a:pt x="22" y="11"/>
                    <a:pt x="22" y="11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lose/>
                </a:path>
              </a:pathLst>
            </a:custGeom>
            <a:solidFill>
              <a:srgbClr val="3FC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78" name="Freeform 67"/>
            <p:cNvSpPr>
              <a:spLocks noChangeArrowheads="1"/>
            </p:cNvSpPr>
            <p:nvPr/>
          </p:nvSpPr>
          <p:spPr bwMode="auto">
            <a:xfrm>
              <a:off x="281" y="0"/>
              <a:ext cx="399" cy="369"/>
            </a:xfrm>
            <a:custGeom>
              <a:avLst/>
              <a:gdLst>
                <a:gd name="T0" fmla="*/ 399 w 169"/>
                <a:gd name="T1" fmla="*/ 305 h 156"/>
                <a:gd name="T2" fmla="*/ 253 w 169"/>
                <a:gd name="T3" fmla="*/ 334 h 156"/>
                <a:gd name="T4" fmla="*/ 5 w 169"/>
                <a:gd name="T5" fmla="*/ 300 h 156"/>
                <a:gd name="T6" fmla="*/ 125 w 169"/>
                <a:gd name="T7" fmla="*/ 263 h 156"/>
                <a:gd name="T8" fmla="*/ 127 w 169"/>
                <a:gd name="T9" fmla="*/ 111 h 156"/>
                <a:gd name="T10" fmla="*/ 38 w 169"/>
                <a:gd name="T11" fmla="*/ 104 h 156"/>
                <a:gd name="T12" fmla="*/ 35 w 169"/>
                <a:gd name="T13" fmla="*/ 24 h 156"/>
                <a:gd name="T14" fmla="*/ 0 w 169"/>
                <a:gd name="T15" fmla="*/ 12 h 156"/>
                <a:gd name="T16" fmla="*/ 52 w 169"/>
                <a:gd name="T17" fmla="*/ 9 h 156"/>
                <a:gd name="T18" fmla="*/ 47 w 169"/>
                <a:gd name="T19" fmla="*/ 69 h 156"/>
                <a:gd name="T20" fmla="*/ 61 w 169"/>
                <a:gd name="T21" fmla="*/ 92 h 156"/>
                <a:gd name="T22" fmla="*/ 137 w 169"/>
                <a:gd name="T23" fmla="*/ 73 h 156"/>
                <a:gd name="T24" fmla="*/ 262 w 169"/>
                <a:gd name="T25" fmla="*/ 199 h 156"/>
                <a:gd name="T26" fmla="*/ 274 w 169"/>
                <a:gd name="T27" fmla="*/ 263 h 15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69" h="156">
                  <a:moveTo>
                    <a:pt x="169" y="129"/>
                  </a:moveTo>
                  <a:cubicBezTo>
                    <a:pt x="161" y="142"/>
                    <a:pt x="135" y="147"/>
                    <a:pt x="107" y="141"/>
                  </a:cubicBezTo>
                  <a:cubicBezTo>
                    <a:pt x="79" y="135"/>
                    <a:pt x="25" y="156"/>
                    <a:pt x="2" y="127"/>
                  </a:cubicBezTo>
                  <a:cubicBezTo>
                    <a:pt x="17" y="120"/>
                    <a:pt x="53" y="111"/>
                    <a:pt x="53" y="111"/>
                  </a:cubicBezTo>
                  <a:cubicBezTo>
                    <a:pt x="49" y="102"/>
                    <a:pt x="65" y="59"/>
                    <a:pt x="54" y="47"/>
                  </a:cubicBezTo>
                  <a:cubicBezTo>
                    <a:pt x="45" y="37"/>
                    <a:pt x="26" y="54"/>
                    <a:pt x="16" y="44"/>
                  </a:cubicBezTo>
                  <a:cubicBezTo>
                    <a:pt x="3" y="33"/>
                    <a:pt x="17" y="13"/>
                    <a:pt x="15" y="10"/>
                  </a:cubicBezTo>
                  <a:cubicBezTo>
                    <a:pt x="13" y="6"/>
                    <a:pt x="0" y="5"/>
                    <a:pt x="0" y="5"/>
                  </a:cubicBezTo>
                  <a:cubicBezTo>
                    <a:pt x="0" y="5"/>
                    <a:pt x="18" y="0"/>
                    <a:pt x="22" y="4"/>
                  </a:cubicBezTo>
                  <a:cubicBezTo>
                    <a:pt x="26" y="6"/>
                    <a:pt x="19" y="24"/>
                    <a:pt x="20" y="29"/>
                  </a:cubicBezTo>
                  <a:cubicBezTo>
                    <a:pt x="21" y="34"/>
                    <a:pt x="23" y="38"/>
                    <a:pt x="26" y="39"/>
                  </a:cubicBezTo>
                  <a:cubicBezTo>
                    <a:pt x="29" y="40"/>
                    <a:pt x="42" y="31"/>
                    <a:pt x="58" y="31"/>
                  </a:cubicBezTo>
                  <a:cubicBezTo>
                    <a:pt x="95" y="30"/>
                    <a:pt x="108" y="76"/>
                    <a:pt x="111" y="84"/>
                  </a:cubicBezTo>
                  <a:cubicBezTo>
                    <a:pt x="112" y="90"/>
                    <a:pt x="119" y="107"/>
                    <a:pt x="116" y="111"/>
                  </a:cubicBezTo>
                </a:path>
              </a:pathLst>
            </a:custGeom>
            <a:solidFill>
              <a:srgbClr val="3FC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79" name="Freeform 68"/>
            <p:cNvSpPr>
              <a:spLocks noChangeArrowheads="1"/>
            </p:cNvSpPr>
            <p:nvPr/>
          </p:nvSpPr>
          <p:spPr bwMode="auto">
            <a:xfrm>
              <a:off x="494" y="357"/>
              <a:ext cx="66" cy="40"/>
            </a:xfrm>
            <a:custGeom>
              <a:avLst/>
              <a:gdLst>
                <a:gd name="T0" fmla="*/ 50 w 28"/>
                <a:gd name="T1" fmla="*/ 0 h 17"/>
                <a:gd name="T2" fmla="*/ 31 w 28"/>
                <a:gd name="T3" fmla="*/ 40 h 17"/>
                <a:gd name="T4" fmla="*/ 9 w 28"/>
                <a:gd name="T5" fmla="*/ 0 h 17"/>
                <a:gd name="T6" fmla="*/ 35 w 28"/>
                <a:gd name="T7" fmla="*/ 28 h 17"/>
                <a:gd name="T8" fmla="*/ 50 w 2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" h="17">
                  <a:moveTo>
                    <a:pt x="21" y="0"/>
                  </a:moveTo>
                  <a:cubicBezTo>
                    <a:pt x="21" y="0"/>
                    <a:pt x="28" y="17"/>
                    <a:pt x="13" y="17"/>
                  </a:cubicBezTo>
                  <a:cubicBezTo>
                    <a:pt x="0" y="17"/>
                    <a:pt x="4" y="0"/>
                    <a:pt x="4" y="0"/>
                  </a:cubicBezTo>
                  <a:cubicBezTo>
                    <a:pt x="4" y="0"/>
                    <a:pt x="6" y="13"/>
                    <a:pt x="15" y="12"/>
                  </a:cubicBezTo>
                  <a:cubicBezTo>
                    <a:pt x="19" y="12"/>
                    <a:pt x="21" y="0"/>
                    <a:pt x="21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80" name="Freeform 69"/>
            <p:cNvSpPr>
              <a:spLocks noChangeArrowheads="1"/>
            </p:cNvSpPr>
            <p:nvPr/>
          </p:nvSpPr>
          <p:spPr bwMode="auto">
            <a:xfrm>
              <a:off x="411" y="357"/>
              <a:ext cx="62" cy="40"/>
            </a:xfrm>
            <a:custGeom>
              <a:avLst/>
              <a:gdLst>
                <a:gd name="T0" fmla="*/ 48 w 26"/>
                <a:gd name="T1" fmla="*/ 0 h 17"/>
                <a:gd name="T2" fmla="*/ 29 w 26"/>
                <a:gd name="T3" fmla="*/ 40 h 17"/>
                <a:gd name="T4" fmla="*/ 7 w 26"/>
                <a:gd name="T5" fmla="*/ 0 h 17"/>
                <a:gd name="T6" fmla="*/ 31 w 26"/>
                <a:gd name="T7" fmla="*/ 28 h 17"/>
                <a:gd name="T8" fmla="*/ 48 w 26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17">
                  <a:moveTo>
                    <a:pt x="20" y="0"/>
                  </a:moveTo>
                  <a:cubicBezTo>
                    <a:pt x="20" y="0"/>
                    <a:pt x="26" y="17"/>
                    <a:pt x="12" y="17"/>
                  </a:cubicBezTo>
                  <a:cubicBezTo>
                    <a:pt x="0" y="17"/>
                    <a:pt x="3" y="0"/>
                    <a:pt x="3" y="0"/>
                  </a:cubicBezTo>
                  <a:cubicBezTo>
                    <a:pt x="3" y="0"/>
                    <a:pt x="6" y="13"/>
                    <a:pt x="13" y="12"/>
                  </a:cubicBezTo>
                  <a:cubicBezTo>
                    <a:pt x="18" y="12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81" name="Freeform 70"/>
            <p:cNvSpPr>
              <a:spLocks noChangeArrowheads="1"/>
            </p:cNvSpPr>
            <p:nvPr/>
          </p:nvSpPr>
          <p:spPr bwMode="auto">
            <a:xfrm>
              <a:off x="340" y="385"/>
              <a:ext cx="291" cy="130"/>
            </a:xfrm>
            <a:custGeom>
              <a:avLst/>
              <a:gdLst>
                <a:gd name="T0" fmla="*/ 0 w 123"/>
                <a:gd name="T1" fmla="*/ 40 h 55"/>
                <a:gd name="T2" fmla="*/ 92 w 123"/>
                <a:gd name="T3" fmla="*/ 123 h 55"/>
                <a:gd name="T4" fmla="*/ 263 w 123"/>
                <a:gd name="T5" fmla="*/ 76 h 55"/>
                <a:gd name="T6" fmla="*/ 279 w 123"/>
                <a:gd name="T7" fmla="*/ 0 h 55"/>
                <a:gd name="T8" fmla="*/ 211 w 123"/>
                <a:gd name="T9" fmla="*/ 99 h 55"/>
                <a:gd name="T10" fmla="*/ 66 w 123"/>
                <a:gd name="T11" fmla="*/ 97 h 55"/>
                <a:gd name="T12" fmla="*/ 0 w 123"/>
                <a:gd name="T13" fmla="*/ 40 h 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3" h="55">
                  <a:moveTo>
                    <a:pt x="0" y="17"/>
                  </a:moveTo>
                  <a:cubicBezTo>
                    <a:pt x="0" y="17"/>
                    <a:pt x="8" y="50"/>
                    <a:pt x="39" y="52"/>
                  </a:cubicBezTo>
                  <a:cubicBezTo>
                    <a:pt x="66" y="52"/>
                    <a:pt x="96" y="55"/>
                    <a:pt x="111" y="32"/>
                  </a:cubicBezTo>
                  <a:cubicBezTo>
                    <a:pt x="123" y="14"/>
                    <a:pt x="118" y="0"/>
                    <a:pt x="118" y="0"/>
                  </a:cubicBezTo>
                  <a:cubicBezTo>
                    <a:pt x="118" y="0"/>
                    <a:pt x="116" y="36"/>
                    <a:pt x="89" y="42"/>
                  </a:cubicBezTo>
                  <a:cubicBezTo>
                    <a:pt x="66" y="48"/>
                    <a:pt x="42" y="45"/>
                    <a:pt x="28" y="41"/>
                  </a:cubicBezTo>
                  <a:cubicBezTo>
                    <a:pt x="12" y="38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82" name="Freeform 71"/>
            <p:cNvSpPr>
              <a:spLocks noChangeArrowheads="1"/>
            </p:cNvSpPr>
            <p:nvPr/>
          </p:nvSpPr>
          <p:spPr bwMode="auto">
            <a:xfrm>
              <a:off x="376" y="418"/>
              <a:ext cx="196" cy="29"/>
            </a:xfrm>
            <a:custGeom>
              <a:avLst/>
              <a:gdLst>
                <a:gd name="T0" fmla="*/ 184 w 83"/>
                <a:gd name="T1" fmla="*/ 7 h 12"/>
                <a:gd name="T2" fmla="*/ 94 w 83"/>
                <a:gd name="T3" fmla="*/ 17 h 12"/>
                <a:gd name="T4" fmla="*/ 12 w 83"/>
                <a:gd name="T5" fmla="*/ 0 h 12"/>
                <a:gd name="T6" fmla="*/ 0 w 83"/>
                <a:gd name="T7" fmla="*/ 0 h 12"/>
                <a:gd name="T8" fmla="*/ 92 w 83"/>
                <a:gd name="T9" fmla="*/ 29 h 12"/>
                <a:gd name="T10" fmla="*/ 196 w 83"/>
                <a:gd name="T11" fmla="*/ 12 h 12"/>
                <a:gd name="T12" fmla="*/ 184 w 83"/>
                <a:gd name="T13" fmla="*/ 7 h 12"/>
                <a:gd name="T14" fmla="*/ 184 w 83"/>
                <a:gd name="T15" fmla="*/ 7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3" h="12">
                  <a:moveTo>
                    <a:pt x="78" y="3"/>
                  </a:moveTo>
                  <a:cubicBezTo>
                    <a:pt x="78" y="3"/>
                    <a:pt x="64" y="8"/>
                    <a:pt x="40" y="7"/>
                  </a:cubicBezTo>
                  <a:cubicBezTo>
                    <a:pt x="16" y="6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8" y="12"/>
                    <a:pt x="39" y="12"/>
                  </a:cubicBezTo>
                  <a:cubicBezTo>
                    <a:pt x="59" y="12"/>
                    <a:pt x="83" y="5"/>
                    <a:pt x="83" y="5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8" y="3"/>
                    <a:pt x="78" y="3"/>
                    <a:pt x="78" y="3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83" name="Freeform 72"/>
            <p:cNvSpPr>
              <a:spLocks noChangeArrowheads="1"/>
            </p:cNvSpPr>
            <p:nvPr/>
          </p:nvSpPr>
          <p:spPr bwMode="auto">
            <a:xfrm>
              <a:off x="352" y="380"/>
              <a:ext cx="59" cy="55"/>
            </a:xfrm>
            <a:custGeom>
              <a:avLst/>
              <a:gdLst>
                <a:gd name="T0" fmla="*/ 24 w 25"/>
                <a:gd name="T1" fmla="*/ 10 h 23"/>
                <a:gd name="T2" fmla="*/ 47 w 25"/>
                <a:gd name="T3" fmla="*/ 19 h 23"/>
                <a:gd name="T4" fmla="*/ 33 w 25"/>
                <a:gd name="T5" fmla="*/ 53 h 23"/>
                <a:gd name="T6" fmla="*/ 24 w 25"/>
                <a:gd name="T7" fmla="*/ 10 h 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" h="23">
                  <a:moveTo>
                    <a:pt x="10" y="4"/>
                  </a:moveTo>
                  <a:cubicBezTo>
                    <a:pt x="10" y="4"/>
                    <a:pt x="16" y="0"/>
                    <a:pt x="20" y="8"/>
                  </a:cubicBezTo>
                  <a:cubicBezTo>
                    <a:pt x="25" y="15"/>
                    <a:pt x="21" y="23"/>
                    <a:pt x="14" y="22"/>
                  </a:cubicBezTo>
                  <a:cubicBezTo>
                    <a:pt x="5" y="21"/>
                    <a:pt x="0" y="9"/>
                    <a:pt x="10" y="4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84" name="Freeform 73"/>
            <p:cNvSpPr>
              <a:spLocks noChangeArrowheads="1"/>
            </p:cNvSpPr>
            <p:nvPr/>
          </p:nvSpPr>
          <p:spPr bwMode="auto">
            <a:xfrm>
              <a:off x="543" y="397"/>
              <a:ext cx="50" cy="52"/>
            </a:xfrm>
            <a:custGeom>
              <a:avLst/>
              <a:gdLst>
                <a:gd name="T0" fmla="*/ 31 w 21"/>
                <a:gd name="T1" fmla="*/ 2 h 22"/>
                <a:gd name="T2" fmla="*/ 50 w 21"/>
                <a:gd name="T3" fmla="*/ 21 h 22"/>
                <a:gd name="T4" fmla="*/ 17 w 21"/>
                <a:gd name="T5" fmla="*/ 40 h 22"/>
                <a:gd name="T6" fmla="*/ 31 w 21"/>
                <a:gd name="T7" fmla="*/ 2 h 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" h="22">
                  <a:moveTo>
                    <a:pt x="13" y="1"/>
                  </a:moveTo>
                  <a:cubicBezTo>
                    <a:pt x="13" y="1"/>
                    <a:pt x="20" y="0"/>
                    <a:pt x="21" y="9"/>
                  </a:cubicBezTo>
                  <a:cubicBezTo>
                    <a:pt x="21" y="17"/>
                    <a:pt x="13" y="22"/>
                    <a:pt x="7" y="17"/>
                  </a:cubicBezTo>
                  <a:cubicBezTo>
                    <a:pt x="0" y="13"/>
                    <a:pt x="2" y="0"/>
                    <a:pt x="13" y="1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85" name="Freeform 74"/>
            <p:cNvSpPr>
              <a:spLocks noChangeArrowheads="1"/>
            </p:cNvSpPr>
            <p:nvPr/>
          </p:nvSpPr>
          <p:spPr bwMode="auto">
            <a:xfrm>
              <a:off x="355" y="624"/>
              <a:ext cx="103" cy="116"/>
            </a:xfrm>
            <a:custGeom>
              <a:avLst/>
              <a:gdLst>
                <a:gd name="T0" fmla="*/ 7 w 44"/>
                <a:gd name="T1" fmla="*/ 7 h 49"/>
                <a:gd name="T2" fmla="*/ 89 w 44"/>
                <a:gd name="T3" fmla="*/ 9 h 49"/>
                <a:gd name="T4" fmla="*/ 87 w 44"/>
                <a:gd name="T5" fmla="*/ 107 h 49"/>
                <a:gd name="T6" fmla="*/ 2 w 44"/>
                <a:gd name="T7" fmla="*/ 97 h 49"/>
                <a:gd name="T8" fmla="*/ 7 w 44"/>
                <a:gd name="T9" fmla="*/ 7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" h="49">
                  <a:moveTo>
                    <a:pt x="3" y="3"/>
                  </a:moveTo>
                  <a:cubicBezTo>
                    <a:pt x="3" y="3"/>
                    <a:pt x="37" y="0"/>
                    <a:pt x="38" y="4"/>
                  </a:cubicBezTo>
                  <a:cubicBezTo>
                    <a:pt x="39" y="6"/>
                    <a:pt x="44" y="43"/>
                    <a:pt x="37" y="45"/>
                  </a:cubicBezTo>
                  <a:cubicBezTo>
                    <a:pt x="30" y="49"/>
                    <a:pt x="1" y="49"/>
                    <a:pt x="1" y="41"/>
                  </a:cubicBezTo>
                  <a:cubicBezTo>
                    <a:pt x="1" y="32"/>
                    <a:pt x="0" y="6"/>
                    <a:pt x="3" y="3"/>
                  </a:cubicBezTo>
                  <a:close/>
                </a:path>
              </a:pathLst>
            </a:custGeom>
            <a:solidFill>
              <a:srgbClr val="0D8E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86" name="Freeform 75"/>
            <p:cNvSpPr>
              <a:spLocks noChangeArrowheads="1"/>
            </p:cNvSpPr>
            <p:nvPr/>
          </p:nvSpPr>
          <p:spPr bwMode="auto">
            <a:xfrm>
              <a:off x="399" y="191"/>
              <a:ext cx="163" cy="88"/>
            </a:xfrm>
            <a:custGeom>
              <a:avLst/>
              <a:gdLst>
                <a:gd name="T0" fmla="*/ 156 w 69"/>
                <a:gd name="T1" fmla="*/ 74 h 37"/>
                <a:gd name="T2" fmla="*/ 5 w 69"/>
                <a:gd name="T3" fmla="*/ 74 h 37"/>
                <a:gd name="T4" fmla="*/ 9 w 69"/>
                <a:gd name="T5" fmla="*/ 12 h 37"/>
                <a:gd name="T6" fmla="*/ 144 w 69"/>
                <a:gd name="T7" fmla="*/ 7 h 37"/>
                <a:gd name="T8" fmla="*/ 156 w 69"/>
                <a:gd name="T9" fmla="*/ 74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9" h="37">
                  <a:moveTo>
                    <a:pt x="66" y="31"/>
                  </a:moveTo>
                  <a:cubicBezTo>
                    <a:pt x="66" y="31"/>
                    <a:pt x="18" y="37"/>
                    <a:pt x="2" y="31"/>
                  </a:cubicBezTo>
                  <a:cubicBezTo>
                    <a:pt x="0" y="27"/>
                    <a:pt x="2" y="8"/>
                    <a:pt x="4" y="5"/>
                  </a:cubicBezTo>
                  <a:cubicBezTo>
                    <a:pt x="14" y="6"/>
                    <a:pt x="53" y="0"/>
                    <a:pt x="61" y="3"/>
                  </a:cubicBezTo>
                  <a:cubicBezTo>
                    <a:pt x="64" y="4"/>
                    <a:pt x="69" y="29"/>
                    <a:pt x="66" y="31"/>
                  </a:cubicBezTo>
                  <a:close/>
                </a:path>
              </a:pathLst>
            </a:custGeom>
            <a:solidFill>
              <a:srgbClr val="0D8E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87" name="Freeform 76"/>
            <p:cNvSpPr>
              <a:spLocks noChangeArrowheads="1"/>
            </p:cNvSpPr>
            <p:nvPr/>
          </p:nvSpPr>
          <p:spPr bwMode="auto">
            <a:xfrm>
              <a:off x="350" y="844"/>
              <a:ext cx="243" cy="35"/>
            </a:xfrm>
            <a:custGeom>
              <a:avLst/>
              <a:gdLst>
                <a:gd name="T0" fmla="*/ 243 w 103"/>
                <a:gd name="T1" fmla="*/ 0 h 15"/>
                <a:gd name="T2" fmla="*/ 0 w 103"/>
                <a:gd name="T3" fmla="*/ 7 h 15"/>
                <a:gd name="T4" fmla="*/ 243 w 103"/>
                <a:gd name="T5" fmla="*/ 0 h 1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3" h="15">
                  <a:moveTo>
                    <a:pt x="103" y="0"/>
                  </a:moveTo>
                  <a:cubicBezTo>
                    <a:pt x="87" y="2"/>
                    <a:pt x="36" y="10"/>
                    <a:pt x="0" y="3"/>
                  </a:cubicBezTo>
                  <a:cubicBezTo>
                    <a:pt x="19" y="15"/>
                    <a:pt x="100" y="7"/>
                    <a:pt x="103" y="0"/>
                  </a:cubicBezTo>
                  <a:close/>
                </a:path>
              </a:pathLst>
            </a:custGeom>
            <a:solidFill>
              <a:srgbClr val="0D8E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88" name="Freeform 77"/>
            <p:cNvSpPr>
              <a:spLocks noChangeArrowheads="1"/>
            </p:cNvSpPr>
            <p:nvPr/>
          </p:nvSpPr>
          <p:spPr bwMode="auto">
            <a:xfrm>
              <a:off x="466" y="553"/>
              <a:ext cx="14" cy="284"/>
            </a:xfrm>
            <a:custGeom>
              <a:avLst/>
              <a:gdLst>
                <a:gd name="T0" fmla="*/ 2 w 6"/>
                <a:gd name="T1" fmla="*/ 0 h 120"/>
                <a:gd name="T2" fmla="*/ 2 w 6"/>
                <a:gd name="T3" fmla="*/ 36 h 120"/>
                <a:gd name="T4" fmla="*/ 5 w 6"/>
                <a:gd name="T5" fmla="*/ 78 h 120"/>
                <a:gd name="T6" fmla="*/ 5 w 6"/>
                <a:gd name="T7" fmla="*/ 142 h 120"/>
                <a:gd name="T8" fmla="*/ 5 w 6"/>
                <a:gd name="T9" fmla="*/ 208 h 120"/>
                <a:gd name="T10" fmla="*/ 0 w 6"/>
                <a:gd name="T11" fmla="*/ 284 h 120"/>
                <a:gd name="T12" fmla="*/ 14 w 6"/>
                <a:gd name="T13" fmla="*/ 213 h 120"/>
                <a:gd name="T14" fmla="*/ 14 w 6"/>
                <a:gd name="T15" fmla="*/ 85 h 120"/>
                <a:gd name="T16" fmla="*/ 2 w 6"/>
                <a:gd name="T17" fmla="*/ 0 h 1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" h="120">
                  <a:moveTo>
                    <a:pt x="1" y="0"/>
                  </a:moveTo>
                  <a:cubicBezTo>
                    <a:pt x="1" y="0"/>
                    <a:pt x="1" y="6"/>
                    <a:pt x="1" y="15"/>
                  </a:cubicBezTo>
                  <a:cubicBezTo>
                    <a:pt x="3" y="22"/>
                    <a:pt x="2" y="22"/>
                    <a:pt x="2" y="33"/>
                  </a:cubicBezTo>
                  <a:cubicBezTo>
                    <a:pt x="2" y="45"/>
                    <a:pt x="2" y="51"/>
                    <a:pt x="2" y="60"/>
                  </a:cubicBezTo>
                  <a:cubicBezTo>
                    <a:pt x="2" y="69"/>
                    <a:pt x="2" y="78"/>
                    <a:pt x="2" y="88"/>
                  </a:cubicBezTo>
                  <a:cubicBezTo>
                    <a:pt x="2" y="101"/>
                    <a:pt x="0" y="120"/>
                    <a:pt x="0" y="120"/>
                  </a:cubicBezTo>
                  <a:cubicBezTo>
                    <a:pt x="0" y="120"/>
                    <a:pt x="6" y="112"/>
                    <a:pt x="6" y="90"/>
                  </a:cubicBezTo>
                  <a:cubicBezTo>
                    <a:pt x="6" y="66"/>
                    <a:pt x="6" y="43"/>
                    <a:pt x="6" y="36"/>
                  </a:cubicBezTo>
                  <a:cubicBezTo>
                    <a:pt x="6" y="28"/>
                    <a:pt x="5" y="6"/>
                    <a:pt x="1" y="0"/>
                  </a:cubicBezTo>
                  <a:close/>
                </a:path>
              </a:pathLst>
            </a:custGeom>
            <a:solidFill>
              <a:srgbClr val="0D8E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89" name="Freeform 78"/>
            <p:cNvSpPr>
              <a:spLocks noChangeArrowheads="1"/>
            </p:cNvSpPr>
            <p:nvPr/>
          </p:nvSpPr>
          <p:spPr bwMode="auto">
            <a:xfrm>
              <a:off x="801" y="378"/>
              <a:ext cx="19" cy="17"/>
            </a:xfrm>
            <a:custGeom>
              <a:avLst/>
              <a:gdLst>
                <a:gd name="T0" fmla="*/ 19 w 8"/>
                <a:gd name="T1" fmla="*/ 7 h 7"/>
                <a:gd name="T2" fmla="*/ 10 w 8"/>
                <a:gd name="T3" fmla="*/ 17 h 7"/>
                <a:gd name="T4" fmla="*/ 0 w 8"/>
                <a:gd name="T5" fmla="*/ 7 h 7"/>
                <a:gd name="T6" fmla="*/ 7 w 8"/>
                <a:gd name="T7" fmla="*/ 0 h 7"/>
                <a:gd name="T8" fmla="*/ 19 w 8"/>
                <a:gd name="T9" fmla="*/ 7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7">
                  <a:moveTo>
                    <a:pt x="8" y="3"/>
                  </a:moveTo>
                  <a:cubicBezTo>
                    <a:pt x="8" y="5"/>
                    <a:pt x="6" y="7"/>
                    <a:pt x="4" y="7"/>
                  </a:cubicBezTo>
                  <a:cubicBezTo>
                    <a:pt x="2" y="7"/>
                    <a:pt x="0" y="6"/>
                    <a:pt x="0" y="3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5" y="0"/>
                    <a:pt x="7" y="1"/>
                    <a:pt x="8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201" name="Group 285"/>
          <p:cNvGrpSpPr>
            <a:grpSpLocks/>
          </p:cNvGrpSpPr>
          <p:nvPr/>
        </p:nvGrpSpPr>
        <p:grpSpPr bwMode="auto">
          <a:xfrm>
            <a:off x="7988300" y="2989263"/>
            <a:ext cx="2439988" cy="3074987"/>
            <a:chOff x="0" y="0"/>
            <a:chExt cx="1736" cy="2188"/>
          </a:xfrm>
        </p:grpSpPr>
        <p:sp>
          <p:nvSpPr>
            <p:cNvPr id="8342" name="Freeform 6"/>
            <p:cNvSpPr>
              <a:spLocks noChangeArrowheads="1"/>
            </p:cNvSpPr>
            <p:nvPr/>
          </p:nvSpPr>
          <p:spPr bwMode="auto">
            <a:xfrm>
              <a:off x="75" y="348"/>
              <a:ext cx="518" cy="649"/>
            </a:xfrm>
            <a:custGeom>
              <a:avLst/>
              <a:gdLst>
                <a:gd name="T0" fmla="*/ 293 w 219"/>
                <a:gd name="T1" fmla="*/ 97 h 275"/>
                <a:gd name="T2" fmla="*/ 281 w 219"/>
                <a:gd name="T3" fmla="*/ 92 h 275"/>
                <a:gd name="T4" fmla="*/ 324 w 219"/>
                <a:gd name="T5" fmla="*/ 5 h 275"/>
                <a:gd name="T6" fmla="*/ 277 w 219"/>
                <a:gd name="T7" fmla="*/ 85 h 275"/>
                <a:gd name="T8" fmla="*/ 239 w 219"/>
                <a:gd name="T9" fmla="*/ 0 h 275"/>
                <a:gd name="T10" fmla="*/ 265 w 219"/>
                <a:gd name="T11" fmla="*/ 87 h 275"/>
                <a:gd name="T12" fmla="*/ 0 w 219"/>
                <a:gd name="T13" fmla="*/ 172 h 275"/>
                <a:gd name="T14" fmla="*/ 140 w 219"/>
                <a:gd name="T15" fmla="*/ 165 h 275"/>
                <a:gd name="T16" fmla="*/ 331 w 219"/>
                <a:gd name="T17" fmla="*/ 555 h 275"/>
                <a:gd name="T18" fmla="*/ 518 w 219"/>
                <a:gd name="T19" fmla="*/ 543 h 275"/>
                <a:gd name="T20" fmla="*/ 293 w 219"/>
                <a:gd name="T21" fmla="*/ 97 h 27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9" h="275">
                  <a:moveTo>
                    <a:pt x="124" y="41"/>
                  </a:moveTo>
                  <a:cubicBezTo>
                    <a:pt x="122" y="40"/>
                    <a:pt x="121" y="40"/>
                    <a:pt x="119" y="39"/>
                  </a:cubicBezTo>
                  <a:cubicBezTo>
                    <a:pt x="143" y="37"/>
                    <a:pt x="146" y="16"/>
                    <a:pt x="137" y="2"/>
                  </a:cubicBezTo>
                  <a:cubicBezTo>
                    <a:pt x="137" y="12"/>
                    <a:pt x="123" y="29"/>
                    <a:pt x="117" y="36"/>
                  </a:cubicBezTo>
                  <a:cubicBezTo>
                    <a:pt x="129" y="18"/>
                    <a:pt x="116" y="3"/>
                    <a:pt x="101" y="0"/>
                  </a:cubicBezTo>
                  <a:cubicBezTo>
                    <a:pt x="108" y="7"/>
                    <a:pt x="111" y="27"/>
                    <a:pt x="112" y="37"/>
                  </a:cubicBezTo>
                  <a:cubicBezTo>
                    <a:pt x="70" y="26"/>
                    <a:pt x="1" y="57"/>
                    <a:pt x="0" y="73"/>
                  </a:cubicBezTo>
                  <a:cubicBezTo>
                    <a:pt x="23" y="76"/>
                    <a:pt x="59" y="70"/>
                    <a:pt x="59" y="70"/>
                  </a:cubicBezTo>
                  <a:cubicBezTo>
                    <a:pt x="59" y="70"/>
                    <a:pt x="67" y="180"/>
                    <a:pt x="140" y="235"/>
                  </a:cubicBezTo>
                  <a:cubicBezTo>
                    <a:pt x="195" y="275"/>
                    <a:pt x="219" y="230"/>
                    <a:pt x="219" y="230"/>
                  </a:cubicBezTo>
                  <a:cubicBezTo>
                    <a:pt x="219" y="230"/>
                    <a:pt x="206" y="84"/>
                    <a:pt x="124" y="41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43" name="Oval 7"/>
            <p:cNvSpPr>
              <a:spLocks noChangeArrowheads="1"/>
            </p:cNvSpPr>
            <p:nvPr/>
          </p:nvSpPr>
          <p:spPr bwMode="auto">
            <a:xfrm>
              <a:off x="257" y="444"/>
              <a:ext cx="47" cy="45"/>
            </a:xfrm>
            <a:prstGeom prst="ellipse">
              <a:avLst/>
            </a:pr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ts val="1800"/>
                </a:spcBef>
                <a:buClr>
                  <a:srgbClr val="3F3F3F"/>
                </a:buClr>
                <a:buSzPct val="100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方正喵呜体" panose="02010600010101010101" pitchFamily="2" charset="-122"/>
                  <a:sym typeface="Cambria" panose="02040503050406030204" pitchFamily="18" charset="0"/>
                </a:defRPr>
              </a:lvl1pPr>
              <a:lvl2pPr marL="593725" indent="-227013">
                <a:spcBef>
                  <a:spcPts val="1000"/>
                </a:spcBef>
                <a:buClr>
                  <a:srgbClr val="3F3F3F"/>
                </a:buClr>
                <a:buSzPct val="100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方正喵呜体" panose="02010600010101010101" pitchFamily="2" charset="-122"/>
                  <a:sym typeface="Cambria" panose="02040503050406030204" pitchFamily="18" charset="0"/>
                </a:defRPr>
              </a:lvl2pPr>
              <a:lvl3pPr indent="-228600">
                <a:spcBef>
                  <a:spcPts val="800"/>
                </a:spcBef>
                <a:buClr>
                  <a:srgbClr val="3F3F3F"/>
                </a:buClr>
                <a:buSzPct val="100000"/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Cambria" panose="02040503050406030204" pitchFamily="18" charset="0"/>
                  <a:ea typeface="方正喵呜体" panose="02010600010101010101" pitchFamily="2" charset="-122"/>
                  <a:sym typeface="Cambria" panose="02040503050406030204" pitchFamily="18" charset="0"/>
                </a:defRPr>
              </a:lvl3pPr>
              <a:lvl4pPr marL="1235075" indent="-228600">
                <a:spcBef>
                  <a:spcPts val="800"/>
                </a:spcBef>
                <a:buClr>
                  <a:srgbClr val="3F3F3F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Cambria" panose="02040503050406030204" pitchFamily="18" charset="0"/>
                  <a:ea typeface="方正喵呜体" panose="02010600010101010101" pitchFamily="2" charset="-122"/>
                  <a:sym typeface="Cambria" panose="02040503050406030204" pitchFamily="18" charset="0"/>
                </a:defRPr>
              </a:lvl4pPr>
              <a:lvl5pPr marL="1554163" indent="-227013">
                <a:spcBef>
                  <a:spcPts val="800"/>
                </a:spcBef>
                <a:buClr>
                  <a:srgbClr val="3F3F3F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Cambria" panose="02040503050406030204" pitchFamily="18" charset="0"/>
                  <a:ea typeface="方正喵呜体" panose="02010600010101010101" pitchFamily="2" charset="-122"/>
                  <a:sym typeface="Cambria" panose="02040503050406030204" pitchFamily="18" charset="0"/>
                </a:defRPr>
              </a:lvl5pPr>
              <a:lvl6pPr marL="2011363" indent="-227013" eaLnBrk="0" fontAlgn="base" hangingPunct="0">
                <a:spcBef>
                  <a:spcPts val="800"/>
                </a:spcBef>
                <a:spcAft>
                  <a:spcPct val="0"/>
                </a:spcAft>
                <a:buClr>
                  <a:srgbClr val="3F3F3F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Cambria" panose="02040503050406030204" pitchFamily="18" charset="0"/>
                  <a:ea typeface="方正喵呜体" panose="02010600010101010101" pitchFamily="2" charset="-122"/>
                  <a:sym typeface="Cambria" panose="02040503050406030204" pitchFamily="18" charset="0"/>
                </a:defRPr>
              </a:lvl6pPr>
              <a:lvl7pPr marL="2468563" indent="-227013" eaLnBrk="0" fontAlgn="base" hangingPunct="0">
                <a:spcBef>
                  <a:spcPts val="800"/>
                </a:spcBef>
                <a:spcAft>
                  <a:spcPct val="0"/>
                </a:spcAft>
                <a:buClr>
                  <a:srgbClr val="3F3F3F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Cambria" panose="02040503050406030204" pitchFamily="18" charset="0"/>
                  <a:ea typeface="方正喵呜体" panose="02010600010101010101" pitchFamily="2" charset="-122"/>
                  <a:sym typeface="Cambria" panose="02040503050406030204" pitchFamily="18" charset="0"/>
                </a:defRPr>
              </a:lvl7pPr>
              <a:lvl8pPr marL="2925763" indent="-227013" eaLnBrk="0" fontAlgn="base" hangingPunct="0">
                <a:spcBef>
                  <a:spcPts val="800"/>
                </a:spcBef>
                <a:spcAft>
                  <a:spcPct val="0"/>
                </a:spcAft>
                <a:buClr>
                  <a:srgbClr val="3F3F3F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Cambria" panose="02040503050406030204" pitchFamily="18" charset="0"/>
                  <a:ea typeface="方正喵呜体" panose="02010600010101010101" pitchFamily="2" charset="-122"/>
                  <a:sym typeface="Cambria" panose="02040503050406030204" pitchFamily="18" charset="0"/>
                </a:defRPr>
              </a:lvl8pPr>
              <a:lvl9pPr marL="3382963" indent="-227013" eaLnBrk="0" fontAlgn="base" hangingPunct="0">
                <a:spcBef>
                  <a:spcPts val="800"/>
                </a:spcBef>
                <a:spcAft>
                  <a:spcPct val="0"/>
                </a:spcAft>
                <a:buClr>
                  <a:srgbClr val="3F3F3F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Cambria" panose="02040503050406030204" pitchFamily="18" charset="0"/>
                  <a:ea typeface="方正喵呜体" panose="02010600010101010101" pitchFamily="2" charset="-122"/>
                  <a:sym typeface="Cambria" panose="020405030504060302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8344" name="Freeform 8"/>
            <p:cNvSpPr>
              <a:spLocks noChangeArrowheads="1"/>
            </p:cNvSpPr>
            <p:nvPr/>
          </p:nvSpPr>
          <p:spPr bwMode="auto">
            <a:xfrm>
              <a:off x="833" y="1381"/>
              <a:ext cx="86" cy="807"/>
            </a:xfrm>
            <a:custGeom>
              <a:avLst/>
              <a:gdLst>
                <a:gd name="T0" fmla="*/ 0 w 97"/>
                <a:gd name="T1" fmla="*/ 0 h 673"/>
                <a:gd name="T2" fmla="*/ 17 w 97"/>
                <a:gd name="T3" fmla="*/ 807 h 673"/>
                <a:gd name="T4" fmla="*/ 86 w 97"/>
                <a:gd name="T5" fmla="*/ 807 h 673"/>
                <a:gd name="T6" fmla="*/ 75 w 97"/>
                <a:gd name="T7" fmla="*/ 56 h 673"/>
                <a:gd name="T8" fmla="*/ 0 w 97"/>
                <a:gd name="T9" fmla="*/ 0 h 6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7" h="673">
                  <a:moveTo>
                    <a:pt x="0" y="0"/>
                  </a:moveTo>
                  <a:lnTo>
                    <a:pt x="19" y="673"/>
                  </a:lnTo>
                  <a:lnTo>
                    <a:pt x="97" y="673"/>
                  </a:lnTo>
                  <a:lnTo>
                    <a:pt x="85" y="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45" name="Freeform 9"/>
            <p:cNvSpPr>
              <a:spLocks noChangeArrowheads="1"/>
            </p:cNvSpPr>
            <p:nvPr/>
          </p:nvSpPr>
          <p:spPr bwMode="auto">
            <a:xfrm>
              <a:off x="618" y="1406"/>
              <a:ext cx="553" cy="286"/>
            </a:xfrm>
            <a:custGeom>
              <a:avLst/>
              <a:gdLst>
                <a:gd name="T0" fmla="*/ 83 w 234"/>
                <a:gd name="T1" fmla="*/ 40 h 121"/>
                <a:gd name="T2" fmla="*/ 5 w 234"/>
                <a:gd name="T3" fmla="*/ 184 h 121"/>
                <a:gd name="T4" fmla="*/ 61 w 234"/>
                <a:gd name="T5" fmla="*/ 142 h 121"/>
                <a:gd name="T6" fmla="*/ 66 w 234"/>
                <a:gd name="T7" fmla="*/ 253 h 121"/>
                <a:gd name="T8" fmla="*/ 125 w 234"/>
                <a:gd name="T9" fmla="*/ 191 h 121"/>
                <a:gd name="T10" fmla="*/ 144 w 234"/>
                <a:gd name="T11" fmla="*/ 272 h 121"/>
                <a:gd name="T12" fmla="*/ 170 w 234"/>
                <a:gd name="T13" fmla="*/ 158 h 121"/>
                <a:gd name="T14" fmla="*/ 222 w 234"/>
                <a:gd name="T15" fmla="*/ 277 h 121"/>
                <a:gd name="T16" fmla="*/ 239 w 234"/>
                <a:gd name="T17" fmla="*/ 180 h 121"/>
                <a:gd name="T18" fmla="*/ 317 w 234"/>
                <a:gd name="T19" fmla="*/ 286 h 121"/>
                <a:gd name="T20" fmla="*/ 317 w 234"/>
                <a:gd name="T21" fmla="*/ 170 h 121"/>
                <a:gd name="T22" fmla="*/ 373 w 234"/>
                <a:gd name="T23" fmla="*/ 232 h 121"/>
                <a:gd name="T24" fmla="*/ 399 w 234"/>
                <a:gd name="T25" fmla="*/ 147 h 121"/>
                <a:gd name="T26" fmla="*/ 484 w 234"/>
                <a:gd name="T27" fmla="*/ 248 h 121"/>
                <a:gd name="T28" fmla="*/ 477 w 234"/>
                <a:gd name="T29" fmla="*/ 123 h 121"/>
                <a:gd name="T30" fmla="*/ 551 w 234"/>
                <a:gd name="T31" fmla="*/ 187 h 121"/>
                <a:gd name="T32" fmla="*/ 484 w 234"/>
                <a:gd name="T33" fmla="*/ 90 h 121"/>
                <a:gd name="T34" fmla="*/ 253 w 234"/>
                <a:gd name="T35" fmla="*/ 0 h 121"/>
                <a:gd name="T36" fmla="*/ 83 w 234"/>
                <a:gd name="T37" fmla="*/ 40 h 121"/>
                <a:gd name="T38" fmla="*/ 83 w 234"/>
                <a:gd name="T39" fmla="*/ 40 h 12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34" h="121">
                  <a:moveTo>
                    <a:pt x="35" y="17"/>
                  </a:moveTo>
                  <a:cubicBezTo>
                    <a:pt x="30" y="22"/>
                    <a:pt x="0" y="52"/>
                    <a:pt x="2" y="78"/>
                  </a:cubicBezTo>
                  <a:cubicBezTo>
                    <a:pt x="12" y="65"/>
                    <a:pt x="26" y="60"/>
                    <a:pt x="26" y="60"/>
                  </a:cubicBezTo>
                  <a:cubicBezTo>
                    <a:pt x="26" y="60"/>
                    <a:pt x="19" y="79"/>
                    <a:pt x="28" y="107"/>
                  </a:cubicBezTo>
                  <a:cubicBezTo>
                    <a:pt x="35" y="89"/>
                    <a:pt x="53" y="81"/>
                    <a:pt x="53" y="81"/>
                  </a:cubicBezTo>
                  <a:cubicBezTo>
                    <a:pt x="53" y="81"/>
                    <a:pt x="61" y="107"/>
                    <a:pt x="61" y="115"/>
                  </a:cubicBezTo>
                  <a:cubicBezTo>
                    <a:pt x="79" y="94"/>
                    <a:pt x="72" y="67"/>
                    <a:pt x="72" y="67"/>
                  </a:cubicBezTo>
                  <a:cubicBezTo>
                    <a:pt x="72" y="67"/>
                    <a:pt x="94" y="107"/>
                    <a:pt x="94" y="117"/>
                  </a:cubicBezTo>
                  <a:cubicBezTo>
                    <a:pt x="111" y="103"/>
                    <a:pt x="101" y="76"/>
                    <a:pt x="101" y="76"/>
                  </a:cubicBezTo>
                  <a:cubicBezTo>
                    <a:pt x="101" y="76"/>
                    <a:pt x="134" y="112"/>
                    <a:pt x="134" y="121"/>
                  </a:cubicBezTo>
                  <a:cubicBezTo>
                    <a:pt x="151" y="105"/>
                    <a:pt x="137" y="79"/>
                    <a:pt x="134" y="72"/>
                  </a:cubicBezTo>
                  <a:cubicBezTo>
                    <a:pt x="130" y="65"/>
                    <a:pt x="157" y="79"/>
                    <a:pt x="158" y="98"/>
                  </a:cubicBezTo>
                  <a:cubicBezTo>
                    <a:pt x="179" y="94"/>
                    <a:pt x="169" y="62"/>
                    <a:pt x="169" y="62"/>
                  </a:cubicBezTo>
                  <a:cubicBezTo>
                    <a:pt x="169" y="62"/>
                    <a:pt x="202" y="79"/>
                    <a:pt x="205" y="105"/>
                  </a:cubicBezTo>
                  <a:cubicBezTo>
                    <a:pt x="226" y="94"/>
                    <a:pt x="202" y="52"/>
                    <a:pt x="202" y="52"/>
                  </a:cubicBezTo>
                  <a:cubicBezTo>
                    <a:pt x="202" y="52"/>
                    <a:pt x="231" y="72"/>
                    <a:pt x="233" y="79"/>
                  </a:cubicBezTo>
                  <a:cubicBezTo>
                    <a:pt x="234" y="52"/>
                    <a:pt x="219" y="48"/>
                    <a:pt x="205" y="38"/>
                  </a:cubicBezTo>
                  <a:cubicBezTo>
                    <a:pt x="191" y="27"/>
                    <a:pt x="107" y="0"/>
                    <a:pt x="107" y="0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46" name="Freeform 10"/>
            <p:cNvSpPr>
              <a:spLocks noChangeArrowheads="1"/>
            </p:cNvSpPr>
            <p:nvPr/>
          </p:nvSpPr>
          <p:spPr bwMode="auto">
            <a:xfrm>
              <a:off x="156" y="832"/>
              <a:ext cx="1417" cy="763"/>
            </a:xfrm>
            <a:custGeom>
              <a:avLst/>
              <a:gdLst>
                <a:gd name="T0" fmla="*/ 1360 w 600"/>
                <a:gd name="T1" fmla="*/ 14 h 323"/>
                <a:gd name="T2" fmla="*/ 829 w 600"/>
                <a:gd name="T3" fmla="*/ 5 h 323"/>
                <a:gd name="T4" fmla="*/ 588 w 600"/>
                <a:gd name="T5" fmla="*/ 0 h 323"/>
                <a:gd name="T6" fmla="*/ 302 w 600"/>
                <a:gd name="T7" fmla="*/ 19 h 323"/>
                <a:gd name="T8" fmla="*/ 45 w 600"/>
                <a:gd name="T9" fmla="*/ 31 h 323"/>
                <a:gd name="T10" fmla="*/ 35 w 600"/>
                <a:gd name="T11" fmla="*/ 187 h 323"/>
                <a:gd name="T12" fmla="*/ 482 w 600"/>
                <a:gd name="T13" fmla="*/ 180 h 323"/>
                <a:gd name="T14" fmla="*/ 458 w 600"/>
                <a:gd name="T15" fmla="*/ 593 h 323"/>
                <a:gd name="T16" fmla="*/ 496 w 600"/>
                <a:gd name="T17" fmla="*/ 609 h 323"/>
                <a:gd name="T18" fmla="*/ 468 w 600"/>
                <a:gd name="T19" fmla="*/ 659 h 323"/>
                <a:gd name="T20" fmla="*/ 555 w 600"/>
                <a:gd name="T21" fmla="*/ 650 h 323"/>
                <a:gd name="T22" fmla="*/ 562 w 600"/>
                <a:gd name="T23" fmla="*/ 763 h 323"/>
                <a:gd name="T24" fmla="*/ 720 w 600"/>
                <a:gd name="T25" fmla="*/ 690 h 323"/>
                <a:gd name="T26" fmla="*/ 758 w 600"/>
                <a:gd name="T27" fmla="*/ 751 h 323"/>
                <a:gd name="T28" fmla="*/ 853 w 600"/>
                <a:gd name="T29" fmla="*/ 685 h 323"/>
                <a:gd name="T30" fmla="*/ 940 w 600"/>
                <a:gd name="T31" fmla="*/ 746 h 323"/>
                <a:gd name="T32" fmla="*/ 956 w 600"/>
                <a:gd name="T33" fmla="*/ 673 h 323"/>
                <a:gd name="T34" fmla="*/ 1027 w 600"/>
                <a:gd name="T35" fmla="*/ 690 h 323"/>
                <a:gd name="T36" fmla="*/ 973 w 600"/>
                <a:gd name="T37" fmla="*/ 624 h 323"/>
                <a:gd name="T38" fmla="*/ 985 w 600"/>
                <a:gd name="T39" fmla="*/ 617 h 323"/>
                <a:gd name="T40" fmla="*/ 985 w 600"/>
                <a:gd name="T41" fmla="*/ 175 h 323"/>
                <a:gd name="T42" fmla="*/ 1379 w 600"/>
                <a:gd name="T43" fmla="*/ 154 h 323"/>
                <a:gd name="T44" fmla="*/ 1360 w 600"/>
                <a:gd name="T45" fmla="*/ 14 h 32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600" h="323">
                  <a:moveTo>
                    <a:pt x="576" y="6"/>
                  </a:moveTo>
                  <a:cubicBezTo>
                    <a:pt x="553" y="3"/>
                    <a:pt x="351" y="2"/>
                    <a:pt x="351" y="2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28" y="8"/>
                    <a:pt x="40" y="2"/>
                    <a:pt x="19" y="13"/>
                  </a:cubicBezTo>
                  <a:cubicBezTo>
                    <a:pt x="3" y="21"/>
                    <a:pt x="0" y="54"/>
                    <a:pt x="15" y="79"/>
                  </a:cubicBezTo>
                  <a:cubicBezTo>
                    <a:pt x="33" y="108"/>
                    <a:pt x="196" y="62"/>
                    <a:pt x="204" y="76"/>
                  </a:cubicBezTo>
                  <a:cubicBezTo>
                    <a:pt x="216" y="97"/>
                    <a:pt x="166" y="229"/>
                    <a:pt x="194" y="251"/>
                  </a:cubicBezTo>
                  <a:cubicBezTo>
                    <a:pt x="197" y="254"/>
                    <a:pt x="203" y="256"/>
                    <a:pt x="210" y="258"/>
                  </a:cubicBezTo>
                  <a:cubicBezTo>
                    <a:pt x="201" y="266"/>
                    <a:pt x="195" y="274"/>
                    <a:pt x="198" y="279"/>
                  </a:cubicBezTo>
                  <a:cubicBezTo>
                    <a:pt x="213" y="271"/>
                    <a:pt x="228" y="269"/>
                    <a:pt x="235" y="275"/>
                  </a:cubicBezTo>
                  <a:cubicBezTo>
                    <a:pt x="233" y="287"/>
                    <a:pt x="228" y="318"/>
                    <a:pt x="238" y="323"/>
                  </a:cubicBezTo>
                  <a:cubicBezTo>
                    <a:pt x="252" y="311"/>
                    <a:pt x="288" y="287"/>
                    <a:pt x="305" y="292"/>
                  </a:cubicBezTo>
                  <a:cubicBezTo>
                    <a:pt x="313" y="294"/>
                    <a:pt x="318" y="306"/>
                    <a:pt x="321" y="318"/>
                  </a:cubicBezTo>
                  <a:cubicBezTo>
                    <a:pt x="333" y="321"/>
                    <a:pt x="349" y="290"/>
                    <a:pt x="361" y="290"/>
                  </a:cubicBezTo>
                  <a:cubicBezTo>
                    <a:pt x="373" y="290"/>
                    <a:pt x="388" y="299"/>
                    <a:pt x="398" y="316"/>
                  </a:cubicBezTo>
                  <a:cubicBezTo>
                    <a:pt x="405" y="314"/>
                    <a:pt x="411" y="300"/>
                    <a:pt x="405" y="285"/>
                  </a:cubicBezTo>
                  <a:cubicBezTo>
                    <a:pt x="411" y="280"/>
                    <a:pt x="422" y="286"/>
                    <a:pt x="435" y="292"/>
                  </a:cubicBezTo>
                  <a:cubicBezTo>
                    <a:pt x="439" y="284"/>
                    <a:pt x="424" y="272"/>
                    <a:pt x="412" y="264"/>
                  </a:cubicBezTo>
                  <a:cubicBezTo>
                    <a:pt x="414" y="263"/>
                    <a:pt x="416" y="262"/>
                    <a:pt x="417" y="261"/>
                  </a:cubicBezTo>
                  <a:cubicBezTo>
                    <a:pt x="445" y="234"/>
                    <a:pt x="405" y="112"/>
                    <a:pt x="417" y="74"/>
                  </a:cubicBezTo>
                  <a:cubicBezTo>
                    <a:pt x="425" y="50"/>
                    <a:pt x="570" y="132"/>
                    <a:pt x="584" y="65"/>
                  </a:cubicBezTo>
                  <a:cubicBezTo>
                    <a:pt x="587" y="51"/>
                    <a:pt x="600" y="8"/>
                    <a:pt x="576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47" name="Freeform 11"/>
            <p:cNvSpPr>
              <a:spLocks noChangeArrowheads="1"/>
            </p:cNvSpPr>
            <p:nvPr/>
          </p:nvSpPr>
          <p:spPr bwMode="auto">
            <a:xfrm>
              <a:off x="1485" y="860"/>
              <a:ext cx="251" cy="175"/>
            </a:xfrm>
            <a:custGeom>
              <a:avLst/>
              <a:gdLst>
                <a:gd name="T0" fmla="*/ 38 w 106"/>
                <a:gd name="T1" fmla="*/ 9 h 74"/>
                <a:gd name="T2" fmla="*/ 225 w 106"/>
                <a:gd name="T3" fmla="*/ 43 h 74"/>
                <a:gd name="T4" fmla="*/ 156 w 106"/>
                <a:gd name="T5" fmla="*/ 50 h 74"/>
                <a:gd name="T6" fmla="*/ 251 w 106"/>
                <a:gd name="T7" fmla="*/ 125 h 74"/>
                <a:gd name="T8" fmla="*/ 125 w 106"/>
                <a:gd name="T9" fmla="*/ 92 h 74"/>
                <a:gd name="T10" fmla="*/ 189 w 106"/>
                <a:gd name="T11" fmla="*/ 175 h 74"/>
                <a:gd name="T12" fmla="*/ 38 w 106"/>
                <a:gd name="T13" fmla="*/ 109 h 74"/>
                <a:gd name="T14" fmla="*/ 43 w 106"/>
                <a:gd name="T15" fmla="*/ 21 h 7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6" h="74">
                  <a:moveTo>
                    <a:pt x="16" y="4"/>
                  </a:moveTo>
                  <a:cubicBezTo>
                    <a:pt x="16" y="4"/>
                    <a:pt x="69" y="0"/>
                    <a:pt x="95" y="18"/>
                  </a:cubicBezTo>
                  <a:cubicBezTo>
                    <a:pt x="76" y="18"/>
                    <a:pt x="66" y="21"/>
                    <a:pt x="66" y="21"/>
                  </a:cubicBezTo>
                  <a:cubicBezTo>
                    <a:pt x="66" y="21"/>
                    <a:pt x="104" y="34"/>
                    <a:pt x="106" y="53"/>
                  </a:cubicBezTo>
                  <a:cubicBezTo>
                    <a:pt x="83" y="42"/>
                    <a:pt x="53" y="39"/>
                    <a:pt x="53" y="39"/>
                  </a:cubicBezTo>
                  <a:cubicBezTo>
                    <a:pt x="53" y="39"/>
                    <a:pt x="78" y="56"/>
                    <a:pt x="80" y="74"/>
                  </a:cubicBezTo>
                  <a:cubicBezTo>
                    <a:pt x="57" y="63"/>
                    <a:pt x="31" y="48"/>
                    <a:pt x="16" y="46"/>
                  </a:cubicBezTo>
                  <a:cubicBezTo>
                    <a:pt x="0" y="44"/>
                    <a:pt x="18" y="9"/>
                    <a:pt x="18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48" name="Freeform 12"/>
            <p:cNvSpPr>
              <a:spLocks noChangeArrowheads="1"/>
            </p:cNvSpPr>
            <p:nvPr/>
          </p:nvSpPr>
          <p:spPr bwMode="auto">
            <a:xfrm>
              <a:off x="0" y="860"/>
              <a:ext cx="248" cy="175"/>
            </a:xfrm>
            <a:custGeom>
              <a:avLst/>
              <a:gdLst>
                <a:gd name="T0" fmla="*/ 210 w 105"/>
                <a:gd name="T1" fmla="*/ 9 h 74"/>
                <a:gd name="T2" fmla="*/ 24 w 105"/>
                <a:gd name="T3" fmla="*/ 43 h 74"/>
                <a:gd name="T4" fmla="*/ 94 w 105"/>
                <a:gd name="T5" fmla="*/ 50 h 74"/>
                <a:gd name="T6" fmla="*/ 0 w 105"/>
                <a:gd name="T7" fmla="*/ 125 h 74"/>
                <a:gd name="T8" fmla="*/ 123 w 105"/>
                <a:gd name="T9" fmla="*/ 92 h 74"/>
                <a:gd name="T10" fmla="*/ 61 w 105"/>
                <a:gd name="T11" fmla="*/ 175 h 74"/>
                <a:gd name="T12" fmla="*/ 210 w 105"/>
                <a:gd name="T13" fmla="*/ 109 h 74"/>
                <a:gd name="T14" fmla="*/ 205 w 105"/>
                <a:gd name="T15" fmla="*/ 21 h 7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5" h="74">
                  <a:moveTo>
                    <a:pt x="89" y="4"/>
                  </a:moveTo>
                  <a:cubicBezTo>
                    <a:pt x="89" y="4"/>
                    <a:pt x="37" y="0"/>
                    <a:pt x="10" y="18"/>
                  </a:cubicBezTo>
                  <a:cubicBezTo>
                    <a:pt x="30" y="18"/>
                    <a:pt x="40" y="21"/>
                    <a:pt x="40" y="21"/>
                  </a:cubicBezTo>
                  <a:cubicBezTo>
                    <a:pt x="40" y="21"/>
                    <a:pt x="2" y="34"/>
                    <a:pt x="0" y="53"/>
                  </a:cubicBezTo>
                  <a:cubicBezTo>
                    <a:pt x="23" y="42"/>
                    <a:pt x="52" y="39"/>
                    <a:pt x="52" y="39"/>
                  </a:cubicBezTo>
                  <a:cubicBezTo>
                    <a:pt x="52" y="39"/>
                    <a:pt x="28" y="56"/>
                    <a:pt x="26" y="74"/>
                  </a:cubicBezTo>
                  <a:cubicBezTo>
                    <a:pt x="49" y="63"/>
                    <a:pt x="73" y="48"/>
                    <a:pt x="89" y="46"/>
                  </a:cubicBezTo>
                  <a:cubicBezTo>
                    <a:pt x="105" y="44"/>
                    <a:pt x="87" y="9"/>
                    <a:pt x="87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49" name="Freeform 13"/>
            <p:cNvSpPr>
              <a:spLocks noChangeArrowheads="1"/>
            </p:cNvSpPr>
            <p:nvPr/>
          </p:nvSpPr>
          <p:spPr bwMode="auto">
            <a:xfrm>
              <a:off x="581" y="388"/>
              <a:ext cx="548" cy="557"/>
            </a:xfrm>
            <a:custGeom>
              <a:avLst/>
              <a:gdLst>
                <a:gd name="T0" fmla="*/ 274 w 232"/>
                <a:gd name="T1" fmla="*/ 12 h 236"/>
                <a:gd name="T2" fmla="*/ 31 w 232"/>
                <a:gd name="T3" fmla="*/ 281 h 236"/>
                <a:gd name="T4" fmla="*/ 536 w 232"/>
                <a:gd name="T5" fmla="*/ 262 h 236"/>
                <a:gd name="T6" fmla="*/ 274 w 232"/>
                <a:gd name="T7" fmla="*/ 12 h 23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32" h="236">
                  <a:moveTo>
                    <a:pt x="116" y="5"/>
                  </a:moveTo>
                  <a:cubicBezTo>
                    <a:pt x="70" y="8"/>
                    <a:pt x="0" y="2"/>
                    <a:pt x="13" y="119"/>
                  </a:cubicBezTo>
                  <a:cubicBezTo>
                    <a:pt x="26" y="236"/>
                    <a:pt x="232" y="199"/>
                    <a:pt x="227" y="111"/>
                  </a:cubicBezTo>
                  <a:cubicBezTo>
                    <a:pt x="221" y="23"/>
                    <a:pt x="198" y="0"/>
                    <a:pt x="116" y="5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50" name="Freeform 14"/>
            <p:cNvSpPr>
              <a:spLocks noChangeArrowheads="1"/>
            </p:cNvSpPr>
            <p:nvPr/>
          </p:nvSpPr>
          <p:spPr bwMode="auto">
            <a:xfrm>
              <a:off x="604" y="782"/>
              <a:ext cx="567" cy="208"/>
            </a:xfrm>
            <a:custGeom>
              <a:avLst/>
              <a:gdLst>
                <a:gd name="T0" fmla="*/ 210 w 240"/>
                <a:gd name="T1" fmla="*/ 0 h 88"/>
                <a:gd name="T2" fmla="*/ 21 w 240"/>
                <a:gd name="T3" fmla="*/ 116 h 88"/>
                <a:gd name="T4" fmla="*/ 163 w 240"/>
                <a:gd name="T5" fmla="*/ 78 h 88"/>
                <a:gd name="T6" fmla="*/ 165 w 240"/>
                <a:gd name="T7" fmla="*/ 208 h 88"/>
                <a:gd name="T8" fmla="*/ 274 w 240"/>
                <a:gd name="T9" fmla="*/ 87 h 88"/>
                <a:gd name="T10" fmla="*/ 366 w 240"/>
                <a:gd name="T11" fmla="*/ 199 h 88"/>
                <a:gd name="T12" fmla="*/ 404 w 240"/>
                <a:gd name="T13" fmla="*/ 73 h 88"/>
                <a:gd name="T14" fmla="*/ 567 w 240"/>
                <a:gd name="T15" fmla="*/ 109 h 88"/>
                <a:gd name="T16" fmla="*/ 357 w 240"/>
                <a:gd name="T17" fmla="*/ 0 h 88"/>
                <a:gd name="T18" fmla="*/ 210 w 240"/>
                <a:gd name="T19" fmla="*/ 0 h 88"/>
                <a:gd name="T20" fmla="*/ 210 w 240"/>
                <a:gd name="T21" fmla="*/ 0 h 8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40" h="88">
                  <a:moveTo>
                    <a:pt x="89" y="0"/>
                  </a:moveTo>
                  <a:cubicBezTo>
                    <a:pt x="89" y="0"/>
                    <a:pt x="0" y="22"/>
                    <a:pt x="9" y="49"/>
                  </a:cubicBezTo>
                  <a:cubicBezTo>
                    <a:pt x="31" y="39"/>
                    <a:pt x="41" y="26"/>
                    <a:pt x="69" y="33"/>
                  </a:cubicBezTo>
                  <a:cubicBezTo>
                    <a:pt x="60" y="45"/>
                    <a:pt x="64" y="72"/>
                    <a:pt x="70" y="88"/>
                  </a:cubicBezTo>
                  <a:cubicBezTo>
                    <a:pt x="83" y="64"/>
                    <a:pt x="98" y="46"/>
                    <a:pt x="116" y="37"/>
                  </a:cubicBezTo>
                  <a:cubicBezTo>
                    <a:pt x="130" y="47"/>
                    <a:pt x="146" y="64"/>
                    <a:pt x="155" y="84"/>
                  </a:cubicBezTo>
                  <a:cubicBezTo>
                    <a:pt x="164" y="68"/>
                    <a:pt x="166" y="50"/>
                    <a:pt x="171" y="31"/>
                  </a:cubicBezTo>
                  <a:cubicBezTo>
                    <a:pt x="197" y="34"/>
                    <a:pt x="227" y="41"/>
                    <a:pt x="240" y="46"/>
                  </a:cubicBezTo>
                  <a:cubicBezTo>
                    <a:pt x="201" y="5"/>
                    <a:pt x="151" y="0"/>
                    <a:pt x="151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0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51" name="Freeform 15"/>
            <p:cNvSpPr>
              <a:spLocks noChangeArrowheads="1"/>
            </p:cNvSpPr>
            <p:nvPr/>
          </p:nvSpPr>
          <p:spPr bwMode="auto">
            <a:xfrm>
              <a:off x="496" y="0"/>
              <a:ext cx="756" cy="591"/>
            </a:xfrm>
            <a:custGeom>
              <a:avLst/>
              <a:gdLst>
                <a:gd name="T0" fmla="*/ 0 w 320"/>
                <a:gd name="T1" fmla="*/ 492 h 250"/>
                <a:gd name="T2" fmla="*/ 215 w 320"/>
                <a:gd name="T3" fmla="*/ 508 h 250"/>
                <a:gd name="T4" fmla="*/ 721 w 320"/>
                <a:gd name="T5" fmla="*/ 452 h 250"/>
                <a:gd name="T6" fmla="*/ 498 w 320"/>
                <a:gd name="T7" fmla="*/ 378 h 250"/>
                <a:gd name="T8" fmla="*/ 498 w 320"/>
                <a:gd name="T9" fmla="*/ 253 h 250"/>
                <a:gd name="T10" fmla="*/ 584 w 320"/>
                <a:gd name="T11" fmla="*/ 137 h 250"/>
                <a:gd name="T12" fmla="*/ 756 w 320"/>
                <a:gd name="T13" fmla="*/ 196 h 250"/>
                <a:gd name="T14" fmla="*/ 534 w 320"/>
                <a:gd name="T15" fmla="*/ 40 h 250"/>
                <a:gd name="T16" fmla="*/ 258 w 320"/>
                <a:gd name="T17" fmla="*/ 239 h 250"/>
                <a:gd name="T18" fmla="*/ 229 w 320"/>
                <a:gd name="T19" fmla="*/ 383 h 250"/>
                <a:gd name="T20" fmla="*/ 0 w 320"/>
                <a:gd name="T21" fmla="*/ 492 h 250"/>
                <a:gd name="T22" fmla="*/ 0 w 320"/>
                <a:gd name="T23" fmla="*/ 492 h 25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20" h="250">
                  <a:moveTo>
                    <a:pt x="0" y="208"/>
                  </a:moveTo>
                  <a:cubicBezTo>
                    <a:pt x="32" y="230"/>
                    <a:pt x="62" y="219"/>
                    <a:pt x="91" y="215"/>
                  </a:cubicBezTo>
                  <a:cubicBezTo>
                    <a:pt x="165" y="205"/>
                    <a:pt x="267" y="250"/>
                    <a:pt x="305" y="191"/>
                  </a:cubicBezTo>
                  <a:cubicBezTo>
                    <a:pt x="278" y="179"/>
                    <a:pt x="211" y="160"/>
                    <a:pt x="211" y="160"/>
                  </a:cubicBezTo>
                  <a:cubicBezTo>
                    <a:pt x="211" y="160"/>
                    <a:pt x="203" y="123"/>
                    <a:pt x="211" y="107"/>
                  </a:cubicBezTo>
                  <a:cubicBezTo>
                    <a:pt x="217" y="94"/>
                    <a:pt x="210" y="68"/>
                    <a:pt x="247" y="58"/>
                  </a:cubicBezTo>
                  <a:cubicBezTo>
                    <a:pt x="284" y="47"/>
                    <a:pt x="320" y="83"/>
                    <a:pt x="320" y="83"/>
                  </a:cubicBezTo>
                  <a:cubicBezTo>
                    <a:pt x="320" y="83"/>
                    <a:pt x="272" y="26"/>
                    <a:pt x="226" y="17"/>
                  </a:cubicBezTo>
                  <a:cubicBezTo>
                    <a:pt x="136" y="0"/>
                    <a:pt x="119" y="61"/>
                    <a:pt x="109" y="101"/>
                  </a:cubicBezTo>
                  <a:cubicBezTo>
                    <a:pt x="104" y="123"/>
                    <a:pt x="97" y="162"/>
                    <a:pt x="97" y="162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52" name="Freeform 16"/>
            <p:cNvSpPr>
              <a:spLocks noChangeArrowheads="1"/>
            </p:cNvSpPr>
            <p:nvPr/>
          </p:nvSpPr>
          <p:spPr bwMode="auto">
            <a:xfrm>
              <a:off x="718" y="558"/>
              <a:ext cx="113" cy="64"/>
            </a:xfrm>
            <a:custGeom>
              <a:avLst/>
              <a:gdLst>
                <a:gd name="T0" fmla="*/ 28 w 48"/>
                <a:gd name="T1" fmla="*/ 0 h 27"/>
                <a:gd name="T2" fmla="*/ 61 w 48"/>
                <a:gd name="T3" fmla="*/ 64 h 27"/>
                <a:gd name="T4" fmla="*/ 99 w 48"/>
                <a:gd name="T5" fmla="*/ 0 h 27"/>
                <a:gd name="T6" fmla="*/ 57 w 48"/>
                <a:gd name="T7" fmla="*/ 52 h 27"/>
                <a:gd name="T8" fmla="*/ 28 w 48"/>
                <a:gd name="T9" fmla="*/ 0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" h="27">
                  <a:moveTo>
                    <a:pt x="12" y="0"/>
                  </a:moveTo>
                  <a:cubicBezTo>
                    <a:pt x="12" y="0"/>
                    <a:pt x="0" y="27"/>
                    <a:pt x="26" y="27"/>
                  </a:cubicBezTo>
                  <a:cubicBezTo>
                    <a:pt x="48" y="27"/>
                    <a:pt x="42" y="0"/>
                    <a:pt x="42" y="0"/>
                  </a:cubicBezTo>
                  <a:cubicBezTo>
                    <a:pt x="42" y="0"/>
                    <a:pt x="38" y="23"/>
                    <a:pt x="24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53" name="Freeform 17"/>
            <p:cNvSpPr>
              <a:spLocks noChangeArrowheads="1"/>
            </p:cNvSpPr>
            <p:nvPr/>
          </p:nvSpPr>
          <p:spPr bwMode="auto">
            <a:xfrm>
              <a:off x="871" y="558"/>
              <a:ext cx="118" cy="64"/>
            </a:xfrm>
            <a:custGeom>
              <a:avLst/>
              <a:gdLst>
                <a:gd name="T0" fmla="*/ 28 w 50"/>
                <a:gd name="T1" fmla="*/ 0 h 27"/>
                <a:gd name="T2" fmla="*/ 66 w 50"/>
                <a:gd name="T3" fmla="*/ 64 h 27"/>
                <a:gd name="T4" fmla="*/ 101 w 50"/>
                <a:gd name="T5" fmla="*/ 0 h 27"/>
                <a:gd name="T6" fmla="*/ 59 w 50"/>
                <a:gd name="T7" fmla="*/ 52 h 27"/>
                <a:gd name="T8" fmla="*/ 28 w 50"/>
                <a:gd name="T9" fmla="*/ 0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" h="27">
                  <a:moveTo>
                    <a:pt x="12" y="0"/>
                  </a:moveTo>
                  <a:cubicBezTo>
                    <a:pt x="12" y="0"/>
                    <a:pt x="0" y="27"/>
                    <a:pt x="28" y="27"/>
                  </a:cubicBezTo>
                  <a:cubicBezTo>
                    <a:pt x="50" y="27"/>
                    <a:pt x="43" y="0"/>
                    <a:pt x="43" y="0"/>
                  </a:cubicBezTo>
                  <a:cubicBezTo>
                    <a:pt x="43" y="0"/>
                    <a:pt x="39" y="23"/>
                    <a:pt x="25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54" name="Freeform 18"/>
            <p:cNvSpPr>
              <a:spLocks noChangeArrowheads="1"/>
            </p:cNvSpPr>
            <p:nvPr/>
          </p:nvSpPr>
          <p:spPr bwMode="auto">
            <a:xfrm>
              <a:off x="583" y="610"/>
              <a:ext cx="534" cy="231"/>
            </a:xfrm>
            <a:custGeom>
              <a:avLst/>
              <a:gdLst>
                <a:gd name="T0" fmla="*/ 534 w 226"/>
                <a:gd name="T1" fmla="*/ 71 h 98"/>
                <a:gd name="T2" fmla="*/ 362 w 226"/>
                <a:gd name="T3" fmla="*/ 215 h 98"/>
                <a:gd name="T4" fmla="*/ 54 w 226"/>
                <a:gd name="T5" fmla="*/ 134 h 98"/>
                <a:gd name="T6" fmla="*/ 21 w 226"/>
                <a:gd name="T7" fmla="*/ 0 h 98"/>
                <a:gd name="T8" fmla="*/ 151 w 226"/>
                <a:gd name="T9" fmla="*/ 179 h 98"/>
                <a:gd name="T10" fmla="*/ 416 w 226"/>
                <a:gd name="T11" fmla="*/ 174 h 98"/>
                <a:gd name="T12" fmla="*/ 534 w 226"/>
                <a:gd name="T13" fmla="*/ 71 h 9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6" h="98">
                  <a:moveTo>
                    <a:pt x="226" y="30"/>
                  </a:moveTo>
                  <a:cubicBezTo>
                    <a:pt x="226" y="30"/>
                    <a:pt x="211" y="89"/>
                    <a:pt x="153" y="91"/>
                  </a:cubicBezTo>
                  <a:cubicBezTo>
                    <a:pt x="104" y="94"/>
                    <a:pt x="51" y="98"/>
                    <a:pt x="23" y="57"/>
                  </a:cubicBezTo>
                  <a:cubicBezTo>
                    <a:pt x="0" y="25"/>
                    <a:pt x="9" y="0"/>
                    <a:pt x="9" y="0"/>
                  </a:cubicBezTo>
                  <a:cubicBezTo>
                    <a:pt x="9" y="0"/>
                    <a:pt x="13" y="63"/>
                    <a:pt x="64" y="76"/>
                  </a:cubicBezTo>
                  <a:cubicBezTo>
                    <a:pt x="104" y="86"/>
                    <a:pt x="149" y="80"/>
                    <a:pt x="176" y="74"/>
                  </a:cubicBezTo>
                  <a:cubicBezTo>
                    <a:pt x="205" y="68"/>
                    <a:pt x="226" y="30"/>
                    <a:pt x="226" y="30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55" name="Freeform 19"/>
            <p:cNvSpPr>
              <a:spLocks noChangeArrowheads="1"/>
            </p:cNvSpPr>
            <p:nvPr/>
          </p:nvSpPr>
          <p:spPr bwMode="auto">
            <a:xfrm>
              <a:off x="694" y="664"/>
              <a:ext cx="357" cy="54"/>
            </a:xfrm>
            <a:custGeom>
              <a:avLst/>
              <a:gdLst>
                <a:gd name="T0" fmla="*/ 19 w 151"/>
                <a:gd name="T1" fmla="*/ 16 h 23"/>
                <a:gd name="T2" fmla="*/ 184 w 151"/>
                <a:gd name="T3" fmla="*/ 33 h 23"/>
                <a:gd name="T4" fmla="*/ 336 w 151"/>
                <a:gd name="T5" fmla="*/ 0 h 23"/>
                <a:gd name="T6" fmla="*/ 357 w 151"/>
                <a:gd name="T7" fmla="*/ 0 h 23"/>
                <a:gd name="T8" fmla="*/ 189 w 151"/>
                <a:gd name="T9" fmla="*/ 54 h 23"/>
                <a:gd name="T10" fmla="*/ 0 w 151"/>
                <a:gd name="T11" fmla="*/ 21 h 23"/>
                <a:gd name="T12" fmla="*/ 19 w 151"/>
                <a:gd name="T13" fmla="*/ 16 h 23"/>
                <a:gd name="T14" fmla="*/ 19 w 151"/>
                <a:gd name="T15" fmla="*/ 16 h 2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1" h="23">
                  <a:moveTo>
                    <a:pt x="8" y="7"/>
                  </a:moveTo>
                  <a:cubicBezTo>
                    <a:pt x="8" y="7"/>
                    <a:pt x="34" y="16"/>
                    <a:pt x="78" y="14"/>
                  </a:cubicBezTo>
                  <a:cubicBezTo>
                    <a:pt x="123" y="13"/>
                    <a:pt x="142" y="0"/>
                    <a:pt x="142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17" y="23"/>
                    <a:pt x="80" y="23"/>
                  </a:cubicBezTo>
                  <a:cubicBezTo>
                    <a:pt x="43" y="23"/>
                    <a:pt x="0" y="9"/>
                    <a:pt x="0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56" name="Freeform 20"/>
            <p:cNvSpPr>
              <a:spLocks noChangeArrowheads="1"/>
            </p:cNvSpPr>
            <p:nvPr/>
          </p:nvSpPr>
          <p:spPr bwMode="auto">
            <a:xfrm>
              <a:off x="989" y="603"/>
              <a:ext cx="104" cy="94"/>
            </a:xfrm>
            <a:custGeom>
              <a:avLst/>
              <a:gdLst>
                <a:gd name="T0" fmla="*/ 61 w 44"/>
                <a:gd name="T1" fmla="*/ 14 h 40"/>
                <a:gd name="T2" fmla="*/ 17 w 44"/>
                <a:gd name="T3" fmla="*/ 31 h 40"/>
                <a:gd name="T4" fmla="*/ 47 w 44"/>
                <a:gd name="T5" fmla="*/ 92 h 40"/>
                <a:gd name="T6" fmla="*/ 61 w 44"/>
                <a:gd name="T7" fmla="*/ 14 h 4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4" h="40">
                  <a:moveTo>
                    <a:pt x="26" y="6"/>
                  </a:moveTo>
                  <a:cubicBezTo>
                    <a:pt x="26" y="6"/>
                    <a:pt x="15" y="0"/>
                    <a:pt x="7" y="13"/>
                  </a:cubicBezTo>
                  <a:cubicBezTo>
                    <a:pt x="0" y="26"/>
                    <a:pt x="6" y="40"/>
                    <a:pt x="20" y="39"/>
                  </a:cubicBezTo>
                  <a:cubicBezTo>
                    <a:pt x="35" y="38"/>
                    <a:pt x="44" y="14"/>
                    <a:pt x="26" y="6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57" name="Freeform 21"/>
            <p:cNvSpPr>
              <a:spLocks noChangeArrowheads="1"/>
            </p:cNvSpPr>
            <p:nvPr/>
          </p:nvSpPr>
          <p:spPr bwMode="auto">
            <a:xfrm>
              <a:off x="659" y="624"/>
              <a:ext cx="85" cy="101"/>
            </a:xfrm>
            <a:custGeom>
              <a:avLst/>
              <a:gdLst>
                <a:gd name="T0" fmla="*/ 31 w 36"/>
                <a:gd name="T1" fmla="*/ 5 h 43"/>
                <a:gd name="T2" fmla="*/ 0 w 36"/>
                <a:gd name="T3" fmla="*/ 42 h 43"/>
                <a:gd name="T4" fmla="*/ 57 w 36"/>
                <a:gd name="T5" fmla="*/ 80 h 43"/>
                <a:gd name="T6" fmla="*/ 31 w 36"/>
                <a:gd name="T7" fmla="*/ 5 h 4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" h="43">
                  <a:moveTo>
                    <a:pt x="13" y="2"/>
                  </a:moveTo>
                  <a:cubicBezTo>
                    <a:pt x="13" y="2"/>
                    <a:pt x="0" y="2"/>
                    <a:pt x="0" y="18"/>
                  </a:cubicBezTo>
                  <a:cubicBezTo>
                    <a:pt x="0" y="33"/>
                    <a:pt x="12" y="43"/>
                    <a:pt x="24" y="34"/>
                  </a:cubicBezTo>
                  <a:cubicBezTo>
                    <a:pt x="36" y="26"/>
                    <a:pt x="32" y="0"/>
                    <a:pt x="13" y="2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58" name="Freeform 22"/>
            <p:cNvSpPr>
              <a:spLocks noChangeArrowheads="1"/>
            </p:cNvSpPr>
            <p:nvPr/>
          </p:nvSpPr>
          <p:spPr bwMode="auto">
            <a:xfrm>
              <a:off x="900" y="1047"/>
              <a:ext cx="191" cy="208"/>
            </a:xfrm>
            <a:custGeom>
              <a:avLst/>
              <a:gdLst>
                <a:gd name="T0" fmla="*/ 174 w 81"/>
                <a:gd name="T1" fmla="*/ 7 h 88"/>
                <a:gd name="T2" fmla="*/ 24 w 81"/>
                <a:gd name="T3" fmla="*/ 12 h 88"/>
                <a:gd name="T4" fmla="*/ 28 w 81"/>
                <a:gd name="T5" fmla="*/ 191 h 88"/>
                <a:gd name="T6" fmla="*/ 186 w 81"/>
                <a:gd name="T7" fmla="*/ 173 h 88"/>
                <a:gd name="T8" fmla="*/ 174 w 81"/>
                <a:gd name="T9" fmla="*/ 7 h 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1" h="88">
                  <a:moveTo>
                    <a:pt x="74" y="3"/>
                  </a:moveTo>
                  <a:cubicBezTo>
                    <a:pt x="74" y="3"/>
                    <a:pt x="12" y="0"/>
                    <a:pt x="10" y="5"/>
                  </a:cubicBezTo>
                  <a:cubicBezTo>
                    <a:pt x="9" y="10"/>
                    <a:pt x="0" y="76"/>
                    <a:pt x="12" y="81"/>
                  </a:cubicBezTo>
                  <a:cubicBezTo>
                    <a:pt x="24" y="87"/>
                    <a:pt x="79" y="88"/>
                    <a:pt x="79" y="73"/>
                  </a:cubicBezTo>
                  <a:cubicBezTo>
                    <a:pt x="79" y="57"/>
                    <a:pt x="81" y="9"/>
                    <a:pt x="74" y="3"/>
                  </a:cubicBezTo>
                  <a:close/>
                </a:path>
              </a:pathLst>
            </a:custGeom>
            <a:solidFill>
              <a:srgbClr val="B95E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59" name="Freeform 23"/>
            <p:cNvSpPr>
              <a:spLocks noChangeArrowheads="1"/>
            </p:cNvSpPr>
            <p:nvPr/>
          </p:nvSpPr>
          <p:spPr bwMode="auto">
            <a:xfrm>
              <a:off x="706" y="227"/>
              <a:ext cx="300" cy="187"/>
            </a:xfrm>
            <a:custGeom>
              <a:avLst/>
              <a:gdLst>
                <a:gd name="T0" fmla="*/ 21 w 127"/>
                <a:gd name="T1" fmla="*/ 163 h 79"/>
                <a:gd name="T2" fmla="*/ 295 w 127"/>
                <a:gd name="T3" fmla="*/ 154 h 79"/>
                <a:gd name="T4" fmla="*/ 283 w 127"/>
                <a:gd name="T5" fmla="*/ 21 h 79"/>
                <a:gd name="T6" fmla="*/ 50 w 127"/>
                <a:gd name="T7" fmla="*/ 19 h 79"/>
                <a:gd name="T8" fmla="*/ 21 w 127"/>
                <a:gd name="T9" fmla="*/ 163 h 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7" h="79">
                  <a:moveTo>
                    <a:pt x="9" y="69"/>
                  </a:moveTo>
                  <a:cubicBezTo>
                    <a:pt x="9" y="69"/>
                    <a:pt x="96" y="79"/>
                    <a:pt x="125" y="65"/>
                  </a:cubicBezTo>
                  <a:cubicBezTo>
                    <a:pt x="127" y="58"/>
                    <a:pt x="123" y="14"/>
                    <a:pt x="120" y="9"/>
                  </a:cubicBezTo>
                  <a:cubicBezTo>
                    <a:pt x="102" y="10"/>
                    <a:pt x="35" y="0"/>
                    <a:pt x="21" y="8"/>
                  </a:cubicBezTo>
                  <a:cubicBezTo>
                    <a:pt x="14" y="11"/>
                    <a:pt x="0" y="58"/>
                    <a:pt x="9" y="69"/>
                  </a:cubicBezTo>
                  <a:close/>
                </a:path>
              </a:pathLst>
            </a:custGeom>
            <a:solidFill>
              <a:srgbClr val="B95E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60" name="Freeform 24"/>
            <p:cNvSpPr>
              <a:spLocks noChangeArrowheads="1"/>
            </p:cNvSpPr>
            <p:nvPr/>
          </p:nvSpPr>
          <p:spPr bwMode="auto">
            <a:xfrm>
              <a:off x="859" y="912"/>
              <a:ext cx="29" cy="515"/>
            </a:xfrm>
            <a:custGeom>
              <a:avLst/>
              <a:gdLst>
                <a:gd name="T0" fmla="*/ 24 w 12"/>
                <a:gd name="T1" fmla="*/ 0 h 218"/>
                <a:gd name="T2" fmla="*/ 22 w 12"/>
                <a:gd name="T3" fmla="*/ 64 h 218"/>
                <a:gd name="T4" fmla="*/ 19 w 12"/>
                <a:gd name="T5" fmla="*/ 144 h 218"/>
                <a:gd name="T6" fmla="*/ 19 w 12"/>
                <a:gd name="T7" fmla="*/ 262 h 218"/>
                <a:gd name="T8" fmla="*/ 19 w 12"/>
                <a:gd name="T9" fmla="*/ 380 h 218"/>
                <a:gd name="T10" fmla="*/ 29 w 12"/>
                <a:gd name="T11" fmla="*/ 515 h 218"/>
                <a:gd name="T12" fmla="*/ 2 w 12"/>
                <a:gd name="T13" fmla="*/ 385 h 218"/>
                <a:gd name="T14" fmla="*/ 2 w 12"/>
                <a:gd name="T15" fmla="*/ 154 h 218"/>
                <a:gd name="T16" fmla="*/ 24 w 12"/>
                <a:gd name="T17" fmla="*/ 0 h 2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" h="218">
                  <a:moveTo>
                    <a:pt x="10" y="0"/>
                  </a:moveTo>
                  <a:cubicBezTo>
                    <a:pt x="10" y="0"/>
                    <a:pt x="11" y="13"/>
                    <a:pt x="9" y="27"/>
                  </a:cubicBezTo>
                  <a:cubicBezTo>
                    <a:pt x="7" y="42"/>
                    <a:pt x="8" y="40"/>
                    <a:pt x="8" y="61"/>
                  </a:cubicBezTo>
                  <a:cubicBezTo>
                    <a:pt x="8" y="82"/>
                    <a:pt x="8" y="93"/>
                    <a:pt x="8" y="111"/>
                  </a:cubicBezTo>
                  <a:cubicBezTo>
                    <a:pt x="8" y="128"/>
                    <a:pt x="8" y="142"/>
                    <a:pt x="8" y="161"/>
                  </a:cubicBezTo>
                  <a:cubicBezTo>
                    <a:pt x="8" y="185"/>
                    <a:pt x="12" y="218"/>
                    <a:pt x="12" y="218"/>
                  </a:cubicBezTo>
                  <a:cubicBezTo>
                    <a:pt x="12" y="218"/>
                    <a:pt x="0" y="205"/>
                    <a:pt x="1" y="163"/>
                  </a:cubicBezTo>
                  <a:cubicBezTo>
                    <a:pt x="3" y="121"/>
                    <a:pt x="1" y="78"/>
                    <a:pt x="1" y="65"/>
                  </a:cubicBezTo>
                  <a:cubicBezTo>
                    <a:pt x="1" y="52"/>
                    <a:pt x="4" y="12"/>
                    <a:pt x="10" y="0"/>
                  </a:cubicBezTo>
                  <a:close/>
                </a:path>
              </a:pathLst>
            </a:custGeom>
            <a:solidFill>
              <a:srgbClr val="B95E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61" name="Freeform 25"/>
            <p:cNvSpPr>
              <a:spLocks noChangeArrowheads="1"/>
            </p:cNvSpPr>
            <p:nvPr/>
          </p:nvSpPr>
          <p:spPr bwMode="auto">
            <a:xfrm>
              <a:off x="670" y="1434"/>
              <a:ext cx="442" cy="61"/>
            </a:xfrm>
            <a:custGeom>
              <a:avLst/>
              <a:gdLst>
                <a:gd name="T0" fmla="*/ 0 w 187"/>
                <a:gd name="T1" fmla="*/ 0 h 26"/>
                <a:gd name="T2" fmla="*/ 442 w 187"/>
                <a:gd name="T3" fmla="*/ 16 h 26"/>
                <a:gd name="T4" fmla="*/ 0 w 187"/>
                <a:gd name="T5" fmla="*/ 0 h 2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7" h="26">
                  <a:moveTo>
                    <a:pt x="0" y="0"/>
                  </a:moveTo>
                  <a:cubicBezTo>
                    <a:pt x="29" y="4"/>
                    <a:pt x="122" y="19"/>
                    <a:pt x="187" y="7"/>
                  </a:cubicBezTo>
                  <a:cubicBezTo>
                    <a:pt x="154" y="26"/>
                    <a:pt x="5" y="13"/>
                    <a:pt x="0" y="0"/>
                  </a:cubicBezTo>
                  <a:close/>
                </a:path>
              </a:pathLst>
            </a:custGeom>
            <a:solidFill>
              <a:srgbClr val="B95E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202" name="Freeform 52"/>
          <p:cNvSpPr>
            <a:spLocks noChangeArrowheads="1"/>
          </p:cNvSpPr>
          <p:nvPr/>
        </p:nvSpPr>
        <p:spPr bwMode="auto">
          <a:xfrm>
            <a:off x="0" y="5181600"/>
            <a:ext cx="11163300" cy="1676400"/>
          </a:xfrm>
          <a:custGeom>
            <a:avLst/>
            <a:gdLst>
              <a:gd name="T0" fmla="*/ 4526881 w 11770175"/>
              <a:gd name="T1" fmla="*/ 1 h 1788354"/>
              <a:gd name="T2" fmla="*/ 11163300 w 11770175"/>
              <a:gd name="T3" fmla="*/ 1676400 h 1788354"/>
              <a:gd name="T4" fmla="*/ 0 w 11770175"/>
              <a:gd name="T5" fmla="*/ 1676400 h 1788354"/>
              <a:gd name="T6" fmla="*/ 0 w 11770175"/>
              <a:gd name="T7" fmla="*/ 1359613 h 1788354"/>
              <a:gd name="T8" fmla="*/ 4526881 w 11770175"/>
              <a:gd name="T9" fmla="*/ 1 h 17883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770175" h="1788354">
                <a:moveTo>
                  <a:pt x="4772978" y="1"/>
                </a:moveTo>
                <a:cubicBezTo>
                  <a:pt x="7049831" y="-885"/>
                  <a:pt x="9586677" y="653751"/>
                  <a:pt x="11770175" y="1788354"/>
                </a:cubicBezTo>
                <a:lnTo>
                  <a:pt x="0" y="1788354"/>
                </a:lnTo>
                <a:cubicBezTo>
                  <a:pt x="0" y="1702293"/>
                  <a:pt x="0" y="1591933"/>
                  <a:pt x="0" y="1450411"/>
                </a:cubicBezTo>
                <a:cubicBezTo>
                  <a:pt x="1180705" y="450899"/>
                  <a:pt x="2887716" y="735"/>
                  <a:pt x="4772978" y="1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8203" name="Group 307"/>
          <p:cNvGrpSpPr>
            <a:grpSpLocks/>
          </p:cNvGrpSpPr>
          <p:nvPr/>
        </p:nvGrpSpPr>
        <p:grpSpPr bwMode="auto">
          <a:xfrm flipH="1">
            <a:off x="9191625" y="4800600"/>
            <a:ext cx="2998788" cy="2082800"/>
            <a:chOff x="0" y="0"/>
            <a:chExt cx="2735" cy="1900"/>
          </a:xfrm>
        </p:grpSpPr>
        <p:sp>
          <p:nvSpPr>
            <p:cNvPr id="8306" name="Freeform 30"/>
            <p:cNvSpPr>
              <a:spLocks noChangeArrowheads="1"/>
            </p:cNvSpPr>
            <p:nvPr/>
          </p:nvSpPr>
          <p:spPr bwMode="auto">
            <a:xfrm>
              <a:off x="855" y="274"/>
              <a:ext cx="748" cy="931"/>
            </a:xfrm>
            <a:custGeom>
              <a:avLst/>
              <a:gdLst>
                <a:gd name="T0" fmla="*/ 170 w 317"/>
                <a:gd name="T1" fmla="*/ 50 h 394"/>
                <a:gd name="T2" fmla="*/ 314 w 317"/>
                <a:gd name="T3" fmla="*/ 139 h 394"/>
                <a:gd name="T4" fmla="*/ 691 w 317"/>
                <a:gd name="T5" fmla="*/ 378 h 394"/>
                <a:gd name="T6" fmla="*/ 691 w 317"/>
                <a:gd name="T7" fmla="*/ 704 h 394"/>
                <a:gd name="T8" fmla="*/ 503 w 317"/>
                <a:gd name="T9" fmla="*/ 851 h 394"/>
                <a:gd name="T10" fmla="*/ 399 w 317"/>
                <a:gd name="T11" fmla="*/ 867 h 394"/>
                <a:gd name="T12" fmla="*/ 286 w 317"/>
                <a:gd name="T13" fmla="*/ 910 h 394"/>
                <a:gd name="T14" fmla="*/ 57 w 317"/>
                <a:gd name="T15" fmla="*/ 903 h 394"/>
                <a:gd name="T16" fmla="*/ 5 w 317"/>
                <a:gd name="T17" fmla="*/ 371 h 394"/>
                <a:gd name="T18" fmla="*/ 170 w 317"/>
                <a:gd name="T19" fmla="*/ 50 h 39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17" h="394">
                  <a:moveTo>
                    <a:pt x="72" y="21"/>
                  </a:moveTo>
                  <a:cubicBezTo>
                    <a:pt x="72" y="21"/>
                    <a:pt x="140" y="0"/>
                    <a:pt x="133" y="59"/>
                  </a:cubicBezTo>
                  <a:cubicBezTo>
                    <a:pt x="131" y="76"/>
                    <a:pt x="256" y="74"/>
                    <a:pt x="293" y="160"/>
                  </a:cubicBezTo>
                  <a:cubicBezTo>
                    <a:pt x="293" y="160"/>
                    <a:pt x="317" y="248"/>
                    <a:pt x="293" y="298"/>
                  </a:cubicBezTo>
                  <a:cubicBezTo>
                    <a:pt x="270" y="349"/>
                    <a:pt x="213" y="360"/>
                    <a:pt x="213" y="360"/>
                  </a:cubicBezTo>
                  <a:cubicBezTo>
                    <a:pt x="169" y="367"/>
                    <a:pt x="169" y="367"/>
                    <a:pt x="169" y="367"/>
                  </a:cubicBezTo>
                  <a:cubicBezTo>
                    <a:pt x="169" y="367"/>
                    <a:pt x="169" y="385"/>
                    <a:pt x="121" y="385"/>
                  </a:cubicBezTo>
                  <a:cubicBezTo>
                    <a:pt x="73" y="385"/>
                    <a:pt x="31" y="394"/>
                    <a:pt x="24" y="382"/>
                  </a:cubicBezTo>
                  <a:cubicBezTo>
                    <a:pt x="15" y="369"/>
                    <a:pt x="0" y="177"/>
                    <a:pt x="2" y="157"/>
                  </a:cubicBezTo>
                  <a:cubicBezTo>
                    <a:pt x="10" y="86"/>
                    <a:pt x="72" y="21"/>
                    <a:pt x="72" y="2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7" name="Freeform 31"/>
            <p:cNvSpPr>
              <a:spLocks noChangeArrowheads="1"/>
            </p:cNvSpPr>
            <p:nvPr/>
          </p:nvSpPr>
          <p:spPr bwMode="auto">
            <a:xfrm>
              <a:off x="942" y="364"/>
              <a:ext cx="307" cy="222"/>
            </a:xfrm>
            <a:custGeom>
              <a:avLst/>
              <a:gdLst>
                <a:gd name="T0" fmla="*/ 87 w 130"/>
                <a:gd name="T1" fmla="*/ 73 h 94"/>
                <a:gd name="T2" fmla="*/ 113 w 130"/>
                <a:gd name="T3" fmla="*/ 7 h 94"/>
                <a:gd name="T4" fmla="*/ 198 w 130"/>
                <a:gd name="T5" fmla="*/ 0 h 94"/>
                <a:gd name="T6" fmla="*/ 182 w 130"/>
                <a:gd name="T7" fmla="*/ 43 h 94"/>
                <a:gd name="T8" fmla="*/ 229 w 130"/>
                <a:gd name="T9" fmla="*/ 106 h 94"/>
                <a:gd name="T10" fmla="*/ 307 w 130"/>
                <a:gd name="T11" fmla="*/ 170 h 94"/>
                <a:gd name="T12" fmla="*/ 33 w 130"/>
                <a:gd name="T13" fmla="*/ 222 h 94"/>
                <a:gd name="T14" fmla="*/ 24 w 130"/>
                <a:gd name="T15" fmla="*/ 165 h 94"/>
                <a:gd name="T16" fmla="*/ 87 w 130"/>
                <a:gd name="T17" fmla="*/ 73 h 9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30" h="94">
                  <a:moveTo>
                    <a:pt x="37" y="31"/>
                  </a:moveTo>
                  <a:cubicBezTo>
                    <a:pt x="39" y="18"/>
                    <a:pt x="48" y="3"/>
                    <a:pt x="48" y="3"/>
                  </a:cubicBezTo>
                  <a:cubicBezTo>
                    <a:pt x="48" y="3"/>
                    <a:pt x="48" y="3"/>
                    <a:pt x="84" y="0"/>
                  </a:cubicBezTo>
                  <a:cubicBezTo>
                    <a:pt x="84" y="0"/>
                    <a:pt x="84" y="0"/>
                    <a:pt x="77" y="18"/>
                  </a:cubicBezTo>
                  <a:cubicBezTo>
                    <a:pt x="77" y="18"/>
                    <a:pt x="77" y="39"/>
                    <a:pt x="97" y="45"/>
                  </a:cubicBezTo>
                  <a:cubicBezTo>
                    <a:pt x="118" y="50"/>
                    <a:pt x="130" y="72"/>
                    <a:pt x="130" y="7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4"/>
                    <a:pt x="0" y="91"/>
                    <a:pt x="10" y="70"/>
                  </a:cubicBezTo>
                  <a:cubicBezTo>
                    <a:pt x="21" y="43"/>
                    <a:pt x="28" y="40"/>
                    <a:pt x="37" y="31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8" name="Freeform 32"/>
            <p:cNvSpPr>
              <a:spLocks noChangeArrowheads="1"/>
            </p:cNvSpPr>
            <p:nvPr/>
          </p:nvSpPr>
          <p:spPr bwMode="auto">
            <a:xfrm>
              <a:off x="760" y="473"/>
              <a:ext cx="754" cy="661"/>
            </a:xfrm>
            <a:custGeom>
              <a:avLst/>
              <a:gdLst>
                <a:gd name="T0" fmla="*/ 217 w 319"/>
                <a:gd name="T1" fmla="*/ 87 h 280"/>
                <a:gd name="T2" fmla="*/ 456 w 319"/>
                <a:gd name="T3" fmla="*/ 57 h 280"/>
                <a:gd name="T4" fmla="*/ 745 w 319"/>
                <a:gd name="T5" fmla="*/ 293 h 280"/>
                <a:gd name="T6" fmla="*/ 560 w 319"/>
                <a:gd name="T7" fmla="*/ 604 h 280"/>
                <a:gd name="T8" fmla="*/ 277 w 319"/>
                <a:gd name="T9" fmla="*/ 616 h 280"/>
                <a:gd name="T10" fmla="*/ 217 w 319"/>
                <a:gd name="T11" fmla="*/ 87 h 2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19" h="280">
                  <a:moveTo>
                    <a:pt x="92" y="37"/>
                  </a:moveTo>
                  <a:cubicBezTo>
                    <a:pt x="118" y="3"/>
                    <a:pt x="158" y="9"/>
                    <a:pt x="193" y="24"/>
                  </a:cubicBezTo>
                  <a:cubicBezTo>
                    <a:pt x="229" y="0"/>
                    <a:pt x="310" y="55"/>
                    <a:pt x="315" y="124"/>
                  </a:cubicBezTo>
                  <a:cubicBezTo>
                    <a:pt x="319" y="181"/>
                    <a:pt x="314" y="248"/>
                    <a:pt x="237" y="256"/>
                  </a:cubicBezTo>
                  <a:cubicBezTo>
                    <a:pt x="204" y="280"/>
                    <a:pt x="143" y="280"/>
                    <a:pt x="117" y="261"/>
                  </a:cubicBezTo>
                  <a:cubicBezTo>
                    <a:pt x="0" y="266"/>
                    <a:pt x="3" y="44"/>
                    <a:pt x="92" y="37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9" name="Freeform 33"/>
            <p:cNvSpPr>
              <a:spLocks noChangeArrowheads="1"/>
            </p:cNvSpPr>
            <p:nvPr/>
          </p:nvSpPr>
          <p:spPr bwMode="auto">
            <a:xfrm>
              <a:off x="0" y="0"/>
              <a:ext cx="1055" cy="1314"/>
            </a:xfrm>
            <a:custGeom>
              <a:avLst/>
              <a:gdLst>
                <a:gd name="T0" fmla="*/ 149 w 447"/>
                <a:gd name="T1" fmla="*/ 279 h 556"/>
                <a:gd name="T2" fmla="*/ 342 w 447"/>
                <a:gd name="T3" fmla="*/ 59 h 556"/>
                <a:gd name="T4" fmla="*/ 564 w 447"/>
                <a:gd name="T5" fmla="*/ 149 h 556"/>
                <a:gd name="T6" fmla="*/ 784 w 447"/>
                <a:gd name="T7" fmla="*/ 255 h 556"/>
                <a:gd name="T8" fmla="*/ 1055 w 447"/>
                <a:gd name="T9" fmla="*/ 801 h 556"/>
                <a:gd name="T10" fmla="*/ 956 w 447"/>
                <a:gd name="T11" fmla="*/ 1113 h 556"/>
                <a:gd name="T12" fmla="*/ 739 w 447"/>
                <a:gd name="T13" fmla="*/ 1215 h 556"/>
                <a:gd name="T14" fmla="*/ 498 w 447"/>
                <a:gd name="T15" fmla="*/ 1302 h 556"/>
                <a:gd name="T16" fmla="*/ 241 w 447"/>
                <a:gd name="T17" fmla="*/ 1253 h 556"/>
                <a:gd name="T18" fmla="*/ 101 w 447"/>
                <a:gd name="T19" fmla="*/ 1262 h 556"/>
                <a:gd name="T20" fmla="*/ 0 w 447"/>
                <a:gd name="T21" fmla="*/ 1106 h 556"/>
                <a:gd name="T22" fmla="*/ 0 w 447"/>
                <a:gd name="T23" fmla="*/ 359 h 556"/>
                <a:gd name="T24" fmla="*/ 149 w 447"/>
                <a:gd name="T25" fmla="*/ 279 h 55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47" h="556">
                  <a:moveTo>
                    <a:pt x="63" y="118"/>
                  </a:moveTo>
                  <a:cubicBezTo>
                    <a:pt x="114" y="44"/>
                    <a:pt x="145" y="25"/>
                    <a:pt x="145" y="25"/>
                  </a:cubicBezTo>
                  <a:cubicBezTo>
                    <a:pt x="209" y="0"/>
                    <a:pt x="239" y="63"/>
                    <a:pt x="239" y="63"/>
                  </a:cubicBezTo>
                  <a:cubicBezTo>
                    <a:pt x="239" y="63"/>
                    <a:pt x="300" y="104"/>
                    <a:pt x="332" y="108"/>
                  </a:cubicBezTo>
                  <a:cubicBezTo>
                    <a:pt x="398" y="118"/>
                    <a:pt x="447" y="288"/>
                    <a:pt x="447" y="339"/>
                  </a:cubicBezTo>
                  <a:cubicBezTo>
                    <a:pt x="447" y="389"/>
                    <a:pt x="426" y="443"/>
                    <a:pt x="405" y="471"/>
                  </a:cubicBezTo>
                  <a:cubicBezTo>
                    <a:pt x="384" y="498"/>
                    <a:pt x="338" y="510"/>
                    <a:pt x="313" y="514"/>
                  </a:cubicBezTo>
                  <a:cubicBezTo>
                    <a:pt x="287" y="536"/>
                    <a:pt x="273" y="545"/>
                    <a:pt x="211" y="551"/>
                  </a:cubicBezTo>
                  <a:cubicBezTo>
                    <a:pt x="151" y="556"/>
                    <a:pt x="102" y="530"/>
                    <a:pt x="102" y="530"/>
                  </a:cubicBezTo>
                  <a:cubicBezTo>
                    <a:pt x="102" y="530"/>
                    <a:pt x="74" y="541"/>
                    <a:pt x="43" y="534"/>
                  </a:cubicBezTo>
                  <a:cubicBezTo>
                    <a:pt x="28" y="530"/>
                    <a:pt x="11" y="498"/>
                    <a:pt x="0" y="46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42" y="112"/>
                    <a:pt x="63" y="118"/>
                    <a:pt x="63" y="118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0" name="Freeform 34"/>
            <p:cNvSpPr>
              <a:spLocks noChangeArrowheads="1"/>
            </p:cNvSpPr>
            <p:nvPr/>
          </p:nvSpPr>
          <p:spPr bwMode="auto">
            <a:xfrm>
              <a:off x="0" y="232"/>
              <a:ext cx="1006" cy="1093"/>
            </a:xfrm>
            <a:custGeom>
              <a:avLst/>
              <a:gdLst>
                <a:gd name="T0" fmla="*/ 283 w 426"/>
                <a:gd name="T1" fmla="*/ 92 h 463"/>
                <a:gd name="T2" fmla="*/ 631 w 426"/>
                <a:gd name="T3" fmla="*/ 83 h 463"/>
                <a:gd name="T4" fmla="*/ 985 w 426"/>
                <a:gd name="T5" fmla="*/ 538 h 463"/>
                <a:gd name="T6" fmla="*/ 725 w 426"/>
                <a:gd name="T7" fmla="*/ 937 h 463"/>
                <a:gd name="T8" fmla="*/ 246 w 426"/>
                <a:gd name="T9" fmla="*/ 956 h 463"/>
                <a:gd name="T10" fmla="*/ 0 w 426"/>
                <a:gd name="T11" fmla="*/ 758 h 463"/>
                <a:gd name="T12" fmla="*/ 0 w 426"/>
                <a:gd name="T13" fmla="*/ 260 h 463"/>
                <a:gd name="T14" fmla="*/ 283 w 426"/>
                <a:gd name="T15" fmla="*/ 92 h 4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26" h="463">
                  <a:moveTo>
                    <a:pt x="120" y="39"/>
                  </a:moveTo>
                  <a:cubicBezTo>
                    <a:pt x="153" y="3"/>
                    <a:pt x="236" y="0"/>
                    <a:pt x="267" y="35"/>
                  </a:cubicBezTo>
                  <a:cubicBezTo>
                    <a:pt x="339" y="10"/>
                    <a:pt x="407" y="111"/>
                    <a:pt x="417" y="228"/>
                  </a:cubicBezTo>
                  <a:cubicBezTo>
                    <a:pt x="426" y="324"/>
                    <a:pt x="389" y="393"/>
                    <a:pt x="307" y="397"/>
                  </a:cubicBezTo>
                  <a:cubicBezTo>
                    <a:pt x="278" y="437"/>
                    <a:pt x="140" y="463"/>
                    <a:pt x="104" y="405"/>
                  </a:cubicBezTo>
                  <a:cubicBezTo>
                    <a:pt x="58" y="419"/>
                    <a:pt x="5" y="393"/>
                    <a:pt x="0" y="32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20" y="62"/>
                    <a:pt x="59" y="30"/>
                    <a:pt x="120" y="39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1" name="Freeform 35"/>
            <p:cNvSpPr>
              <a:spLocks noChangeArrowheads="1"/>
            </p:cNvSpPr>
            <p:nvPr/>
          </p:nvSpPr>
          <p:spPr bwMode="auto">
            <a:xfrm>
              <a:off x="630" y="314"/>
              <a:ext cx="362" cy="844"/>
            </a:xfrm>
            <a:custGeom>
              <a:avLst/>
              <a:gdLst>
                <a:gd name="T0" fmla="*/ 203 w 153"/>
                <a:gd name="T1" fmla="*/ 95 h 357"/>
                <a:gd name="T2" fmla="*/ 331 w 153"/>
                <a:gd name="T3" fmla="*/ 605 h 357"/>
                <a:gd name="T4" fmla="*/ 161 w 153"/>
                <a:gd name="T5" fmla="*/ 842 h 357"/>
                <a:gd name="T6" fmla="*/ 109 w 153"/>
                <a:gd name="T7" fmla="*/ 839 h 357"/>
                <a:gd name="T8" fmla="*/ 303 w 153"/>
                <a:gd name="T9" fmla="*/ 452 h 357"/>
                <a:gd name="T10" fmla="*/ 106 w 153"/>
                <a:gd name="T11" fmla="*/ 52 h 357"/>
                <a:gd name="T12" fmla="*/ 0 w 153"/>
                <a:gd name="T13" fmla="*/ 0 h 357"/>
                <a:gd name="T14" fmla="*/ 203 w 153"/>
                <a:gd name="T15" fmla="*/ 95 h 35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3" h="357">
                  <a:moveTo>
                    <a:pt x="86" y="40"/>
                  </a:moveTo>
                  <a:cubicBezTo>
                    <a:pt x="122" y="90"/>
                    <a:pt x="153" y="169"/>
                    <a:pt x="140" y="256"/>
                  </a:cubicBezTo>
                  <a:cubicBezTo>
                    <a:pt x="131" y="315"/>
                    <a:pt x="99" y="354"/>
                    <a:pt x="68" y="356"/>
                  </a:cubicBezTo>
                  <a:cubicBezTo>
                    <a:pt x="62" y="357"/>
                    <a:pt x="46" y="355"/>
                    <a:pt x="46" y="355"/>
                  </a:cubicBezTo>
                  <a:cubicBezTo>
                    <a:pt x="46" y="355"/>
                    <a:pt x="144" y="329"/>
                    <a:pt x="128" y="191"/>
                  </a:cubicBezTo>
                  <a:cubicBezTo>
                    <a:pt x="115" y="77"/>
                    <a:pt x="68" y="33"/>
                    <a:pt x="45" y="22"/>
                  </a:cubicBezTo>
                  <a:cubicBezTo>
                    <a:pt x="22" y="11"/>
                    <a:pt x="0" y="0"/>
                    <a:pt x="0" y="0"/>
                  </a:cubicBezTo>
                  <a:cubicBezTo>
                    <a:pt x="0" y="0"/>
                    <a:pt x="58" y="3"/>
                    <a:pt x="86" y="4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2" name="Freeform 36"/>
            <p:cNvSpPr>
              <a:spLocks noChangeArrowheads="1"/>
            </p:cNvSpPr>
            <p:nvPr/>
          </p:nvSpPr>
          <p:spPr bwMode="auto">
            <a:xfrm>
              <a:off x="576" y="402"/>
              <a:ext cx="227" cy="734"/>
            </a:xfrm>
            <a:custGeom>
              <a:avLst/>
              <a:gdLst>
                <a:gd name="T0" fmla="*/ 189 w 96"/>
                <a:gd name="T1" fmla="*/ 255 h 311"/>
                <a:gd name="T2" fmla="*/ 175 w 96"/>
                <a:gd name="T3" fmla="*/ 670 h 311"/>
                <a:gd name="T4" fmla="*/ 116 w 96"/>
                <a:gd name="T5" fmla="*/ 734 h 311"/>
                <a:gd name="T6" fmla="*/ 166 w 96"/>
                <a:gd name="T7" fmla="*/ 288 h 311"/>
                <a:gd name="T8" fmla="*/ 0 w 96"/>
                <a:gd name="T9" fmla="*/ 0 h 311"/>
                <a:gd name="T10" fmla="*/ 189 w 96"/>
                <a:gd name="T11" fmla="*/ 255 h 3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6" h="311">
                  <a:moveTo>
                    <a:pt x="80" y="108"/>
                  </a:moveTo>
                  <a:cubicBezTo>
                    <a:pt x="96" y="185"/>
                    <a:pt x="89" y="248"/>
                    <a:pt x="74" y="284"/>
                  </a:cubicBezTo>
                  <a:cubicBezTo>
                    <a:pt x="64" y="309"/>
                    <a:pt x="49" y="311"/>
                    <a:pt x="49" y="311"/>
                  </a:cubicBezTo>
                  <a:cubicBezTo>
                    <a:pt x="49" y="311"/>
                    <a:pt x="79" y="255"/>
                    <a:pt x="70" y="122"/>
                  </a:cubicBezTo>
                  <a:cubicBezTo>
                    <a:pt x="65" y="40"/>
                    <a:pt x="0" y="0"/>
                    <a:pt x="0" y="0"/>
                  </a:cubicBezTo>
                  <a:cubicBezTo>
                    <a:pt x="0" y="0"/>
                    <a:pt x="62" y="4"/>
                    <a:pt x="80" y="108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3" name="Freeform 37"/>
            <p:cNvSpPr>
              <a:spLocks noChangeArrowheads="1"/>
            </p:cNvSpPr>
            <p:nvPr/>
          </p:nvSpPr>
          <p:spPr bwMode="auto">
            <a:xfrm>
              <a:off x="134" y="406"/>
              <a:ext cx="149" cy="778"/>
            </a:xfrm>
            <a:custGeom>
              <a:avLst/>
              <a:gdLst>
                <a:gd name="T0" fmla="*/ 116 w 63"/>
                <a:gd name="T1" fmla="*/ 0 h 329"/>
                <a:gd name="T2" fmla="*/ 38 w 63"/>
                <a:gd name="T3" fmla="*/ 246 h 329"/>
                <a:gd name="T4" fmla="*/ 149 w 63"/>
                <a:gd name="T5" fmla="*/ 778 h 329"/>
                <a:gd name="T6" fmla="*/ 111 w 63"/>
                <a:gd name="T7" fmla="*/ 759 h 329"/>
                <a:gd name="T8" fmla="*/ 2 w 63"/>
                <a:gd name="T9" fmla="*/ 239 h 329"/>
                <a:gd name="T10" fmla="*/ 116 w 63"/>
                <a:gd name="T11" fmla="*/ 0 h 3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3" h="329">
                  <a:moveTo>
                    <a:pt x="49" y="0"/>
                  </a:moveTo>
                  <a:cubicBezTo>
                    <a:pt x="49" y="0"/>
                    <a:pt x="19" y="32"/>
                    <a:pt x="16" y="104"/>
                  </a:cubicBezTo>
                  <a:cubicBezTo>
                    <a:pt x="11" y="195"/>
                    <a:pt x="63" y="329"/>
                    <a:pt x="63" y="329"/>
                  </a:cubicBezTo>
                  <a:cubicBezTo>
                    <a:pt x="63" y="329"/>
                    <a:pt x="54" y="322"/>
                    <a:pt x="47" y="321"/>
                  </a:cubicBezTo>
                  <a:cubicBezTo>
                    <a:pt x="18" y="280"/>
                    <a:pt x="0" y="187"/>
                    <a:pt x="1" y="101"/>
                  </a:cubicBezTo>
                  <a:cubicBezTo>
                    <a:pt x="1" y="15"/>
                    <a:pt x="49" y="0"/>
                    <a:pt x="49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4" name="Freeform 38"/>
            <p:cNvSpPr>
              <a:spLocks noChangeArrowheads="1"/>
            </p:cNvSpPr>
            <p:nvPr/>
          </p:nvSpPr>
          <p:spPr bwMode="auto">
            <a:xfrm>
              <a:off x="224" y="113"/>
              <a:ext cx="401" cy="256"/>
            </a:xfrm>
            <a:custGeom>
              <a:avLst/>
              <a:gdLst>
                <a:gd name="T0" fmla="*/ 165 w 170"/>
                <a:gd name="T1" fmla="*/ 0 h 108"/>
                <a:gd name="T2" fmla="*/ 231 w 170"/>
                <a:gd name="T3" fmla="*/ 0 h 108"/>
                <a:gd name="T4" fmla="*/ 226 w 170"/>
                <a:gd name="T5" fmla="*/ 66 h 108"/>
                <a:gd name="T6" fmla="*/ 326 w 170"/>
                <a:gd name="T7" fmla="*/ 111 h 108"/>
                <a:gd name="T8" fmla="*/ 401 w 170"/>
                <a:gd name="T9" fmla="*/ 206 h 108"/>
                <a:gd name="T10" fmla="*/ 7 w 170"/>
                <a:gd name="T11" fmla="*/ 199 h 108"/>
                <a:gd name="T12" fmla="*/ 165 w 170"/>
                <a:gd name="T13" fmla="*/ 0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0" h="108">
                  <a:moveTo>
                    <a:pt x="70" y="0"/>
                  </a:moveTo>
                  <a:cubicBezTo>
                    <a:pt x="70" y="0"/>
                    <a:pt x="70" y="0"/>
                    <a:pt x="98" y="0"/>
                  </a:cubicBezTo>
                  <a:cubicBezTo>
                    <a:pt x="98" y="0"/>
                    <a:pt x="98" y="0"/>
                    <a:pt x="96" y="28"/>
                  </a:cubicBezTo>
                  <a:cubicBezTo>
                    <a:pt x="96" y="28"/>
                    <a:pt x="107" y="35"/>
                    <a:pt x="138" y="47"/>
                  </a:cubicBezTo>
                  <a:cubicBezTo>
                    <a:pt x="168" y="58"/>
                    <a:pt x="170" y="87"/>
                    <a:pt x="170" y="87"/>
                  </a:cubicBezTo>
                  <a:cubicBezTo>
                    <a:pt x="110" y="107"/>
                    <a:pt x="4" y="108"/>
                    <a:pt x="3" y="84"/>
                  </a:cubicBezTo>
                  <a:cubicBezTo>
                    <a:pt x="0" y="60"/>
                    <a:pt x="70" y="0"/>
                    <a:pt x="70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5" name="Freeform 39"/>
            <p:cNvSpPr>
              <a:spLocks noChangeArrowheads="1"/>
            </p:cNvSpPr>
            <p:nvPr/>
          </p:nvSpPr>
          <p:spPr bwMode="auto">
            <a:xfrm>
              <a:off x="193" y="113"/>
              <a:ext cx="340" cy="286"/>
            </a:xfrm>
            <a:custGeom>
              <a:avLst/>
              <a:gdLst>
                <a:gd name="T0" fmla="*/ 196 w 144"/>
                <a:gd name="T1" fmla="*/ 0 h 121"/>
                <a:gd name="T2" fmla="*/ 111 w 144"/>
                <a:gd name="T3" fmla="*/ 123 h 121"/>
                <a:gd name="T4" fmla="*/ 123 w 144"/>
                <a:gd name="T5" fmla="*/ 217 h 121"/>
                <a:gd name="T6" fmla="*/ 340 w 144"/>
                <a:gd name="T7" fmla="*/ 227 h 121"/>
                <a:gd name="T8" fmla="*/ 76 w 144"/>
                <a:gd name="T9" fmla="*/ 253 h 121"/>
                <a:gd name="T10" fmla="*/ 64 w 144"/>
                <a:gd name="T11" fmla="*/ 118 h 121"/>
                <a:gd name="T12" fmla="*/ 196 w 144"/>
                <a:gd name="T13" fmla="*/ 0 h 1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4" h="121">
                  <a:moveTo>
                    <a:pt x="83" y="0"/>
                  </a:moveTo>
                  <a:cubicBezTo>
                    <a:pt x="83" y="0"/>
                    <a:pt x="49" y="39"/>
                    <a:pt x="47" y="52"/>
                  </a:cubicBezTo>
                  <a:cubicBezTo>
                    <a:pt x="46" y="65"/>
                    <a:pt x="46" y="88"/>
                    <a:pt x="52" y="92"/>
                  </a:cubicBezTo>
                  <a:cubicBezTo>
                    <a:pt x="80" y="110"/>
                    <a:pt x="133" y="96"/>
                    <a:pt x="144" y="96"/>
                  </a:cubicBezTo>
                  <a:cubicBezTo>
                    <a:pt x="119" y="112"/>
                    <a:pt x="74" y="121"/>
                    <a:pt x="32" y="107"/>
                  </a:cubicBezTo>
                  <a:cubicBezTo>
                    <a:pt x="0" y="96"/>
                    <a:pt x="15" y="73"/>
                    <a:pt x="27" y="50"/>
                  </a:cubicBezTo>
                  <a:cubicBezTo>
                    <a:pt x="42" y="21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6" name="Freeform 40"/>
            <p:cNvSpPr>
              <a:spLocks noChangeArrowheads="1"/>
            </p:cNvSpPr>
            <p:nvPr/>
          </p:nvSpPr>
          <p:spPr bwMode="auto">
            <a:xfrm>
              <a:off x="1599" y="867"/>
              <a:ext cx="1136" cy="1018"/>
            </a:xfrm>
            <a:custGeom>
              <a:avLst/>
              <a:gdLst>
                <a:gd name="T0" fmla="*/ 538 w 481"/>
                <a:gd name="T1" fmla="*/ 2 h 431"/>
                <a:gd name="T2" fmla="*/ 704 w 481"/>
                <a:gd name="T3" fmla="*/ 5 h 431"/>
                <a:gd name="T4" fmla="*/ 779 w 481"/>
                <a:gd name="T5" fmla="*/ 137 h 431"/>
                <a:gd name="T6" fmla="*/ 895 w 481"/>
                <a:gd name="T7" fmla="*/ 274 h 431"/>
                <a:gd name="T8" fmla="*/ 1117 w 481"/>
                <a:gd name="T9" fmla="*/ 765 h 431"/>
                <a:gd name="T10" fmla="*/ 897 w 481"/>
                <a:gd name="T11" fmla="*/ 1018 h 431"/>
                <a:gd name="T12" fmla="*/ 175 w 481"/>
                <a:gd name="T13" fmla="*/ 1018 h 431"/>
                <a:gd name="T14" fmla="*/ 43 w 481"/>
                <a:gd name="T15" fmla="*/ 798 h 431"/>
                <a:gd name="T16" fmla="*/ 260 w 481"/>
                <a:gd name="T17" fmla="*/ 250 h 431"/>
                <a:gd name="T18" fmla="*/ 409 w 481"/>
                <a:gd name="T19" fmla="*/ 210 h 431"/>
                <a:gd name="T20" fmla="*/ 543 w 481"/>
                <a:gd name="T21" fmla="*/ 109 h 431"/>
                <a:gd name="T22" fmla="*/ 538 w 481"/>
                <a:gd name="T23" fmla="*/ 2 h 43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81" h="431">
                  <a:moveTo>
                    <a:pt x="228" y="1"/>
                  </a:moveTo>
                  <a:cubicBezTo>
                    <a:pt x="252" y="2"/>
                    <a:pt x="277" y="2"/>
                    <a:pt x="298" y="2"/>
                  </a:cubicBezTo>
                  <a:cubicBezTo>
                    <a:pt x="303" y="19"/>
                    <a:pt x="326" y="46"/>
                    <a:pt x="330" y="58"/>
                  </a:cubicBezTo>
                  <a:cubicBezTo>
                    <a:pt x="355" y="69"/>
                    <a:pt x="370" y="101"/>
                    <a:pt x="379" y="116"/>
                  </a:cubicBezTo>
                  <a:cubicBezTo>
                    <a:pt x="430" y="131"/>
                    <a:pt x="481" y="213"/>
                    <a:pt x="473" y="324"/>
                  </a:cubicBezTo>
                  <a:cubicBezTo>
                    <a:pt x="466" y="417"/>
                    <a:pt x="422" y="423"/>
                    <a:pt x="380" y="431"/>
                  </a:cubicBezTo>
                  <a:cubicBezTo>
                    <a:pt x="74" y="431"/>
                    <a:pt x="74" y="431"/>
                    <a:pt x="74" y="431"/>
                  </a:cubicBezTo>
                  <a:cubicBezTo>
                    <a:pt x="48" y="424"/>
                    <a:pt x="25" y="403"/>
                    <a:pt x="18" y="338"/>
                  </a:cubicBezTo>
                  <a:cubicBezTo>
                    <a:pt x="0" y="188"/>
                    <a:pt x="56" y="131"/>
                    <a:pt x="110" y="106"/>
                  </a:cubicBezTo>
                  <a:cubicBezTo>
                    <a:pt x="125" y="99"/>
                    <a:pt x="148" y="94"/>
                    <a:pt x="173" y="89"/>
                  </a:cubicBezTo>
                  <a:cubicBezTo>
                    <a:pt x="199" y="65"/>
                    <a:pt x="215" y="61"/>
                    <a:pt x="230" y="46"/>
                  </a:cubicBezTo>
                  <a:cubicBezTo>
                    <a:pt x="225" y="33"/>
                    <a:pt x="217" y="0"/>
                    <a:pt x="228" y="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7" name="Freeform 41"/>
            <p:cNvSpPr>
              <a:spLocks noChangeArrowheads="1"/>
            </p:cNvSpPr>
            <p:nvPr/>
          </p:nvSpPr>
          <p:spPr bwMode="auto">
            <a:xfrm>
              <a:off x="1736" y="1047"/>
              <a:ext cx="992" cy="838"/>
            </a:xfrm>
            <a:custGeom>
              <a:avLst/>
              <a:gdLst>
                <a:gd name="T0" fmla="*/ 522 w 420"/>
                <a:gd name="T1" fmla="*/ 17 h 355"/>
                <a:gd name="T2" fmla="*/ 673 w 420"/>
                <a:gd name="T3" fmla="*/ 87 h 355"/>
                <a:gd name="T4" fmla="*/ 848 w 420"/>
                <a:gd name="T5" fmla="*/ 838 h 355"/>
                <a:gd name="T6" fmla="*/ 376 w 420"/>
                <a:gd name="T7" fmla="*/ 838 h 355"/>
                <a:gd name="T8" fmla="*/ 272 w 420"/>
                <a:gd name="T9" fmla="*/ 800 h 355"/>
                <a:gd name="T10" fmla="*/ 0 w 420"/>
                <a:gd name="T11" fmla="*/ 401 h 355"/>
                <a:gd name="T12" fmla="*/ 357 w 420"/>
                <a:gd name="T13" fmla="*/ 68 h 355"/>
                <a:gd name="T14" fmla="*/ 522 w 420"/>
                <a:gd name="T15" fmla="*/ 17 h 35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20" h="355">
                  <a:moveTo>
                    <a:pt x="221" y="7"/>
                  </a:moveTo>
                  <a:cubicBezTo>
                    <a:pt x="244" y="7"/>
                    <a:pt x="267" y="15"/>
                    <a:pt x="285" y="37"/>
                  </a:cubicBezTo>
                  <a:cubicBezTo>
                    <a:pt x="401" y="37"/>
                    <a:pt x="420" y="312"/>
                    <a:pt x="359" y="355"/>
                  </a:cubicBezTo>
                  <a:cubicBezTo>
                    <a:pt x="159" y="355"/>
                    <a:pt x="159" y="355"/>
                    <a:pt x="159" y="355"/>
                  </a:cubicBezTo>
                  <a:cubicBezTo>
                    <a:pt x="141" y="351"/>
                    <a:pt x="125" y="346"/>
                    <a:pt x="115" y="339"/>
                  </a:cubicBezTo>
                  <a:cubicBezTo>
                    <a:pt x="13" y="335"/>
                    <a:pt x="0" y="247"/>
                    <a:pt x="0" y="170"/>
                  </a:cubicBezTo>
                  <a:cubicBezTo>
                    <a:pt x="1" y="80"/>
                    <a:pt x="103" y="0"/>
                    <a:pt x="151" y="29"/>
                  </a:cubicBezTo>
                  <a:cubicBezTo>
                    <a:pt x="174" y="17"/>
                    <a:pt x="198" y="8"/>
                    <a:pt x="221" y="7"/>
                  </a:cubicBezTo>
                  <a:close/>
                </a:path>
              </a:pathLst>
            </a:custGeom>
            <a:solidFill>
              <a:srgbClr val="CB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8" name="Freeform 42"/>
            <p:cNvSpPr>
              <a:spLocks noChangeArrowheads="1"/>
            </p:cNvSpPr>
            <p:nvPr/>
          </p:nvSpPr>
          <p:spPr bwMode="auto">
            <a:xfrm>
              <a:off x="1991" y="1200"/>
              <a:ext cx="101" cy="624"/>
            </a:xfrm>
            <a:custGeom>
              <a:avLst/>
              <a:gdLst>
                <a:gd name="T0" fmla="*/ 101 w 43"/>
                <a:gd name="T1" fmla="*/ 0 h 264"/>
                <a:gd name="T2" fmla="*/ 2 w 43"/>
                <a:gd name="T3" fmla="*/ 279 h 264"/>
                <a:gd name="T4" fmla="*/ 52 w 43"/>
                <a:gd name="T5" fmla="*/ 624 h 264"/>
                <a:gd name="T6" fmla="*/ 94 w 43"/>
                <a:gd name="T7" fmla="*/ 607 h 264"/>
                <a:gd name="T8" fmla="*/ 59 w 43"/>
                <a:gd name="T9" fmla="*/ 300 h 264"/>
                <a:gd name="T10" fmla="*/ 101 w 43"/>
                <a:gd name="T11" fmla="*/ 0 h 26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3" h="264">
                  <a:moveTo>
                    <a:pt x="43" y="0"/>
                  </a:moveTo>
                  <a:cubicBezTo>
                    <a:pt x="16" y="23"/>
                    <a:pt x="0" y="66"/>
                    <a:pt x="1" y="118"/>
                  </a:cubicBezTo>
                  <a:cubicBezTo>
                    <a:pt x="2" y="170"/>
                    <a:pt x="22" y="264"/>
                    <a:pt x="22" y="264"/>
                  </a:cubicBezTo>
                  <a:cubicBezTo>
                    <a:pt x="40" y="257"/>
                    <a:pt x="40" y="257"/>
                    <a:pt x="40" y="257"/>
                  </a:cubicBezTo>
                  <a:cubicBezTo>
                    <a:pt x="40" y="257"/>
                    <a:pt x="26" y="171"/>
                    <a:pt x="25" y="127"/>
                  </a:cubicBezTo>
                  <a:cubicBezTo>
                    <a:pt x="25" y="83"/>
                    <a:pt x="25" y="49"/>
                    <a:pt x="43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9" name="Freeform 43"/>
            <p:cNvSpPr>
              <a:spLocks noChangeArrowheads="1"/>
            </p:cNvSpPr>
            <p:nvPr/>
          </p:nvSpPr>
          <p:spPr bwMode="auto">
            <a:xfrm>
              <a:off x="2359" y="1368"/>
              <a:ext cx="132" cy="463"/>
            </a:xfrm>
            <a:custGeom>
              <a:avLst/>
              <a:gdLst>
                <a:gd name="T0" fmla="*/ 73 w 56"/>
                <a:gd name="T1" fmla="*/ 0 h 196"/>
                <a:gd name="T2" fmla="*/ 104 w 56"/>
                <a:gd name="T3" fmla="*/ 279 h 196"/>
                <a:gd name="T4" fmla="*/ 50 w 56"/>
                <a:gd name="T5" fmla="*/ 454 h 196"/>
                <a:gd name="T6" fmla="*/ 0 w 56"/>
                <a:gd name="T7" fmla="*/ 463 h 196"/>
                <a:gd name="T8" fmla="*/ 87 w 56"/>
                <a:gd name="T9" fmla="*/ 215 h 196"/>
                <a:gd name="T10" fmla="*/ 73 w 56"/>
                <a:gd name="T11" fmla="*/ 0 h 1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6" h="196">
                  <a:moveTo>
                    <a:pt x="31" y="0"/>
                  </a:moveTo>
                  <a:cubicBezTo>
                    <a:pt x="56" y="22"/>
                    <a:pt x="50" y="85"/>
                    <a:pt x="44" y="118"/>
                  </a:cubicBezTo>
                  <a:cubicBezTo>
                    <a:pt x="39" y="149"/>
                    <a:pt x="21" y="192"/>
                    <a:pt x="21" y="192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96"/>
                    <a:pt x="31" y="145"/>
                    <a:pt x="37" y="91"/>
                  </a:cubicBezTo>
                  <a:cubicBezTo>
                    <a:pt x="40" y="72"/>
                    <a:pt x="43" y="32"/>
                    <a:pt x="31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0" name="Freeform 44"/>
            <p:cNvSpPr>
              <a:spLocks noChangeArrowheads="1"/>
            </p:cNvSpPr>
            <p:nvPr/>
          </p:nvSpPr>
          <p:spPr bwMode="auto">
            <a:xfrm>
              <a:off x="2036" y="914"/>
              <a:ext cx="408" cy="274"/>
            </a:xfrm>
            <a:custGeom>
              <a:avLst/>
              <a:gdLst>
                <a:gd name="T0" fmla="*/ 0 w 173"/>
                <a:gd name="T1" fmla="*/ 229 h 116"/>
                <a:gd name="T2" fmla="*/ 94 w 173"/>
                <a:gd name="T3" fmla="*/ 139 h 116"/>
                <a:gd name="T4" fmla="*/ 153 w 173"/>
                <a:gd name="T5" fmla="*/ 52 h 116"/>
                <a:gd name="T6" fmla="*/ 127 w 173"/>
                <a:gd name="T7" fmla="*/ 0 h 116"/>
                <a:gd name="T8" fmla="*/ 238 w 173"/>
                <a:gd name="T9" fmla="*/ 0 h 116"/>
                <a:gd name="T10" fmla="*/ 276 w 173"/>
                <a:gd name="T11" fmla="*/ 85 h 116"/>
                <a:gd name="T12" fmla="*/ 373 w 173"/>
                <a:gd name="T13" fmla="*/ 198 h 116"/>
                <a:gd name="T14" fmla="*/ 366 w 173"/>
                <a:gd name="T15" fmla="*/ 274 h 116"/>
                <a:gd name="T16" fmla="*/ 0 w 173"/>
                <a:gd name="T17" fmla="*/ 229 h 116"/>
                <a:gd name="T18" fmla="*/ 0 w 173"/>
                <a:gd name="T19" fmla="*/ 229 h 1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73" h="116">
                  <a:moveTo>
                    <a:pt x="0" y="97"/>
                  </a:moveTo>
                  <a:cubicBezTo>
                    <a:pt x="0" y="97"/>
                    <a:pt x="14" y="69"/>
                    <a:pt x="40" y="59"/>
                  </a:cubicBezTo>
                  <a:cubicBezTo>
                    <a:pt x="67" y="50"/>
                    <a:pt x="65" y="22"/>
                    <a:pt x="65" y="22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1" y="0"/>
                    <a:pt x="114" y="19"/>
                    <a:pt x="117" y="36"/>
                  </a:cubicBezTo>
                  <a:cubicBezTo>
                    <a:pt x="130" y="47"/>
                    <a:pt x="139" y="50"/>
                    <a:pt x="158" y="84"/>
                  </a:cubicBezTo>
                  <a:cubicBezTo>
                    <a:pt x="173" y="112"/>
                    <a:pt x="155" y="116"/>
                    <a:pt x="155" y="11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lose/>
                </a:path>
              </a:pathLst>
            </a:custGeom>
            <a:solidFill>
              <a:srgbClr val="7794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1" name="Freeform 45"/>
            <p:cNvSpPr>
              <a:spLocks noChangeArrowheads="1"/>
            </p:cNvSpPr>
            <p:nvPr/>
          </p:nvSpPr>
          <p:spPr bwMode="auto">
            <a:xfrm>
              <a:off x="2468" y="1226"/>
              <a:ext cx="234" cy="648"/>
            </a:xfrm>
            <a:custGeom>
              <a:avLst/>
              <a:gdLst>
                <a:gd name="T0" fmla="*/ 66 w 99"/>
                <a:gd name="T1" fmla="*/ 0 h 274"/>
                <a:gd name="T2" fmla="*/ 175 w 99"/>
                <a:gd name="T3" fmla="*/ 246 h 274"/>
                <a:gd name="T4" fmla="*/ 0 w 99"/>
                <a:gd name="T5" fmla="*/ 648 h 274"/>
                <a:gd name="T6" fmla="*/ 14 w 99"/>
                <a:gd name="T7" fmla="*/ 598 h 274"/>
                <a:gd name="T8" fmla="*/ 139 w 99"/>
                <a:gd name="T9" fmla="*/ 260 h 274"/>
                <a:gd name="T10" fmla="*/ 66 w 99"/>
                <a:gd name="T11" fmla="*/ 0 h 2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9" h="274">
                  <a:moveTo>
                    <a:pt x="28" y="0"/>
                  </a:moveTo>
                  <a:cubicBezTo>
                    <a:pt x="28" y="0"/>
                    <a:pt x="63" y="34"/>
                    <a:pt x="74" y="104"/>
                  </a:cubicBezTo>
                  <a:cubicBezTo>
                    <a:pt x="99" y="253"/>
                    <a:pt x="0" y="274"/>
                    <a:pt x="0" y="274"/>
                  </a:cubicBezTo>
                  <a:cubicBezTo>
                    <a:pt x="6" y="253"/>
                    <a:pt x="6" y="253"/>
                    <a:pt x="6" y="253"/>
                  </a:cubicBezTo>
                  <a:cubicBezTo>
                    <a:pt x="6" y="253"/>
                    <a:pt x="67" y="228"/>
                    <a:pt x="59" y="110"/>
                  </a:cubicBezTo>
                  <a:cubicBezTo>
                    <a:pt x="56" y="66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2" name="Freeform 46"/>
            <p:cNvSpPr>
              <a:spLocks noChangeArrowheads="1"/>
            </p:cNvSpPr>
            <p:nvPr/>
          </p:nvSpPr>
          <p:spPr bwMode="auto">
            <a:xfrm>
              <a:off x="1698" y="1134"/>
              <a:ext cx="276" cy="744"/>
            </a:xfrm>
            <a:custGeom>
              <a:avLst/>
              <a:gdLst>
                <a:gd name="T0" fmla="*/ 276 w 117"/>
                <a:gd name="T1" fmla="*/ 0 h 315"/>
                <a:gd name="T2" fmla="*/ 17 w 117"/>
                <a:gd name="T3" fmla="*/ 267 h 315"/>
                <a:gd name="T4" fmla="*/ 75 w 117"/>
                <a:gd name="T5" fmla="*/ 671 h 315"/>
                <a:gd name="T6" fmla="*/ 222 w 117"/>
                <a:gd name="T7" fmla="*/ 716 h 315"/>
                <a:gd name="T8" fmla="*/ 229 w 117"/>
                <a:gd name="T9" fmla="*/ 673 h 315"/>
                <a:gd name="T10" fmla="*/ 61 w 117"/>
                <a:gd name="T11" fmla="*/ 451 h 315"/>
                <a:gd name="T12" fmla="*/ 158 w 117"/>
                <a:gd name="T13" fmla="*/ 94 h 315"/>
                <a:gd name="T14" fmla="*/ 276 w 117"/>
                <a:gd name="T15" fmla="*/ 0 h 3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7" h="315">
                  <a:moveTo>
                    <a:pt x="117" y="0"/>
                  </a:moveTo>
                  <a:cubicBezTo>
                    <a:pt x="117" y="0"/>
                    <a:pt x="15" y="35"/>
                    <a:pt x="7" y="113"/>
                  </a:cubicBezTo>
                  <a:cubicBezTo>
                    <a:pt x="0" y="190"/>
                    <a:pt x="9" y="254"/>
                    <a:pt x="32" y="284"/>
                  </a:cubicBezTo>
                  <a:cubicBezTo>
                    <a:pt x="55" y="315"/>
                    <a:pt x="94" y="303"/>
                    <a:pt x="94" y="303"/>
                  </a:cubicBezTo>
                  <a:cubicBezTo>
                    <a:pt x="97" y="285"/>
                    <a:pt x="97" y="285"/>
                    <a:pt x="97" y="285"/>
                  </a:cubicBezTo>
                  <a:cubicBezTo>
                    <a:pt x="97" y="285"/>
                    <a:pt x="36" y="294"/>
                    <a:pt x="26" y="191"/>
                  </a:cubicBezTo>
                  <a:cubicBezTo>
                    <a:pt x="16" y="86"/>
                    <a:pt x="41" y="71"/>
                    <a:pt x="67" y="40"/>
                  </a:cubicBezTo>
                  <a:cubicBezTo>
                    <a:pt x="94" y="9"/>
                    <a:pt x="117" y="0"/>
                    <a:pt x="117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3" name="Freeform 47"/>
            <p:cNvSpPr>
              <a:spLocks noChangeArrowheads="1"/>
            </p:cNvSpPr>
            <p:nvPr/>
          </p:nvSpPr>
          <p:spPr bwMode="auto">
            <a:xfrm>
              <a:off x="1292" y="522"/>
              <a:ext cx="233" cy="548"/>
            </a:xfrm>
            <a:custGeom>
              <a:avLst/>
              <a:gdLst>
                <a:gd name="T0" fmla="*/ 94 w 99"/>
                <a:gd name="T1" fmla="*/ 66 h 232"/>
                <a:gd name="T2" fmla="*/ 0 w 99"/>
                <a:gd name="T3" fmla="*/ 0 h 232"/>
                <a:gd name="T4" fmla="*/ 212 w 99"/>
                <a:gd name="T5" fmla="*/ 187 h 232"/>
                <a:gd name="T6" fmla="*/ 188 w 99"/>
                <a:gd name="T7" fmla="*/ 494 h 232"/>
                <a:gd name="T8" fmla="*/ 82 w 99"/>
                <a:gd name="T9" fmla="*/ 536 h 232"/>
                <a:gd name="T10" fmla="*/ 73 w 99"/>
                <a:gd name="T11" fmla="*/ 505 h 232"/>
                <a:gd name="T12" fmla="*/ 188 w 99"/>
                <a:gd name="T13" fmla="*/ 328 h 232"/>
                <a:gd name="T14" fmla="*/ 94 w 99"/>
                <a:gd name="T15" fmla="*/ 66 h 2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9" h="232">
                  <a:moveTo>
                    <a:pt x="40" y="28"/>
                  </a:moveTo>
                  <a:cubicBezTo>
                    <a:pt x="18" y="5"/>
                    <a:pt x="0" y="0"/>
                    <a:pt x="0" y="0"/>
                  </a:cubicBezTo>
                  <a:cubicBezTo>
                    <a:pt x="0" y="0"/>
                    <a:pt x="80" y="21"/>
                    <a:pt x="90" y="79"/>
                  </a:cubicBezTo>
                  <a:cubicBezTo>
                    <a:pt x="99" y="136"/>
                    <a:pt x="95" y="185"/>
                    <a:pt x="80" y="209"/>
                  </a:cubicBezTo>
                  <a:cubicBezTo>
                    <a:pt x="64" y="232"/>
                    <a:pt x="35" y="227"/>
                    <a:pt x="35" y="227"/>
                  </a:cubicBezTo>
                  <a:cubicBezTo>
                    <a:pt x="31" y="214"/>
                    <a:pt x="31" y="214"/>
                    <a:pt x="31" y="214"/>
                  </a:cubicBezTo>
                  <a:cubicBezTo>
                    <a:pt x="31" y="214"/>
                    <a:pt x="77" y="217"/>
                    <a:pt x="80" y="139"/>
                  </a:cubicBezTo>
                  <a:cubicBezTo>
                    <a:pt x="81" y="59"/>
                    <a:pt x="62" y="49"/>
                    <a:pt x="40" y="28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4" name="Freeform 48"/>
            <p:cNvSpPr>
              <a:spLocks noChangeArrowheads="1"/>
            </p:cNvSpPr>
            <p:nvPr/>
          </p:nvSpPr>
          <p:spPr bwMode="auto">
            <a:xfrm>
              <a:off x="1209" y="577"/>
              <a:ext cx="92" cy="467"/>
            </a:xfrm>
            <a:custGeom>
              <a:avLst/>
              <a:gdLst>
                <a:gd name="T0" fmla="*/ 0 w 39"/>
                <a:gd name="T1" fmla="*/ 0 h 198"/>
                <a:gd name="T2" fmla="*/ 87 w 39"/>
                <a:gd name="T3" fmla="*/ 205 h 198"/>
                <a:gd name="T4" fmla="*/ 68 w 39"/>
                <a:gd name="T5" fmla="*/ 467 h 198"/>
                <a:gd name="T6" fmla="*/ 35 w 39"/>
                <a:gd name="T7" fmla="*/ 458 h 198"/>
                <a:gd name="T8" fmla="*/ 45 w 39"/>
                <a:gd name="T9" fmla="*/ 224 h 198"/>
                <a:gd name="T10" fmla="*/ 0 w 39"/>
                <a:gd name="T11" fmla="*/ 0 h 19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9" h="198">
                  <a:moveTo>
                    <a:pt x="0" y="0"/>
                  </a:moveTo>
                  <a:cubicBezTo>
                    <a:pt x="21" y="16"/>
                    <a:pt x="35" y="47"/>
                    <a:pt x="37" y="87"/>
                  </a:cubicBezTo>
                  <a:cubicBezTo>
                    <a:pt x="39" y="127"/>
                    <a:pt x="29" y="198"/>
                    <a:pt x="29" y="198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15" y="194"/>
                    <a:pt x="21" y="129"/>
                    <a:pt x="19" y="95"/>
                  </a:cubicBezTo>
                  <a:cubicBezTo>
                    <a:pt x="18" y="61"/>
                    <a:pt x="15" y="35"/>
                    <a:pt x="0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5" name="Freeform 49"/>
            <p:cNvSpPr>
              <a:spLocks noChangeArrowheads="1"/>
            </p:cNvSpPr>
            <p:nvPr/>
          </p:nvSpPr>
          <p:spPr bwMode="auto">
            <a:xfrm>
              <a:off x="0" y="475"/>
              <a:ext cx="2130" cy="1410"/>
            </a:xfrm>
            <a:custGeom>
              <a:avLst/>
              <a:gdLst>
                <a:gd name="T0" fmla="*/ 0 w 902"/>
                <a:gd name="T1" fmla="*/ 572 h 597"/>
                <a:gd name="T2" fmla="*/ 116 w 902"/>
                <a:gd name="T3" fmla="*/ 562 h 597"/>
                <a:gd name="T4" fmla="*/ 564 w 902"/>
                <a:gd name="T5" fmla="*/ 345 h 597"/>
                <a:gd name="T6" fmla="*/ 675 w 902"/>
                <a:gd name="T7" fmla="*/ 24 h 597"/>
                <a:gd name="T8" fmla="*/ 952 w 902"/>
                <a:gd name="T9" fmla="*/ 109 h 597"/>
                <a:gd name="T10" fmla="*/ 914 w 902"/>
                <a:gd name="T11" fmla="*/ 312 h 597"/>
                <a:gd name="T12" fmla="*/ 1228 w 902"/>
                <a:gd name="T13" fmla="*/ 350 h 597"/>
                <a:gd name="T14" fmla="*/ 1386 w 902"/>
                <a:gd name="T15" fmla="*/ 449 h 597"/>
                <a:gd name="T16" fmla="*/ 1707 w 902"/>
                <a:gd name="T17" fmla="*/ 529 h 597"/>
                <a:gd name="T18" fmla="*/ 2121 w 902"/>
                <a:gd name="T19" fmla="*/ 1181 h 597"/>
                <a:gd name="T20" fmla="*/ 2130 w 902"/>
                <a:gd name="T21" fmla="*/ 1410 h 597"/>
                <a:gd name="T22" fmla="*/ 0 w 902"/>
                <a:gd name="T23" fmla="*/ 1410 h 597"/>
                <a:gd name="T24" fmla="*/ 0 w 902"/>
                <a:gd name="T25" fmla="*/ 572 h 597"/>
                <a:gd name="T26" fmla="*/ 0 w 902"/>
                <a:gd name="T27" fmla="*/ 572 h 59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02" h="597">
                  <a:moveTo>
                    <a:pt x="0" y="242"/>
                  </a:moveTo>
                  <a:cubicBezTo>
                    <a:pt x="17" y="238"/>
                    <a:pt x="34" y="238"/>
                    <a:pt x="49" y="238"/>
                  </a:cubicBezTo>
                  <a:cubicBezTo>
                    <a:pt x="78" y="188"/>
                    <a:pt x="161" y="135"/>
                    <a:pt x="239" y="146"/>
                  </a:cubicBezTo>
                  <a:cubicBezTo>
                    <a:pt x="239" y="83"/>
                    <a:pt x="260" y="35"/>
                    <a:pt x="286" y="10"/>
                  </a:cubicBezTo>
                  <a:cubicBezTo>
                    <a:pt x="317" y="0"/>
                    <a:pt x="381" y="28"/>
                    <a:pt x="403" y="46"/>
                  </a:cubicBezTo>
                  <a:cubicBezTo>
                    <a:pt x="387" y="74"/>
                    <a:pt x="382" y="111"/>
                    <a:pt x="387" y="132"/>
                  </a:cubicBezTo>
                  <a:cubicBezTo>
                    <a:pt x="387" y="132"/>
                    <a:pt x="468" y="126"/>
                    <a:pt x="520" y="148"/>
                  </a:cubicBezTo>
                  <a:cubicBezTo>
                    <a:pt x="570" y="169"/>
                    <a:pt x="587" y="190"/>
                    <a:pt x="587" y="190"/>
                  </a:cubicBezTo>
                  <a:cubicBezTo>
                    <a:pt x="587" y="190"/>
                    <a:pt x="684" y="202"/>
                    <a:pt x="723" y="224"/>
                  </a:cubicBezTo>
                  <a:cubicBezTo>
                    <a:pt x="775" y="253"/>
                    <a:pt x="884" y="347"/>
                    <a:pt x="898" y="500"/>
                  </a:cubicBezTo>
                  <a:cubicBezTo>
                    <a:pt x="900" y="536"/>
                    <a:pt x="901" y="568"/>
                    <a:pt x="902" y="597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42"/>
                    <a:pt x="0" y="242"/>
                    <a:pt x="0" y="2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6" name="Freeform 50"/>
            <p:cNvSpPr>
              <a:spLocks noChangeArrowheads="1"/>
            </p:cNvSpPr>
            <p:nvPr/>
          </p:nvSpPr>
          <p:spPr bwMode="auto">
            <a:xfrm>
              <a:off x="0" y="848"/>
              <a:ext cx="2118" cy="1037"/>
            </a:xfrm>
            <a:custGeom>
              <a:avLst/>
              <a:gdLst>
                <a:gd name="T0" fmla="*/ 0 w 897"/>
                <a:gd name="T1" fmla="*/ 300 h 439"/>
                <a:gd name="T2" fmla="*/ 172 w 897"/>
                <a:gd name="T3" fmla="*/ 265 h 439"/>
                <a:gd name="T4" fmla="*/ 1093 w 897"/>
                <a:gd name="T5" fmla="*/ 80 h 439"/>
                <a:gd name="T6" fmla="*/ 1452 w 897"/>
                <a:gd name="T7" fmla="*/ 142 h 439"/>
                <a:gd name="T8" fmla="*/ 2059 w 897"/>
                <a:gd name="T9" fmla="*/ 1037 h 439"/>
                <a:gd name="T10" fmla="*/ 0 w 897"/>
                <a:gd name="T11" fmla="*/ 1037 h 439"/>
                <a:gd name="T12" fmla="*/ 0 w 897"/>
                <a:gd name="T13" fmla="*/ 300 h 439"/>
                <a:gd name="T14" fmla="*/ 0 w 897"/>
                <a:gd name="T15" fmla="*/ 300 h 4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97" h="439">
                  <a:moveTo>
                    <a:pt x="0" y="127"/>
                  </a:moveTo>
                  <a:cubicBezTo>
                    <a:pt x="22" y="118"/>
                    <a:pt x="48" y="112"/>
                    <a:pt x="73" y="112"/>
                  </a:cubicBezTo>
                  <a:cubicBezTo>
                    <a:pt x="161" y="0"/>
                    <a:pt x="344" y="8"/>
                    <a:pt x="463" y="34"/>
                  </a:cubicBezTo>
                  <a:cubicBezTo>
                    <a:pt x="577" y="60"/>
                    <a:pt x="615" y="60"/>
                    <a:pt x="615" y="60"/>
                  </a:cubicBezTo>
                  <a:cubicBezTo>
                    <a:pt x="728" y="57"/>
                    <a:pt x="897" y="200"/>
                    <a:pt x="872" y="439"/>
                  </a:cubicBezTo>
                  <a:cubicBezTo>
                    <a:pt x="0" y="439"/>
                    <a:pt x="0" y="439"/>
                    <a:pt x="0" y="439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27"/>
                    <a:pt x="0" y="127"/>
                    <a:pt x="0" y="127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7" name="Freeform 51"/>
            <p:cNvSpPr>
              <a:spLocks noChangeArrowheads="1"/>
            </p:cNvSpPr>
            <p:nvPr/>
          </p:nvSpPr>
          <p:spPr bwMode="auto">
            <a:xfrm>
              <a:off x="158" y="567"/>
              <a:ext cx="1186" cy="657"/>
            </a:xfrm>
            <a:custGeom>
              <a:avLst/>
              <a:gdLst>
                <a:gd name="T0" fmla="*/ 227 w 502"/>
                <a:gd name="T1" fmla="*/ 383 h 278"/>
                <a:gd name="T2" fmla="*/ 468 w 502"/>
                <a:gd name="T3" fmla="*/ 343 h 278"/>
                <a:gd name="T4" fmla="*/ 539 w 502"/>
                <a:gd name="T5" fmla="*/ 14 h 278"/>
                <a:gd name="T6" fmla="*/ 721 w 502"/>
                <a:gd name="T7" fmla="*/ 71 h 278"/>
                <a:gd name="T8" fmla="*/ 688 w 502"/>
                <a:gd name="T9" fmla="*/ 338 h 278"/>
                <a:gd name="T10" fmla="*/ 1186 w 502"/>
                <a:gd name="T11" fmla="*/ 489 h 278"/>
                <a:gd name="T12" fmla="*/ 919 w 502"/>
                <a:gd name="T13" fmla="*/ 435 h 278"/>
                <a:gd name="T14" fmla="*/ 1030 w 502"/>
                <a:gd name="T15" fmla="*/ 586 h 278"/>
                <a:gd name="T16" fmla="*/ 673 w 502"/>
                <a:gd name="T17" fmla="*/ 499 h 278"/>
                <a:gd name="T18" fmla="*/ 321 w 502"/>
                <a:gd name="T19" fmla="*/ 657 h 278"/>
                <a:gd name="T20" fmla="*/ 312 w 502"/>
                <a:gd name="T21" fmla="*/ 468 h 278"/>
                <a:gd name="T22" fmla="*/ 0 w 502"/>
                <a:gd name="T23" fmla="*/ 584 h 278"/>
                <a:gd name="T24" fmla="*/ 227 w 502"/>
                <a:gd name="T25" fmla="*/ 383 h 2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02" h="278">
                  <a:moveTo>
                    <a:pt x="96" y="162"/>
                  </a:moveTo>
                  <a:cubicBezTo>
                    <a:pt x="149" y="139"/>
                    <a:pt x="198" y="145"/>
                    <a:pt x="198" y="145"/>
                  </a:cubicBezTo>
                  <a:cubicBezTo>
                    <a:pt x="198" y="145"/>
                    <a:pt x="188" y="62"/>
                    <a:pt x="228" y="6"/>
                  </a:cubicBezTo>
                  <a:cubicBezTo>
                    <a:pt x="277" y="0"/>
                    <a:pt x="305" y="30"/>
                    <a:pt x="305" y="30"/>
                  </a:cubicBezTo>
                  <a:cubicBezTo>
                    <a:pt x="305" y="30"/>
                    <a:pt x="275" y="124"/>
                    <a:pt x="291" y="143"/>
                  </a:cubicBezTo>
                  <a:cubicBezTo>
                    <a:pt x="331" y="143"/>
                    <a:pt x="418" y="115"/>
                    <a:pt x="502" y="207"/>
                  </a:cubicBezTo>
                  <a:cubicBezTo>
                    <a:pt x="502" y="207"/>
                    <a:pt x="425" y="179"/>
                    <a:pt x="389" y="184"/>
                  </a:cubicBezTo>
                  <a:cubicBezTo>
                    <a:pt x="436" y="211"/>
                    <a:pt x="436" y="248"/>
                    <a:pt x="436" y="248"/>
                  </a:cubicBezTo>
                  <a:cubicBezTo>
                    <a:pt x="436" y="248"/>
                    <a:pt x="351" y="213"/>
                    <a:pt x="285" y="211"/>
                  </a:cubicBezTo>
                  <a:cubicBezTo>
                    <a:pt x="226" y="221"/>
                    <a:pt x="136" y="278"/>
                    <a:pt x="136" y="278"/>
                  </a:cubicBezTo>
                  <a:cubicBezTo>
                    <a:pt x="136" y="278"/>
                    <a:pt x="122" y="247"/>
                    <a:pt x="132" y="198"/>
                  </a:cubicBezTo>
                  <a:cubicBezTo>
                    <a:pt x="87" y="207"/>
                    <a:pt x="0" y="247"/>
                    <a:pt x="0" y="247"/>
                  </a:cubicBezTo>
                  <a:cubicBezTo>
                    <a:pt x="0" y="247"/>
                    <a:pt x="24" y="194"/>
                    <a:pt x="96" y="162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8" name="Freeform 52"/>
            <p:cNvSpPr>
              <a:spLocks noChangeArrowheads="1"/>
            </p:cNvSpPr>
            <p:nvPr/>
          </p:nvSpPr>
          <p:spPr bwMode="auto">
            <a:xfrm>
              <a:off x="1457" y="1035"/>
              <a:ext cx="567" cy="850"/>
            </a:xfrm>
            <a:custGeom>
              <a:avLst/>
              <a:gdLst>
                <a:gd name="T0" fmla="*/ 447 w 240"/>
                <a:gd name="T1" fmla="*/ 425 h 360"/>
                <a:gd name="T2" fmla="*/ 0 w 240"/>
                <a:gd name="T3" fmla="*/ 45 h 360"/>
                <a:gd name="T4" fmla="*/ 376 w 240"/>
                <a:gd name="T5" fmla="*/ 198 h 360"/>
                <a:gd name="T6" fmla="*/ 567 w 240"/>
                <a:gd name="T7" fmla="*/ 770 h 360"/>
                <a:gd name="T8" fmla="*/ 567 w 240"/>
                <a:gd name="T9" fmla="*/ 850 h 360"/>
                <a:gd name="T10" fmla="*/ 510 w 240"/>
                <a:gd name="T11" fmla="*/ 850 h 360"/>
                <a:gd name="T12" fmla="*/ 447 w 240"/>
                <a:gd name="T13" fmla="*/ 425 h 36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40" h="360">
                  <a:moveTo>
                    <a:pt x="189" y="180"/>
                  </a:moveTo>
                  <a:cubicBezTo>
                    <a:pt x="130" y="16"/>
                    <a:pt x="53" y="33"/>
                    <a:pt x="0" y="19"/>
                  </a:cubicBezTo>
                  <a:cubicBezTo>
                    <a:pt x="45" y="0"/>
                    <a:pt x="117" y="27"/>
                    <a:pt x="159" y="84"/>
                  </a:cubicBezTo>
                  <a:cubicBezTo>
                    <a:pt x="202" y="141"/>
                    <a:pt x="240" y="245"/>
                    <a:pt x="240" y="326"/>
                  </a:cubicBezTo>
                  <a:cubicBezTo>
                    <a:pt x="240" y="339"/>
                    <a:pt x="240" y="350"/>
                    <a:pt x="240" y="360"/>
                  </a:cubicBezTo>
                  <a:cubicBezTo>
                    <a:pt x="216" y="360"/>
                    <a:pt x="216" y="360"/>
                    <a:pt x="216" y="360"/>
                  </a:cubicBezTo>
                  <a:cubicBezTo>
                    <a:pt x="218" y="311"/>
                    <a:pt x="213" y="248"/>
                    <a:pt x="189" y="180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9" name="Freeform 53"/>
            <p:cNvSpPr>
              <a:spLocks noChangeArrowheads="1"/>
            </p:cNvSpPr>
            <p:nvPr/>
          </p:nvSpPr>
          <p:spPr bwMode="auto">
            <a:xfrm>
              <a:off x="592" y="581"/>
              <a:ext cx="102" cy="374"/>
            </a:xfrm>
            <a:custGeom>
              <a:avLst/>
              <a:gdLst>
                <a:gd name="T0" fmla="*/ 102 w 43"/>
                <a:gd name="T1" fmla="*/ 0 h 158"/>
                <a:gd name="T2" fmla="*/ 40 w 43"/>
                <a:gd name="T3" fmla="*/ 201 h 158"/>
                <a:gd name="T4" fmla="*/ 36 w 43"/>
                <a:gd name="T5" fmla="*/ 374 h 158"/>
                <a:gd name="T6" fmla="*/ 19 w 43"/>
                <a:gd name="T7" fmla="*/ 196 h 158"/>
                <a:gd name="T8" fmla="*/ 102 w 43"/>
                <a:gd name="T9" fmla="*/ 0 h 1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" h="158">
                  <a:moveTo>
                    <a:pt x="43" y="0"/>
                  </a:moveTo>
                  <a:cubicBezTo>
                    <a:pt x="43" y="0"/>
                    <a:pt x="20" y="49"/>
                    <a:pt x="17" y="85"/>
                  </a:cubicBezTo>
                  <a:cubicBezTo>
                    <a:pt x="14" y="106"/>
                    <a:pt x="15" y="158"/>
                    <a:pt x="15" y="158"/>
                  </a:cubicBezTo>
                  <a:cubicBezTo>
                    <a:pt x="15" y="158"/>
                    <a:pt x="0" y="139"/>
                    <a:pt x="8" y="83"/>
                  </a:cubicBezTo>
                  <a:cubicBezTo>
                    <a:pt x="18" y="15"/>
                    <a:pt x="43" y="0"/>
                    <a:pt x="43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30" name="Freeform 54"/>
            <p:cNvSpPr>
              <a:spLocks noChangeArrowheads="1"/>
            </p:cNvSpPr>
            <p:nvPr/>
          </p:nvSpPr>
          <p:spPr bwMode="auto">
            <a:xfrm>
              <a:off x="996" y="1226"/>
              <a:ext cx="291" cy="659"/>
            </a:xfrm>
            <a:custGeom>
              <a:avLst/>
              <a:gdLst>
                <a:gd name="T0" fmla="*/ 166 w 123"/>
                <a:gd name="T1" fmla="*/ 309 h 279"/>
                <a:gd name="T2" fmla="*/ 0 w 123"/>
                <a:gd name="T3" fmla="*/ 0 h 279"/>
                <a:gd name="T4" fmla="*/ 222 w 123"/>
                <a:gd name="T5" fmla="*/ 168 h 279"/>
                <a:gd name="T6" fmla="*/ 291 w 123"/>
                <a:gd name="T7" fmla="*/ 579 h 279"/>
                <a:gd name="T8" fmla="*/ 284 w 123"/>
                <a:gd name="T9" fmla="*/ 659 h 279"/>
                <a:gd name="T10" fmla="*/ 185 w 123"/>
                <a:gd name="T11" fmla="*/ 659 h 279"/>
                <a:gd name="T12" fmla="*/ 166 w 123"/>
                <a:gd name="T13" fmla="*/ 309 h 2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3" h="279">
                  <a:moveTo>
                    <a:pt x="70" y="131"/>
                  </a:moveTo>
                  <a:cubicBezTo>
                    <a:pt x="59" y="83"/>
                    <a:pt x="0" y="0"/>
                    <a:pt x="0" y="0"/>
                  </a:cubicBezTo>
                  <a:cubicBezTo>
                    <a:pt x="0" y="0"/>
                    <a:pt x="74" y="35"/>
                    <a:pt x="94" y="71"/>
                  </a:cubicBezTo>
                  <a:cubicBezTo>
                    <a:pt x="112" y="108"/>
                    <a:pt x="123" y="239"/>
                    <a:pt x="123" y="245"/>
                  </a:cubicBezTo>
                  <a:cubicBezTo>
                    <a:pt x="123" y="248"/>
                    <a:pt x="122" y="263"/>
                    <a:pt x="120" y="279"/>
                  </a:cubicBezTo>
                  <a:cubicBezTo>
                    <a:pt x="78" y="279"/>
                    <a:pt x="78" y="279"/>
                    <a:pt x="78" y="279"/>
                  </a:cubicBezTo>
                  <a:cubicBezTo>
                    <a:pt x="80" y="237"/>
                    <a:pt x="81" y="180"/>
                    <a:pt x="70" y="13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31" name="Freeform 55"/>
            <p:cNvSpPr>
              <a:spLocks noChangeArrowheads="1"/>
            </p:cNvSpPr>
            <p:nvPr/>
          </p:nvSpPr>
          <p:spPr bwMode="auto">
            <a:xfrm>
              <a:off x="961" y="1205"/>
              <a:ext cx="364" cy="680"/>
            </a:xfrm>
            <a:custGeom>
              <a:avLst/>
              <a:gdLst>
                <a:gd name="T0" fmla="*/ 281 w 154"/>
                <a:gd name="T1" fmla="*/ 340 h 288"/>
                <a:gd name="T2" fmla="*/ 0 w 154"/>
                <a:gd name="T3" fmla="*/ 0 h 288"/>
                <a:gd name="T4" fmla="*/ 333 w 154"/>
                <a:gd name="T5" fmla="*/ 349 h 288"/>
                <a:gd name="T6" fmla="*/ 350 w 154"/>
                <a:gd name="T7" fmla="*/ 680 h 288"/>
                <a:gd name="T8" fmla="*/ 303 w 154"/>
                <a:gd name="T9" fmla="*/ 680 h 288"/>
                <a:gd name="T10" fmla="*/ 281 w 154"/>
                <a:gd name="T11" fmla="*/ 340 h 2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4" h="288">
                  <a:moveTo>
                    <a:pt x="119" y="144"/>
                  </a:moveTo>
                  <a:cubicBezTo>
                    <a:pt x="98" y="50"/>
                    <a:pt x="0" y="0"/>
                    <a:pt x="0" y="0"/>
                  </a:cubicBezTo>
                  <a:cubicBezTo>
                    <a:pt x="0" y="0"/>
                    <a:pt x="110" y="16"/>
                    <a:pt x="141" y="148"/>
                  </a:cubicBezTo>
                  <a:cubicBezTo>
                    <a:pt x="154" y="200"/>
                    <a:pt x="152" y="248"/>
                    <a:pt x="148" y="288"/>
                  </a:cubicBezTo>
                  <a:cubicBezTo>
                    <a:pt x="128" y="288"/>
                    <a:pt x="128" y="288"/>
                    <a:pt x="128" y="288"/>
                  </a:cubicBezTo>
                  <a:cubicBezTo>
                    <a:pt x="129" y="240"/>
                    <a:pt x="128" y="186"/>
                    <a:pt x="119" y="144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32" name="Freeform 56"/>
            <p:cNvSpPr>
              <a:spLocks noChangeArrowheads="1"/>
            </p:cNvSpPr>
            <p:nvPr/>
          </p:nvSpPr>
          <p:spPr bwMode="auto">
            <a:xfrm>
              <a:off x="0" y="1264"/>
              <a:ext cx="276" cy="621"/>
            </a:xfrm>
            <a:custGeom>
              <a:avLst/>
              <a:gdLst>
                <a:gd name="T0" fmla="*/ 0 w 117"/>
                <a:gd name="T1" fmla="*/ 458 h 263"/>
                <a:gd name="T2" fmla="*/ 57 w 117"/>
                <a:gd name="T3" fmla="*/ 170 h 263"/>
                <a:gd name="T4" fmla="*/ 276 w 117"/>
                <a:gd name="T5" fmla="*/ 0 h 263"/>
                <a:gd name="T6" fmla="*/ 113 w 117"/>
                <a:gd name="T7" fmla="*/ 309 h 263"/>
                <a:gd name="T8" fmla="*/ 94 w 117"/>
                <a:gd name="T9" fmla="*/ 621 h 263"/>
                <a:gd name="T10" fmla="*/ 0 w 117"/>
                <a:gd name="T11" fmla="*/ 621 h 263"/>
                <a:gd name="T12" fmla="*/ 0 w 117"/>
                <a:gd name="T13" fmla="*/ 458 h 263"/>
                <a:gd name="T14" fmla="*/ 0 w 117"/>
                <a:gd name="T15" fmla="*/ 458 h 2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7" h="263">
                  <a:moveTo>
                    <a:pt x="0" y="194"/>
                  </a:moveTo>
                  <a:cubicBezTo>
                    <a:pt x="5" y="152"/>
                    <a:pt x="13" y="94"/>
                    <a:pt x="24" y="72"/>
                  </a:cubicBezTo>
                  <a:cubicBezTo>
                    <a:pt x="44" y="36"/>
                    <a:pt x="117" y="0"/>
                    <a:pt x="117" y="0"/>
                  </a:cubicBezTo>
                  <a:cubicBezTo>
                    <a:pt x="117" y="0"/>
                    <a:pt x="58" y="84"/>
                    <a:pt x="48" y="131"/>
                  </a:cubicBezTo>
                  <a:cubicBezTo>
                    <a:pt x="38" y="175"/>
                    <a:pt x="37" y="224"/>
                    <a:pt x="40" y="263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194"/>
                    <a:pt x="0" y="194"/>
                    <a:pt x="0" y="19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33" name="Freeform 57"/>
            <p:cNvSpPr>
              <a:spLocks noChangeArrowheads="1"/>
            </p:cNvSpPr>
            <p:nvPr/>
          </p:nvSpPr>
          <p:spPr bwMode="auto">
            <a:xfrm>
              <a:off x="0" y="1245"/>
              <a:ext cx="314" cy="640"/>
            </a:xfrm>
            <a:custGeom>
              <a:avLst/>
              <a:gdLst>
                <a:gd name="T0" fmla="*/ 0 w 133"/>
                <a:gd name="T1" fmla="*/ 279 h 271"/>
                <a:gd name="T2" fmla="*/ 314 w 133"/>
                <a:gd name="T3" fmla="*/ 0 h 271"/>
                <a:gd name="T4" fmla="*/ 31 w 133"/>
                <a:gd name="T5" fmla="*/ 340 h 271"/>
                <a:gd name="T6" fmla="*/ 9 w 133"/>
                <a:gd name="T7" fmla="*/ 640 h 271"/>
                <a:gd name="T8" fmla="*/ 0 w 133"/>
                <a:gd name="T9" fmla="*/ 640 h 271"/>
                <a:gd name="T10" fmla="*/ 0 w 133"/>
                <a:gd name="T11" fmla="*/ 279 h 271"/>
                <a:gd name="T12" fmla="*/ 0 w 133"/>
                <a:gd name="T13" fmla="*/ 279 h 27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3" h="271">
                  <a:moveTo>
                    <a:pt x="0" y="118"/>
                  </a:moveTo>
                  <a:cubicBezTo>
                    <a:pt x="38" y="13"/>
                    <a:pt x="133" y="0"/>
                    <a:pt x="133" y="0"/>
                  </a:cubicBezTo>
                  <a:cubicBezTo>
                    <a:pt x="133" y="0"/>
                    <a:pt x="34" y="50"/>
                    <a:pt x="13" y="144"/>
                  </a:cubicBezTo>
                  <a:cubicBezTo>
                    <a:pt x="5" y="181"/>
                    <a:pt x="3" y="228"/>
                    <a:pt x="4" y="271"/>
                  </a:cubicBezTo>
                  <a:cubicBezTo>
                    <a:pt x="0" y="271"/>
                    <a:pt x="0" y="271"/>
                    <a:pt x="0" y="271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34" name="Freeform 58"/>
            <p:cNvSpPr>
              <a:spLocks noChangeArrowheads="1"/>
            </p:cNvSpPr>
            <p:nvPr/>
          </p:nvSpPr>
          <p:spPr bwMode="auto">
            <a:xfrm>
              <a:off x="826" y="629"/>
              <a:ext cx="57" cy="281"/>
            </a:xfrm>
            <a:custGeom>
              <a:avLst/>
              <a:gdLst>
                <a:gd name="T0" fmla="*/ 57 w 24"/>
                <a:gd name="T1" fmla="*/ 21 h 119"/>
                <a:gd name="T2" fmla="*/ 29 w 24"/>
                <a:gd name="T3" fmla="*/ 146 h 119"/>
                <a:gd name="T4" fmla="*/ 31 w 24"/>
                <a:gd name="T5" fmla="*/ 276 h 119"/>
                <a:gd name="T6" fmla="*/ 10 w 24"/>
                <a:gd name="T7" fmla="*/ 281 h 119"/>
                <a:gd name="T8" fmla="*/ 0 w 24"/>
                <a:gd name="T9" fmla="*/ 142 h 119"/>
                <a:gd name="T10" fmla="*/ 40 w 24"/>
                <a:gd name="T11" fmla="*/ 0 h 119"/>
                <a:gd name="T12" fmla="*/ 57 w 24"/>
                <a:gd name="T13" fmla="*/ 21 h 119"/>
                <a:gd name="T14" fmla="*/ 57 w 24"/>
                <a:gd name="T15" fmla="*/ 21 h 11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4" h="119">
                  <a:moveTo>
                    <a:pt x="24" y="9"/>
                  </a:moveTo>
                  <a:cubicBezTo>
                    <a:pt x="24" y="9"/>
                    <a:pt x="13" y="46"/>
                    <a:pt x="12" y="62"/>
                  </a:cubicBezTo>
                  <a:cubicBezTo>
                    <a:pt x="9" y="79"/>
                    <a:pt x="13" y="117"/>
                    <a:pt x="13" y="117"/>
                  </a:cubicBezTo>
                  <a:cubicBezTo>
                    <a:pt x="4" y="119"/>
                    <a:pt x="4" y="119"/>
                    <a:pt x="4" y="119"/>
                  </a:cubicBezTo>
                  <a:cubicBezTo>
                    <a:pt x="4" y="119"/>
                    <a:pt x="0" y="79"/>
                    <a:pt x="0" y="60"/>
                  </a:cubicBezTo>
                  <a:cubicBezTo>
                    <a:pt x="0" y="41"/>
                    <a:pt x="17" y="0"/>
                    <a:pt x="17" y="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35" name="Freeform 59"/>
            <p:cNvSpPr>
              <a:spLocks noChangeArrowheads="1"/>
            </p:cNvSpPr>
            <p:nvPr/>
          </p:nvSpPr>
          <p:spPr bwMode="auto">
            <a:xfrm>
              <a:off x="1384" y="1323"/>
              <a:ext cx="949" cy="562"/>
            </a:xfrm>
            <a:custGeom>
              <a:avLst/>
              <a:gdLst>
                <a:gd name="T0" fmla="*/ 529 w 402"/>
                <a:gd name="T1" fmla="*/ 0 h 238"/>
                <a:gd name="T2" fmla="*/ 550 w 402"/>
                <a:gd name="T3" fmla="*/ 7 h 238"/>
                <a:gd name="T4" fmla="*/ 578 w 402"/>
                <a:gd name="T5" fmla="*/ 90 h 238"/>
                <a:gd name="T6" fmla="*/ 701 w 402"/>
                <a:gd name="T7" fmla="*/ 163 h 238"/>
                <a:gd name="T8" fmla="*/ 902 w 402"/>
                <a:gd name="T9" fmla="*/ 234 h 238"/>
                <a:gd name="T10" fmla="*/ 944 w 402"/>
                <a:gd name="T11" fmla="*/ 475 h 238"/>
                <a:gd name="T12" fmla="*/ 925 w 402"/>
                <a:gd name="T13" fmla="*/ 562 h 238"/>
                <a:gd name="T14" fmla="*/ 35 w 402"/>
                <a:gd name="T15" fmla="*/ 562 h 238"/>
                <a:gd name="T16" fmla="*/ 19 w 402"/>
                <a:gd name="T17" fmla="*/ 324 h 238"/>
                <a:gd name="T18" fmla="*/ 158 w 402"/>
                <a:gd name="T19" fmla="*/ 128 h 238"/>
                <a:gd name="T20" fmla="*/ 321 w 402"/>
                <a:gd name="T21" fmla="*/ 128 h 238"/>
                <a:gd name="T22" fmla="*/ 437 w 402"/>
                <a:gd name="T23" fmla="*/ 94 h 238"/>
                <a:gd name="T24" fmla="*/ 437 w 402"/>
                <a:gd name="T25" fmla="*/ 14 h 238"/>
                <a:gd name="T26" fmla="*/ 529 w 402"/>
                <a:gd name="T27" fmla="*/ 0 h 23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02" h="238">
                  <a:moveTo>
                    <a:pt x="224" y="0"/>
                  </a:moveTo>
                  <a:cubicBezTo>
                    <a:pt x="228" y="0"/>
                    <a:pt x="232" y="1"/>
                    <a:pt x="233" y="3"/>
                  </a:cubicBezTo>
                  <a:cubicBezTo>
                    <a:pt x="237" y="12"/>
                    <a:pt x="245" y="38"/>
                    <a:pt x="245" y="38"/>
                  </a:cubicBezTo>
                  <a:cubicBezTo>
                    <a:pt x="245" y="38"/>
                    <a:pt x="284" y="50"/>
                    <a:pt x="297" y="69"/>
                  </a:cubicBezTo>
                  <a:cubicBezTo>
                    <a:pt x="321" y="66"/>
                    <a:pt x="370" y="76"/>
                    <a:pt x="382" y="99"/>
                  </a:cubicBezTo>
                  <a:cubicBezTo>
                    <a:pt x="394" y="121"/>
                    <a:pt x="402" y="157"/>
                    <a:pt x="400" y="201"/>
                  </a:cubicBezTo>
                  <a:cubicBezTo>
                    <a:pt x="399" y="216"/>
                    <a:pt x="396" y="228"/>
                    <a:pt x="392" y="238"/>
                  </a:cubicBezTo>
                  <a:cubicBezTo>
                    <a:pt x="15" y="238"/>
                    <a:pt x="15" y="238"/>
                    <a:pt x="15" y="238"/>
                  </a:cubicBezTo>
                  <a:cubicBezTo>
                    <a:pt x="7" y="218"/>
                    <a:pt x="0" y="185"/>
                    <a:pt x="8" y="137"/>
                  </a:cubicBezTo>
                  <a:cubicBezTo>
                    <a:pt x="12" y="114"/>
                    <a:pt x="44" y="61"/>
                    <a:pt x="67" y="54"/>
                  </a:cubicBezTo>
                  <a:cubicBezTo>
                    <a:pt x="92" y="46"/>
                    <a:pt x="136" y="54"/>
                    <a:pt x="136" y="54"/>
                  </a:cubicBezTo>
                  <a:cubicBezTo>
                    <a:pt x="136" y="54"/>
                    <a:pt x="136" y="54"/>
                    <a:pt x="185" y="40"/>
                  </a:cubicBezTo>
                  <a:cubicBezTo>
                    <a:pt x="185" y="40"/>
                    <a:pt x="185" y="40"/>
                    <a:pt x="185" y="6"/>
                  </a:cubicBezTo>
                  <a:cubicBezTo>
                    <a:pt x="185" y="6"/>
                    <a:pt x="210" y="0"/>
                    <a:pt x="22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36" name="Freeform 60"/>
            <p:cNvSpPr>
              <a:spLocks noChangeArrowheads="1"/>
            </p:cNvSpPr>
            <p:nvPr/>
          </p:nvSpPr>
          <p:spPr bwMode="auto">
            <a:xfrm>
              <a:off x="1639" y="1451"/>
              <a:ext cx="465" cy="120"/>
            </a:xfrm>
            <a:custGeom>
              <a:avLst/>
              <a:gdLst>
                <a:gd name="T0" fmla="*/ 456 w 197"/>
                <a:gd name="T1" fmla="*/ 115 h 51"/>
                <a:gd name="T2" fmla="*/ 448 w 197"/>
                <a:gd name="T3" fmla="*/ 111 h 51"/>
                <a:gd name="T4" fmla="*/ 267 w 197"/>
                <a:gd name="T5" fmla="*/ 12 h 51"/>
                <a:gd name="T6" fmla="*/ 0 w 197"/>
                <a:gd name="T7" fmla="*/ 75 h 51"/>
                <a:gd name="T8" fmla="*/ 5 w 197"/>
                <a:gd name="T9" fmla="*/ 80 h 51"/>
                <a:gd name="T10" fmla="*/ 465 w 197"/>
                <a:gd name="T11" fmla="*/ 120 h 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7" h="51">
                  <a:moveTo>
                    <a:pt x="193" y="49"/>
                  </a:moveTo>
                  <a:cubicBezTo>
                    <a:pt x="193" y="49"/>
                    <a:pt x="192" y="48"/>
                    <a:pt x="190" y="47"/>
                  </a:cubicBezTo>
                  <a:cubicBezTo>
                    <a:pt x="180" y="40"/>
                    <a:pt x="151" y="10"/>
                    <a:pt x="113" y="5"/>
                  </a:cubicBezTo>
                  <a:cubicBezTo>
                    <a:pt x="68" y="0"/>
                    <a:pt x="0" y="32"/>
                    <a:pt x="0" y="32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97" y="51"/>
                    <a:pt x="197" y="51"/>
                    <a:pt x="197" y="51"/>
                  </a:cubicBezTo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37" name="Freeform 61"/>
            <p:cNvSpPr>
              <a:spLocks noChangeArrowheads="1"/>
            </p:cNvSpPr>
            <p:nvPr/>
          </p:nvSpPr>
          <p:spPr bwMode="auto">
            <a:xfrm>
              <a:off x="1438" y="1441"/>
              <a:ext cx="888" cy="459"/>
            </a:xfrm>
            <a:custGeom>
              <a:avLst/>
              <a:gdLst>
                <a:gd name="T0" fmla="*/ 425 w 376"/>
                <a:gd name="T1" fmla="*/ 57 h 194"/>
                <a:gd name="T2" fmla="*/ 633 w 376"/>
                <a:gd name="T3" fmla="*/ 128 h 194"/>
                <a:gd name="T4" fmla="*/ 805 w 376"/>
                <a:gd name="T5" fmla="*/ 459 h 194"/>
                <a:gd name="T6" fmla="*/ 35 w 376"/>
                <a:gd name="T7" fmla="*/ 459 h 194"/>
                <a:gd name="T8" fmla="*/ 5 w 376"/>
                <a:gd name="T9" fmla="*/ 291 h 194"/>
                <a:gd name="T10" fmla="*/ 239 w 376"/>
                <a:gd name="T11" fmla="*/ 106 h 194"/>
                <a:gd name="T12" fmla="*/ 425 w 376"/>
                <a:gd name="T13" fmla="*/ 57 h 19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76" h="194">
                  <a:moveTo>
                    <a:pt x="180" y="24"/>
                  </a:moveTo>
                  <a:cubicBezTo>
                    <a:pt x="212" y="24"/>
                    <a:pt x="246" y="33"/>
                    <a:pt x="268" y="54"/>
                  </a:cubicBezTo>
                  <a:cubicBezTo>
                    <a:pt x="354" y="36"/>
                    <a:pt x="376" y="136"/>
                    <a:pt x="341" y="194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4" y="173"/>
                    <a:pt x="0" y="147"/>
                    <a:pt x="2" y="123"/>
                  </a:cubicBezTo>
                  <a:cubicBezTo>
                    <a:pt x="9" y="27"/>
                    <a:pt x="66" y="0"/>
                    <a:pt x="101" y="45"/>
                  </a:cubicBezTo>
                  <a:cubicBezTo>
                    <a:pt x="116" y="32"/>
                    <a:pt x="147" y="24"/>
                    <a:pt x="180" y="24"/>
                  </a:cubicBezTo>
                  <a:close/>
                </a:path>
              </a:pathLst>
            </a:custGeom>
            <a:solidFill>
              <a:srgbClr val="EE91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38" name="Freeform 62"/>
            <p:cNvSpPr>
              <a:spLocks noEditPoints="1" noChangeArrowheads="1"/>
            </p:cNvSpPr>
            <p:nvPr/>
          </p:nvSpPr>
          <p:spPr bwMode="auto">
            <a:xfrm>
              <a:off x="1424" y="1472"/>
              <a:ext cx="869" cy="423"/>
            </a:xfrm>
            <a:custGeom>
              <a:avLst/>
              <a:gdLst>
                <a:gd name="T0" fmla="*/ 595 w 368"/>
                <a:gd name="T1" fmla="*/ 132 h 179"/>
                <a:gd name="T2" fmla="*/ 656 w 368"/>
                <a:gd name="T3" fmla="*/ 314 h 179"/>
                <a:gd name="T4" fmla="*/ 647 w 368"/>
                <a:gd name="T5" fmla="*/ 423 h 179"/>
                <a:gd name="T6" fmla="*/ 614 w 368"/>
                <a:gd name="T7" fmla="*/ 423 h 179"/>
                <a:gd name="T8" fmla="*/ 621 w 368"/>
                <a:gd name="T9" fmla="*/ 333 h 179"/>
                <a:gd name="T10" fmla="*/ 595 w 368"/>
                <a:gd name="T11" fmla="*/ 132 h 179"/>
                <a:gd name="T12" fmla="*/ 276 w 368"/>
                <a:gd name="T13" fmla="*/ 102 h 179"/>
                <a:gd name="T14" fmla="*/ 229 w 368"/>
                <a:gd name="T15" fmla="*/ 298 h 179"/>
                <a:gd name="T16" fmla="*/ 239 w 368"/>
                <a:gd name="T17" fmla="*/ 423 h 179"/>
                <a:gd name="T18" fmla="*/ 205 w 368"/>
                <a:gd name="T19" fmla="*/ 423 h 179"/>
                <a:gd name="T20" fmla="*/ 201 w 368"/>
                <a:gd name="T21" fmla="*/ 284 h 179"/>
                <a:gd name="T22" fmla="*/ 276 w 368"/>
                <a:gd name="T23" fmla="*/ 102 h 179"/>
                <a:gd name="T24" fmla="*/ 727 w 368"/>
                <a:gd name="T25" fmla="*/ 57 h 179"/>
                <a:gd name="T26" fmla="*/ 850 w 368"/>
                <a:gd name="T27" fmla="*/ 189 h 179"/>
                <a:gd name="T28" fmla="*/ 831 w 368"/>
                <a:gd name="T29" fmla="*/ 423 h 179"/>
                <a:gd name="T30" fmla="*/ 789 w 368"/>
                <a:gd name="T31" fmla="*/ 423 h 179"/>
                <a:gd name="T32" fmla="*/ 815 w 368"/>
                <a:gd name="T33" fmla="*/ 378 h 179"/>
                <a:gd name="T34" fmla="*/ 770 w 368"/>
                <a:gd name="T35" fmla="*/ 102 h 179"/>
                <a:gd name="T36" fmla="*/ 628 w 368"/>
                <a:gd name="T37" fmla="*/ 80 h 179"/>
                <a:gd name="T38" fmla="*/ 593 w 368"/>
                <a:gd name="T39" fmla="*/ 69 h 179"/>
                <a:gd name="T40" fmla="*/ 727 w 368"/>
                <a:gd name="T41" fmla="*/ 57 h 179"/>
                <a:gd name="T42" fmla="*/ 182 w 368"/>
                <a:gd name="T43" fmla="*/ 14 h 179"/>
                <a:gd name="T44" fmla="*/ 283 w 368"/>
                <a:gd name="T45" fmla="*/ 52 h 179"/>
                <a:gd name="T46" fmla="*/ 130 w 368"/>
                <a:gd name="T47" fmla="*/ 45 h 179"/>
                <a:gd name="T48" fmla="*/ 43 w 368"/>
                <a:gd name="T49" fmla="*/ 347 h 179"/>
                <a:gd name="T50" fmla="*/ 73 w 368"/>
                <a:gd name="T51" fmla="*/ 423 h 179"/>
                <a:gd name="T52" fmla="*/ 35 w 368"/>
                <a:gd name="T53" fmla="*/ 423 h 179"/>
                <a:gd name="T54" fmla="*/ 14 w 368"/>
                <a:gd name="T55" fmla="*/ 199 h 179"/>
                <a:gd name="T56" fmla="*/ 182 w 368"/>
                <a:gd name="T57" fmla="*/ 14 h 17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68" h="179">
                  <a:moveTo>
                    <a:pt x="252" y="56"/>
                  </a:moveTo>
                  <a:cubicBezTo>
                    <a:pt x="267" y="57"/>
                    <a:pt x="273" y="78"/>
                    <a:pt x="278" y="133"/>
                  </a:cubicBezTo>
                  <a:cubicBezTo>
                    <a:pt x="278" y="150"/>
                    <a:pt x="276" y="166"/>
                    <a:pt x="274" y="179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1" y="168"/>
                    <a:pt x="263" y="156"/>
                    <a:pt x="263" y="141"/>
                  </a:cubicBezTo>
                  <a:cubicBezTo>
                    <a:pt x="265" y="94"/>
                    <a:pt x="257" y="65"/>
                    <a:pt x="252" y="56"/>
                  </a:cubicBezTo>
                  <a:close/>
                  <a:moveTo>
                    <a:pt x="117" y="43"/>
                  </a:moveTo>
                  <a:cubicBezTo>
                    <a:pt x="117" y="43"/>
                    <a:pt x="103" y="76"/>
                    <a:pt x="97" y="126"/>
                  </a:cubicBezTo>
                  <a:cubicBezTo>
                    <a:pt x="95" y="147"/>
                    <a:pt x="97" y="165"/>
                    <a:pt x="101" y="179"/>
                  </a:cubicBezTo>
                  <a:cubicBezTo>
                    <a:pt x="87" y="179"/>
                    <a:pt x="87" y="179"/>
                    <a:pt x="87" y="179"/>
                  </a:cubicBezTo>
                  <a:cubicBezTo>
                    <a:pt x="83" y="162"/>
                    <a:pt x="81" y="140"/>
                    <a:pt x="85" y="120"/>
                  </a:cubicBezTo>
                  <a:cubicBezTo>
                    <a:pt x="100" y="51"/>
                    <a:pt x="117" y="43"/>
                    <a:pt x="117" y="43"/>
                  </a:cubicBezTo>
                  <a:close/>
                  <a:moveTo>
                    <a:pt x="308" y="24"/>
                  </a:moveTo>
                  <a:cubicBezTo>
                    <a:pt x="334" y="23"/>
                    <a:pt x="353" y="49"/>
                    <a:pt x="360" y="80"/>
                  </a:cubicBezTo>
                  <a:cubicBezTo>
                    <a:pt x="368" y="119"/>
                    <a:pt x="363" y="161"/>
                    <a:pt x="352" y="179"/>
                  </a:cubicBezTo>
                  <a:cubicBezTo>
                    <a:pt x="334" y="179"/>
                    <a:pt x="334" y="179"/>
                    <a:pt x="334" y="179"/>
                  </a:cubicBezTo>
                  <a:cubicBezTo>
                    <a:pt x="345" y="160"/>
                    <a:pt x="345" y="160"/>
                    <a:pt x="345" y="160"/>
                  </a:cubicBezTo>
                  <a:cubicBezTo>
                    <a:pt x="366" y="98"/>
                    <a:pt x="338" y="50"/>
                    <a:pt x="326" y="43"/>
                  </a:cubicBezTo>
                  <a:cubicBezTo>
                    <a:pt x="314" y="36"/>
                    <a:pt x="266" y="34"/>
                    <a:pt x="266" y="34"/>
                  </a:cubicBezTo>
                  <a:cubicBezTo>
                    <a:pt x="251" y="29"/>
                    <a:pt x="251" y="29"/>
                    <a:pt x="251" y="29"/>
                  </a:cubicBezTo>
                  <a:cubicBezTo>
                    <a:pt x="251" y="29"/>
                    <a:pt x="282" y="24"/>
                    <a:pt x="308" y="24"/>
                  </a:cubicBezTo>
                  <a:close/>
                  <a:moveTo>
                    <a:pt x="77" y="6"/>
                  </a:moveTo>
                  <a:cubicBezTo>
                    <a:pt x="90" y="7"/>
                    <a:pt x="104" y="13"/>
                    <a:pt x="120" y="22"/>
                  </a:cubicBezTo>
                  <a:cubicBezTo>
                    <a:pt x="120" y="22"/>
                    <a:pt x="69" y="12"/>
                    <a:pt x="55" y="19"/>
                  </a:cubicBezTo>
                  <a:cubicBezTo>
                    <a:pt x="34" y="41"/>
                    <a:pt x="5" y="88"/>
                    <a:pt x="18" y="147"/>
                  </a:cubicBezTo>
                  <a:cubicBezTo>
                    <a:pt x="21" y="161"/>
                    <a:pt x="26" y="171"/>
                    <a:pt x="31" y="179"/>
                  </a:cubicBezTo>
                  <a:cubicBezTo>
                    <a:pt x="15" y="179"/>
                    <a:pt x="15" y="179"/>
                    <a:pt x="15" y="179"/>
                  </a:cubicBezTo>
                  <a:cubicBezTo>
                    <a:pt x="1" y="153"/>
                    <a:pt x="0" y="118"/>
                    <a:pt x="6" y="84"/>
                  </a:cubicBezTo>
                  <a:cubicBezTo>
                    <a:pt x="17" y="28"/>
                    <a:pt x="39" y="0"/>
                    <a:pt x="77" y="6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39" name="Freeform 63"/>
            <p:cNvSpPr>
              <a:spLocks noChangeArrowheads="1"/>
            </p:cNvSpPr>
            <p:nvPr/>
          </p:nvSpPr>
          <p:spPr bwMode="auto">
            <a:xfrm>
              <a:off x="1759" y="1377"/>
              <a:ext cx="218" cy="218"/>
            </a:xfrm>
            <a:custGeom>
              <a:avLst/>
              <a:gdLst>
                <a:gd name="T0" fmla="*/ 0 w 92"/>
                <a:gd name="T1" fmla="*/ 161 h 92"/>
                <a:gd name="T2" fmla="*/ 118 w 92"/>
                <a:gd name="T3" fmla="*/ 211 h 92"/>
                <a:gd name="T4" fmla="*/ 218 w 92"/>
                <a:gd name="T5" fmla="*/ 168 h 92"/>
                <a:gd name="T6" fmla="*/ 164 w 92"/>
                <a:gd name="T7" fmla="*/ 133 h 92"/>
                <a:gd name="T8" fmla="*/ 152 w 92"/>
                <a:gd name="T9" fmla="*/ 14 h 92"/>
                <a:gd name="T10" fmla="*/ 88 w 92"/>
                <a:gd name="T11" fmla="*/ 17 h 92"/>
                <a:gd name="T12" fmla="*/ 100 w 92"/>
                <a:gd name="T13" fmla="*/ 88 h 92"/>
                <a:gd name="T14" fmla="*/ 0 w 92"/>
                <a:gd name="T15" fmla="*/ 161 h 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2" h="92">
                  <a:moveTo>
                    <a:pt x="0" y="68"/>
                  </a:moveTo>
                  <a:cubicBezTo>
                    <a:pt x="0" y="68"/>
                    <a:pt x="21" y="87"/>
                    <a:pt x="50" y="89"/>
                  </a:cubicBezTo>
                  <a:cubicBezTo>
                    <a:pt x="87" y="92"/>
                    <a:pt x="92" y="71"/>
                    <a:pt x="92" y="71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69" y="56"/>
                    <a:pt x="83" y="32"/>
                    <a:pt x="64" y="6"/>
                  </a:cubicBezTo>
                  <a:cubicBezTo>
                    <a:pt x="47" y="0"/>
                    <a:pt x="37" y="7"/>
                    <a:pt x="37" y="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7"/>
                    <a:pt x="1" y="53"/>
                    <a:pt x="0" y="6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40" name="Freeform 64"/>
            <p:cNvSpPr>
              <a:spLocks noChangeArrowheads="1"/>
            </p:cNvSpPr>
            <p:nvPr/>
          </p:nvSpPr>
          <p:spPr bwMode="auto">
            <a:xfrm>
              <a:off x="1762" y="1389"/>
              <a:ext cx="233" cy="213"/>
            </a:xfrm>
            <a:custGeom>
              <a:avLst/>
              <a:gdLst>
                <a:gd name="T0" fmla="*/ 0 w 99"/>
                <a:gd name="T1" fmla="*/ 149 h 90"/>
                <a:gd name="T2" fmla="*/ 108 w 99"/>
                <a:gd name="T3" fmla="*/ 206 h 90"/>
                <a:gd name="T4" fmla="*/ 214 w 99"/>
                <a:gd name="T5" fmla="*/ 168 h 90"/>
                <a:gd name="T6" fmla="*/ 167 w 99"/>
                <a:gd name="T7" fmla="*/ 118 h 90"/>
                <a:gd name="T8" fmla="*/ 179 w 99"/>
                <a:gd name="T9" fmla="*/ 57 h 90"/>
                <a:gd name="T10" fmla="*/ 155 w 99"/>
                <a:gd name="T11" fmla="*/ 2 h 90"/>
                <a:gd name="T12" fmla="*/ 139 w 99"/>
                <a:gd name="T13" fmla="*/ 0 h 90"/>
                <a:gd name="T14" fmla="*/ 158 w 99"/>
                <a:gd name="T15" fmla="*/ 64 h 90"/>
                <a:gd name="T16" fmla="*/ 141 w 99"/>
                <a:gd name="T17" fmla="*/ 128 h 90"/>
                <a:gd name="T18" fmla="*/ 193 w 99"/>
                <a:gd name="T19" fmla="*/ 147 h 90"/>
                <a:gd name="T20" fmla="*/ 137 w 99"/>
                <a:gd name="T21" fmla="*/ 192 h 90"/>
                <a:gd name="T22" fmla="*/ 0 w 99"/>
                <a:gd name="T23" fmla="*/ 149 h 9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99" h="90">
                  <a:moveTo>
                    <a:pt x="0" y="63"/>
                  </a:moveTo>
                  <a:cubicBezTo>
                    <a:pt x="0" y="63"/>
                    <a:pt x="19" y="86"/>
                    <a:pt x="46" y="87"/>
                  </a:cubicBezTo>
                  <a:cubicBezTo>
                    <a:pt x="73" y="89"/>
                    <a:pt x="82" y="90"/>
                    <a:pt x="91" y="71"/>
                  </a:cubicBezTo>
                  <a:cubicBezTo>
                    <a:pt x="99" y="53"/>
                    <a:pt x="71" y="50"/>
                    <a:pt x="71" y="50"/>
                  </a:cubicBezTo>
                  <a:cubicBezTo>
                    <a:pt x="71" y="50"/>
                    <a:pt x="78" y="39"/>
                    <a:pt x="76" y="24"/>
                  </a:cubicBezTo>
                  <a:cubicBezTo>
                    <a:pt x="74" y="9"/>
                    <a:pt x="66" y="1"/>
                    <a:pt x="66" y="1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8" y="13"/>
                    <a:pt x="67" y="27"/>
                  </a:cubicBezTo>
                  <a:cubicBezTo>
                    <a:pt x="66" y="40"/>
                    <a:pt x="60" y="54"/>
                    <a:pt x="60" y="54"/>
                  </a:cubicBezTo>
                  <a:cubicBezTo>
                    <a:pt x="60" y="54"/>
                    <a:pt x="82" y="56"/>
                    <a:pt x="82" y="62"/>
                  </a:cubicBezTo>
                  <a:cubicBezTo>
                    <a:pt x="82" y="74"/>
                    <a:pt x="70" y="81"/>
                    <a:pt x="58" y="81"/>
                  </a:cubicBezTo>
                  <a:cubicBezTo>
                    <a:pt x="47" y="81"/>
                    <a:pt x="0" y="63"/>
                    <a:pt x="0" y="63"/>
                  </a:cubicBezTo>
                  <a:close/>
                </a:path>
              </a:pathLst>
            </a:custGeom>
            <a:solidFill>
              <a:srgbClr val="696A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41" name="Freeform 65"/>
            <p:cNvSpPr>
              <a:spLocks noChangeArrowheads="1"/>
            </p:cNvSpPr>
            <p:nvPr/>
          </p:nvSpPr>
          <p:spPr bwMode="auto">
            <a:xfrm>
              <a:off x="829" y="884"/>
              <a:ext cx="507" cy="167"/>
            </a:xfrm>
            <a:custGeom>
              <a:avLst/>
              <a:gdLst>
                <a:gd name="T0" fmla="*/ 193 w 215"/>
                <a:gd name="T1" fmla="*/ 5 h 71"/>
                <a:gd name="T2" fmla="*/ 507 w 215"/>
                <a:gd name="T3" fmla="*/ 167 h 71"/>
                <a:gd name="T4" fmla="*/ 231 w 215"/>
                <a:gd name="T5" fmla="*/ 31 h 71"/>
                <a:gd name="T6" fmla="*/ 0 w 215"/>
                <a:gd name="T7" fmla="*/ 33 h 71"/>
                <a:gd name="T8" fmla="*/ 193 w 215"/>
                <a:gd name="T9" fmla="*/ 5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5" h="71">
                  <a:moveTo>
                    <a:pt x="82" y="2"/>
                  </a:moveTo>
                  <a:cubicBezTo>
                    <a:pt x="116" y="3"/>
                    <a:pt x="190" y="29"/>
                    <a:pt x="215" y="71"/>
                  </a:cubicBezTo>
                  <a:cubicBezTo>
                    <a:pt x="161" y="35"/>
                    <a:pt x="125" y="17"/>
                    <a:pt x="98" y="13"/>
                  </a:cubicBezTo>
                  <a:cubicBezTo>
                    <a:pt x="76" y="9"/>
                    <a:pt x="76" y="12"/>
                    <a:pt x="0" y="14"/>
                  </a:cubicBezTo>
                  <a:cubicBezTo>
                    <a:pt x="0" y="14"/>
                    <a:pt x="27" y="0"/>
                    <a:pt x="82" y="2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204" name="Group 344"/>
          <p:cNvGrpSpPr>
            <a:grpSpLocks/>
          </p:cNvGrpSpPr>
          <p:nvPr/>
        </p:nvGrpSpPr>
        <p:grpSpPr bwMode="auto">
          <a:xfrm>
            <a:off x="0" y="3798888"/>
            <a:ext cx="4384675" cy="3084512"/>
            <a:chOff x="0" y="0"/>
            <a:chExt cx="3504440" cy="2464312"/>
          </a:xfrm>
        </p:grpSpPr>
        <p:grpSp>
          <p:nvGrpSpPr>
            <p:cNvPr id="8233" name="Group 345"/>
            <p:cNvGrpSpPr>
              <a:grpSpLocks/>
            </p:cNvGrpSpPr>
            <p:nvPr/>
          </p:nvGrpSpPr>
          <p:grpSpPr bwMode="auto">
            <a:xfrm>
              <a:off x="1267" y="0"/>
              <a:ext cx="2827754" cy="2458133"/>
              <a:chOff x="0" y="0"/>
              <a:chExt cx="5799" cy="5041"/>
            </a:xfrm>
          </p:grpSpPr>
          <p:sp>
            <p:nvSpPr>
              <p:cNvPr id="8259" name="Freeform 157"/>
              <p:cNvSpPr>
                <a:spLocks noChangeArrowheads="1"/>
              </p:cNvSpPr>
              <p:nvPr/>
            </p:nvSpPr>
            <p:spPr bwMode="auto">
              <a:xfrm>
                <a:off x="2057" y="241"/>
                <a:ext cx="1751" cy="1833"/>
              </a:xfrm>
              <a:custGeom>
                <a:avLst/>
                <a:gdLst>
                  <a:gd name="T0" fmla="*/ 1144 w 741"/>
                  <a:gd name="T1" fmla="*/ 262 h 776"/>
                  <a:gd name="T2" fmla="*/ 879 w 741"/>
                  <a:gd name="T3" fmla="*/ 113 h 776"/>
                  <a:gd name="T4" fmla="*/ 886 w 741"/>
                  <a:gd name="T5" fmla="*/ 0 h 776"/>
                  <a:gd name="T6" fmla="*/ 711 w 741"/>
                  <a:gd name="T7" fmla="*/ 5 h 776"/>
                  <a:gd name="T8" fmla="*/ 489 w 741"/>
                  <a:gd name="T9" fmla="*/ 265 h 776"/>
                  <a:gd name="T10" fmla="*/ 168 w 741"/>
                  <a:gd name="T11" fmla="*/ 477 h 776"/>
                  <a:gd name="T12" fmla="*/ 113 w 741"/>
                  <a:gd name="T13" fmla="*/ 1325 h 776"/>
                  <a:gd name="T14" fmla="*/ 336 w 741"/>
                  <a:gd name="T15" fmla="*/ 1750 h 776"/>
                  <a:gd name="T16" fmla="*/ 541 w 741"/>
                  <a:gd name="T17" fmla="*/ 1736 h 776"/>
                  <a:gd name="T18" fmla="*/ 926 w 741"/>
                  <a:gd name="T19" fmla="*/ 1809 h 776"/>
                  <a:gd name="T20" fmla="*/ 1281 w 741"/>
                  <a:gd name="T21" fmla="*/ 1679 h 776"/>
                  <a:gd name="T22" fmla="*/ 1607 w 741"/>
                  <a:gd name="T23" fmla="*/ 1531 h 776"/>
                  <a:gd name="T24" fmla="*/ 1751 w 741"/>
                  <a:gd name="T25" fmla="*/ 1065 h 776"/>
                  <a:gd name="T26" fmla="*/ 1597 w 741"/>
                  <a:gd name="T27" fmla="*/ 515 h 776"/>
                  <a:gd name="T28" fmla="*/ 1144 w 741"/>
                  <a:gd name="T29" fmla="*/ 262 h 77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741" h="776">
                    <a:moveTo>
                      <a:pt x="484" y="111"/>
                    </a:moveTo>
                    <a:cubicBezTo>
                      <a:pt x="454" y="48"/>
                      <a:pt x="372" y="48"/>
                      <a:pt x="372" y="48"/>
                    </a:cubicBezTo>
                    <a:cubicBezTo>
                      <a:pt x="372" y="48"/>
                      <a:pt x="372" y="48"/>
                      <a:pt x="375" y="0"/>
                    </a:cubicBezTo>
                    <a:cubicBezTo>
                      <a:pt x="375" y="0"/>
                      <a:pt x="375" y="0"/>
                      <a:pt x="301" y="2"/>
                    </a:cubicBezTo>
                    <a:cubicBezTo>
                      <a:pt x="301" y="2"/>
                      <a:pt x="212" y="51"/>
                      <a:pt x="207" y="112"/>
                    </a:cubicBezTo>
                    <a:cubicBezTo>
                      <a:pt x="167" y="115"/>
                      <a:pt x="143" y="132"/>
                      <a:pt x="71" y="202"/>
                    </a:cubicBezTo>
                    <a:cubicBezTo>
                      <a:pt x="0" y="270"/>
                      <a:pt x="48" y="561"/>
                      <a:pt x="48" y="561"/>
                    </a:cubicBezTo>
                    <a:cubicBezTo>
                      <a:pt x="48" y="561"/>
                      <a:pt x="99" y="732"/>
                      <a:pt x="142" y="741"/>
                    </a:cubicBezTo>
                    <a:cubicBezTo>
                      <a:pt x="186" y="751"/>
                      <a:pt x="229" y="735"/>
                      <a:pt x="229" y="735"/>
                    </a:cubicBezTo>
                    <a:cubicBezTo>
                      <a:pt x="229" y="735"/>
                      <a:pt x="301" y="776"/>
                      <a:pt x="392" y="766"/>
                    </a:cubicBezTo>
                    <a:cubicBezTo>
                      <a:pt x="483" y="756"/>
                      <a:pt x="505" y="743"/>
                      <a:pt x="542" y="711"/>
                    </a:cubicBezTo>
                    <a:cubicBezTo>
                      <a:pt x="579" y="706"/>
                      <a:pt x="648" y="688"/>
                      <a:pt x="680" y="648"/>
                    </a:cubicBezTo>
                    <a:cubicBezTo>
                      <a:pt x="711" y="607"/>
                      <a:pt x="741" y="527"/>
                      <a:pt x="741" y="451"/>
                    </a:cubicBezTo>
                    <a:cubicBezTo>
                      <a:pt x="741" y="377"/>
                      <a:pt x="676" y="218"/>
                      <a:pt x="676" y="218"/>
                    </a:cubicBezTo>
                    <a:cubicBezTo>
                      <a:pt x="676" y="218"/>
                      <a:pt x="636" y="120"/>
                      <a:pt x="484" y="11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60" name="Freeform 158"/>
              <p:cNvSpPr>
                <a:spLocks noChangeArrowheads="1"/>
              </p:cNvSpPr>
              <p:nvPr/>
            </p:nvSpPr>
            <p:spPr bwMode="auto">
              <a:xfrm>
                <a:off x="1928" y="456"/>
                <a:ext cx="1807" cy="1630"/>
              </a:xfrm>
              <a:custGeom>
                <a:avLst/>
                <a:gdLst>
                  <a:gd name="T0" fmla="*/ 1252 w 765"/>
                  <a:gd name="T1" fmla="*/ 128 h 690"/>
                  <a:gd name="T2" fmla="*/ 735 w 765"/>
                  <a:gd name="T3" fmla="*/ 139 h 690"/>
                  <a:gd name="T4" fmla="*/ 680 w 765"/>
                  <a:gd name="T5" fmla="*/ 1429 h 690"/>
                  <a:gd name="T6" fmla="*/ 1387 w 765"/>
                  <a:gd name="T7" fmla="*/ 1401 h 690"/>
                  <a:gd name="T8" fmla="*/ 1776 w 765"/>
                  <a:gd name="T9" fmla="*/ 806 h 690"/>
                  <a:gd name="T10" fmla="*/ 1252 w 765"/>
                  <a:gd name="T11" fmla="*/ 128 h 69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765" h="690">
                    <a:moveTo>
                      <a:pt x="530" y="54"/>
                    </a:moveTo>
                    <a:cubicBezTo>
                      <a:pt x="482" y="0"/>
                      <a:pt x="360" y="6"/>
                      <a:pt x="311" y="59"/>
                    </a:cubicBezTo>
                    <a:cubicBezTo>
                      <a:pt x="0" y="13"/>
                      <a:pt x="79" y="668"/>
                      <a:pt x="288" y="605"/>
                    </a:cubicBezTo>
                    <a:cubicBezTo>
                      <a:pt x="341" y="690"/>
                      <a:pt x="546" y="652"/>
                      <a:pt x="587" y="593"/>
                    </a:cubicBezTo>
                    <a:cubicBezTo>
                      <a:pt x="710" y="587"/>
                      <a:pt x="765" y="485"/>
                      <a:pt x="752" y="341"/>
                    </a:cubicBezTo>
                    <a:cubicBezTo>
                      <a:pt x="737" y="166"/>
                      <a:pt x="635" y="16"/>
                      <a:pt x="530" y="54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61" name="Freeform 159"/>
              <p:cNvSpPr>
                <a:spLocks noChangeArrowheads="1"/>
              </p:cNvSpPr>
              <p:nvPr/>
            </p:nvSpPr>
            <p:spPr bwMode="auto">
              <a:xfrm>
                <a:off x="3177" y="586"/>
                <a:ext cx="532" cy="1252"/>
              </a:xfrm>
              <a:custGeom>
                <a:avLst/>
                <a:gdLst>
                  <a:gd name="T0" fmla="*/ 0 w 225"/>
                  <a:gd name="T1" fmla="*/ 0 h 530"/>
                  <a:gd name="T2" fmla="*/ 158 w 225"/>
                  <a:gd name="T3" fmla="*/ 76 h 530"/>
                  <a:gd name="T4" fmla="*/ 447 w 225"/>
                  <a:gd name="T5" fmla="*/ 671 h 530"/>
                  <a:gd name="T6" fmla="*/ 161 w 225"/>
                  <a:gd name="T7" fmla="*/ 1245 h 530"/>
                  <a:gd name="T8" fmla="*/ 236 w 225"/>
                  <a:gd name="T9" fmla="*/ 1252 h 530"/>
                  <a:gd name="T10" fmla="*/ 489 w 225"/>
                  <a:gd name="T11" fmla="*/ 900 h 530"/>
                  <a:gd name="T12" fmla="*/ 298 w 225"/>
                  <a:gd name="T13" fmla="*/ 142 h 530"/>
                  <a:gd name="T14" fmla="*/ 0 w 225"/>
                  <a:gd name="T15" fmla="*/ 0 h 53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25" h="530">
                    <a:moveTo>
                      <a:pt x="0" y="0"/>
                    </a:moveTo>
                    <a:cubicBezTo>
                      <a:pt x="0" y="0"/>
                      <a:pt x="33" y="16"/>
                      <a:pt x="67" y="32"/>
                    </a:cubicBezTo>
                    <a:cubicBezTo>
                      <a:pt x="100" y="49"/>
                      <a:pt x="169" y="115"/>
                      <a:pt x="189" y="284"/>
                    </a:cubicBezTo>
                    <a:cubicBezTo>
                      <a:pt x="213" y="490"/>
                      <a:pt x="68" y="527"/>
                      <a:pt x="68" y="527"/>
                    </a:cubicBezTo>
                    <a:cubicBezTo>
                      <a:pt x="68" y="527"/>
                      <a:pt x="92" y="530"/>
                      <a:pt x="100" y="530"/>
                    </a:cubicBezTo>
                    <a:cubicBezTo>
                      <a:pt x="146" y="526"/>
                      <a:pt x="195" y="468"/>
                      <a:pt x="207" y="381"/>
                    </a:cubicBezTo>
                    <a:cubicBezTo>
                      <a:pt x="225" y="252"/>
                      <a:pt x="181" y="134"/>
                      <a:pt x="126" y="60"/>
                    </a:cubicBezTo>
                    <a:cubicBezTo>
                      <a:pt x="86" y="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62" name="Freeform 160"/>
              <p:cNvSpPr>
                <a:spLocks noChangeArrowheads="1"/>
              </p:cNvSpPr>
              <p:nvPr/>
            </p:nvSpPr>
            <p:spPr bwMode="auto">
              <a:xfrm>
                <a:off x="3099" y="716"/>
                <a:ext cx="329" cy="1091"/>
              </a:xfrm>
              <a:custGeom>
                <a:avLst/>
                <a:gdLst>
                  <a:gd name="T0" fmla="*/ 0 w 139"/>
                  <a:gd name="T1" fmla="*/ 0 h 462"/>
                  <a:gd name="T2" fmla="*/ 244 w 139"/>
                  <a:gd name="T3" fmla="*/ 430 h 462"/>
                  <a:gd name="T4" fmla="*/ 168 w 139"/>
                  <a:gd name="T5" fmla="*/ 1091 h 462"/>
                  <a:gd name="T6" fmla="*/ 258 w 139"/>
                  <a:gd name="T7" fmla="*/ 997 h 462"/>
                  <a:gd name="T8" fmla="*/ 279 w 139"/>
                  <a:gd name="T9" fmla="*/ 378 h 462"/>
                  <a:gd name="T10" fmla="*/ 0 w 139"/>
                  <a:gd name="T11" fmla="*/ 0 h 4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9" h="462">
                    <a:moveTo>
                      <a:pt x="0" y="0"/>
                    </a:moveTo>
                    <a:cubicBezTo>
                      <a:pt x="0" y="0"/>
                      <a:pt x="95" y="59"/>
                      <a:pt x="103" y="182"/>
                    </a:cubicBezTo>
                    <a:cubicBezTo>
                      <a:pt x="115" y="378"/>
                      <a:pt x="71" y="462"/>
                      <a:pt x="71" y="462"/>
                    </a:cubicBezTo>
                    <a:cubicBezTo>
                      <a:pt x="71" y="462"/>
                      <a:pt x="93" y="459"/>
                      <a:pt x="109" y="422"/>
                    </a:cubicBezTo>
                    <a:cubicBezTo>
                      <a:pt x="131" y="369"/>
                      <a:pt x="139" y="276"/>
                      <a:pt x="118" y="160"/>
                    </a:cubicBezTo>
                    <a:cubicBezTo>
                      <a:pt x="90" y="4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63" name="Freeform 161"/>
              <p:cNvSpPr>
                <a:spLocks noChangeArrowheads="1"/>
              </p:cNvSpPr>
              <p:nvPr/>
            </p:nvSpPr>
            <p:spPr bwMode="auto">
              <a:xfrm>
                <a:off x="2568" y="267"/>
                <a:ext cx="680" cy="425"/>
              </a:xfrm>
              <a:custGeom>
                <a:avLst/>
                <a:gdLst>
                  <a:gd name="T0" fmla="*/ 553 w 288"/>
                  <a:gd name="T1" fmla="*/ 177 h 180"/>
                  <a:gd name="T2" fmla="*/ 338 w 288"/>
                  <a:gd name="T3" fmla="*/ 123 h 180"/>
                  <a:gd name="T4" fmla="*/ 342 w 288"/>
                  <a:gd name="T5" fmla="*/ 0 h 180"/>
                  <a:gd name="T6" fmla="*/ 255 w 288"/>
                  <a:gd name="T7" fmla="*/ 0 h 180"/>
                  <a:gd name="T8" fmla="*/ 9 w 288"/>
                  <a:gd name="T9" fmla="*/ 326 h 180"/>
                  <a:gd name="T10" fmla="*/ 680 w 288"/>
                  <a:gd name="T11" fmla="*/ 335 h 180"/>
                  <a:gd name="T12" fmla="*/ 553 w 288"/>
                  <a:gd name="T13" fmla="*/ 177 h 18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8" h="180">
                    <a:moveTo>
                      <a:pt x="234" y="75"/>
                    </a:moveTo>
                    <a:cubicBezTo>
                      <a:pt x="183" y="55"/>
                      <a:pt x="143" y="52"/>
                      <a:pt x="143" y="52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108" y="0"/>
                      <a:pt x="0" y="96"/>
                      <a:pt x="4" y="138"/>
                    </a:cubicBezTo>
                    <a:cubicBezTo>
                      <a:pt x="6" y="180"/>
                      <a:pt x="186" y="177"/>
                      <a:pt x="288" y="142"/>
                    </a:cubicBezTo>
                    <a:cubicBezTo>
                      <a:pt x="288" y="142"/>
                      <a:pt x="285" y="94"/>
                      <a:pt x="234" y="75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64" name="Freeform 162"/>
              <p:cNvSpPr>
                <a:spLocks noChangeArrowheads="1"/>
              </p:cNvSpPr>
              <p:nvPr/>
            </p:nvSpPr>
            <p:spPr bwMode="auto">
              <a:xfrm>
                <a:off x="2518" y="267"/>
                <a:ext cx="579" cy="475"/>
              </a:xfrm>
              <a:custGeom>
                <a:avLst/>
                <a:gdLst>
                  <a:gd name="T0" fmla="*/ 206 w 245"/>
                  <a:gd name="T1" fmla="*/ 359 h 201"/>
                  <a:gd name="T2" fmla="*/ 187 w 245"/>
                  <a:gd name="T3" fmla="*/ 196 h 201"/>
                  <a:gd name="T4" fmla="*/ 305 w 245"/>
                  <a:gd name="T5" fmla="*/ 0 h 201"/>
                  <a:gd name="T6" fmla="*/ 104 w 245"/>
                  <a:gd name="T7" fmla="*/ 191 h 201"/>
                  <a:gd name="T8" fmla="*/ 125 w 245"/>
                  <a:gd name="T9" fmla="*/ 418 h 201"/>
                  <a:gd name="T10" fmla="*/ 579 w 245"/>
                  <a:gd name="T11" fmla="*/ 373 h 201"/>
                  <a:gd name="T12" fmla="*/ 206 w 245"/>
                  <a:gd name="T13" fmla="*/ 359 h 20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45" h="201">
                    <a:moveTo>
                      <a:pt x="87" y="152"/>
                    </a:moveTo>
                    <a:cubicBezTo>
                      <a:pt x="76" y="146"/>
                      <a:pt x="76" y="105"/>
                      <a:pt x="79" y="83"/>
                    </a:cubicBezTo>
                    <a:cubicBezTo>
                      <a:pt x="82" y="62"/>
                      <a:pt x="129" y="0"/>
                      <a:pt x="129" y="0"/>
                    </a:cubicBezTo>
                    <a:cubicBezTo>
                      <a:pt x="129" y="0"/>
                      <a:pt x="71" y="32"/>
                      <a:pt x="44" y="81"/>
                    </a:cubicBezTo>
                    <a:cubicBezTo>
                      <a:pt x="23" y="118"/>
                      <a:pt x="0" y="158"/>
                      <a:pt x="53" y="177"/>
                    </a:cubicBezTo>
                    <a:cubicBezTo>
                      <a:pt x="124" y="201"/>
                      <a:pt x="202" y="185"/>
                      <a:pt x="245" y="158"/>
                    </a:cubicBezTo>
                    <a:cubicBezTo>
                      <a:pt x="224" y="158"/>
                      <a:pt x="136" y="184"/>
                      <a:pt x="87" y="152"/>
                    </a:cubicBezTo>
                    <a:close/>
                  </a:path>
                </a:pathLst>
              </a:custGeom>
              <a:solidFill>
                <a:srgbClr val="5E6C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65" name="Freeform 163"/>
              <p:cNvSpPr>
                <a:spLocks noChangeArrowheads="1"/>
              </p:cNvSpPr>
              <p:nvPr/>
            </p:nvSpPr>
            <p:spPr bwMode="auto">
              <a:xfrm>
                <a:off x="40" y="206"/>
                <a:ext cx="2412" cy="1991"/>
              </a:xfrm>
              <a:custGeom>
                <a:avLst/>
                <a:gdLst>
                  <a:gd name="T0" fmla="*/ 1427 w 1021"/>
                  <a:gd name="T1" fmla="*/ 194 h 843"/>
                  <a:gd name="T2" fmla="*/ 806 w 1021"/>
                  <a:gd name="T3" fmla="*/ 177 h 843"/>
                  <a:gd name="T4" fmla="*/ 35 w 1021"/>
                  <a:gd name="T5" fmla="*/ 1004 h 843"/>
                  <a:gd name="T6" fmla="*/ 638 w 1021"/>
                  <a:gd name="T7" fmla="*/ 1715 h 843"/>
                  <a:gd name="T8" fmla="*/ 1495 w 1021"/>
                  <a:gd name="T9" fmla="*/ 1748 h 843"/>
                  <a:gd name="T10" fmla="*/ 1427 w 1021"/>
                  <a:gd name="T11" fmla="*/ 194 h 84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21" h="843">
                    <a:moveTo>
                      <a:pt x="604" y="82"/>
                    </a:moveTo>
                    <a:cubicBezTo>
                      <a:pt x="531" y="0"/>
                      <a:pt x="376" y="37"/>
                      <a:pt x="341" y="75"/>
                    </a:cubicBezTo>
                    <a:cubicBezTo>
                      <a:pt x="163" y="36"/>
                      <a:pt x="34" y="214"/>
                      <a:pt x="15" y="425"/>
                    </a:cubicBezTo>
                    <a:cubicBezTo>
                      <a:pt x="0" y="597"/>
                      <a:pt x="122" y="718"/>
                      <a:pt x="270" y="726"/>
                    </a:cubicBezTo>
                    <a:cubicBezTo>
                      <a:pt x="320" y="797"/>
                      <a:pt x="568" y="843"/>
                      <a:pt x="633" y="740"/>
                    </a:cubicBezTo>
                    <a:cubicBezTo>
                      <a:pt x="884" y="817"/>
                      <a:pt x="1021" y="50"/>
                      <a:pt x="604" y="82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66" name="Freeform 164"/>
              <p:cNvSpPr>
                <a:spLocks noChangeArrowheads="1"/>
              </p:cNvSpPr>
              <p:nvPr/>
            </p:nvSpPr>
            <p:spPr bwMode="auto">
              <a:xfrm>
                <a:off x="123" y="428"/>
                <a:ext cx="831" cy="1540"/>
              </a:xfrm>
              <a:custGeom>
                <a:avLst/>
                <a:gdLst>
                  <a:gd name="T0" fmla="*/ 456 w 352"/>
                  <a:gd name="T1" fmla="*/ 572 h 652"/>
                  <a:gd name="T2" fmla="*/ 486 w 352"/>
                  <a:gd name="T3" fmla="*/ 1408 h 652"/>
                  <a:gd name="T4" fmla="*/ 486 w 352"/>
                  <a:gd name="T5" fmla="*/ 1410 h 652"/>
                  <a:gd name="T6" fmla="*/ 113 w 352"/>
                  <a:gd name="T7" fmla="*/ 756 h 652"/>
                  <a:gd name="T8" fmla="*/ 482 w 352"/>
                  <a:gd name="T9" fmla="*/ 80 h 652"/>
                  <a:gd name="T10" fmla="*/ 701 w 352"/>
                  <a:gd name="T11" fmla="*/ 0 h 652"/>
                  <a:gd name="T12" fmla="*/ 316 w 352"/>
                  <a:gd name="T13" fmla="*/ 151 h 652"/>
                  <a:gd name="T14" fmla="*/ 57 w 352"/>
                  <a:gd name="T15" fmla="*/ 1020 h 652"/>
                  <a:gd name="T16" fmla="*/ 399 w 352"/>
                  <a:gd name="T17" fmla="*/ 1424 h 652"/>
                  <a:gd name="T18" fmla="*/ 489 w 352"/>
                  <a:gd name="T19" fmla="*/ 1420 h 652"/>
                  <a:gd name="T20" fmla="*/ 600 w 352"/>
                  <a:gd name="T21" fmla="*/ 1540 h 652"/>
                  <a:gd name="T22" fmla="*/ 503 w 352"/>
                  <a:gd name="T23" fmla="*/ 642 h 652"/>
                  <a:gd name="T24" fmla="*/ 831 w 352"/>
                  <a:gd name="T25" fmla="*/ 64 h 652"/>
                  <a:gd name="T26" fmla="*/ 456 w 352"/>
                  <a:gd name="T27" fmla="*/ 572 h 65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52" h="652">
                    <a:moveTo>
                      <a:pt x="193" y="242"/>
                    </a:moveTo>
                    <a:cubicBezTo>
                      <a:pt x="164" y="400"/>
                      <a:pt x="175" y="525"/>
                      <a:pt x="206" y="596"/>
                    </a:cubicBezTo>
                    <a:cubicBezTo>
                      <a:pt x="206" y="597"/>
                      <a:pt x="206" y="597"/>
                      <a:pt x="206" y="597"/>
                    </a:cubicBezTo>
                    <a:cubicBezTo>
                      <a:pt x="168" y="587"/>
                      <a:pt x="20" y="528"/>
                      <a:pt x="48" y="320"/>
                    </a:cubicBezTo>
                    <a:cubicBezTo>
                      <a:pt x="76" y="126"/>
                      <a:pt x="157" y="52"/>
                      <a:pt x="204" y="34"/>
                    </a:cubicBezTo>
                    <a:cubicBezTo>
                      <a:pt x="249" y="15"/>
                      <a:pt x="297" y="0"/>
                      <a:pt x="297" y="0"/>
                    </a:cubicBezTo>
                    <a:cubicBezTo>
                      <a:pt x="297" y="0"/>
                      <a:pt x="189" y="1"/>
                      <a:pt x="134" y="64"/>
                    </a:cubicBezTo>
                    <a:cubicBezTo>
                      <a:pt x="60" y="149"/>
                      <a:pt x="0" y="284"/>
                      <a:pt x="24" y="432"/>
                    </a:cubicBezTo>
                    <a:cubicBezTo>
                      <a:pt x="42" y="532"/>
                      <a:pt x="108" y="598"/>
                      <a:pt x="169" y="603"/>
                    </a:cubicBezTo>
                    <a:cubicBezTo>
                      <a:pt x="178" y="603"/>
                      <a:pt x="196" y="602"/>
                      <a:pt x="207" y="601"/>
                    </a:cubicBezTo>
                    <a:cubicBezTo>
                      <a:pt x="227" y="648"/>
                      <a:pt x="254" y="652"/>
                      <a:pt x="254" y="652"/>
                    </a:cubicBezTo>
                    <a:cubicBezTo>
                      <a:pt x="254" y="652"/>
                      <a:pt x="197" y="538"/>
                      <a:pt x="213" y="272"/>
                    </a:cubicBezTo>
                    <a:cubicBezTo>
                      <a:pt x="224" y="106"/>
                      <a:pt x="352" y="27"/>
                      <a:pt x="352" y="27"/>
                    </a:cubicBezTo>
                    <a:cubicBezTo>
                      <a:pt x="352" y="27"/>
                      <a:pt x="230" y="32"/>
                      <a:pt x="193" y="242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67" name="Freeform 165"/>
              <p:cNvSpPr>
                <a:spLocks noChangeArrowheads="1"/>
              </p:cNvSpPr>
              <p:nvPr/>
            </p:nvSpPr>
            <p:spPr bwMode="auto">
              <a:xfrm>
                <a:off x="1547" y="539"/>
                <a:ext cx="262" cy="1389"/>
              </a:xfrm>
              <a:custGeom>
                <a:avLst/>
                <a:gdLst>
                  <a:gd name="T0" fmla="*/ 57 w 111"/>
                  <a:gd name="T1" fmla="*/ 0 h 588"/>
                  <a:gd name="T2" fmla="*/ 220 w 111"/>
                  <a:gd name="T3" fmla="*/ 437 h 588"/>
                  <a:gd name="T4" fmla="*/ 0 w 111"/>
                  <a:gd name="T5" fmla="*/ 1389 h 588"/>
                  <a:gd name="T6" fmla="*/ 61 w 111"/>
                  <a:gd name="T7" fmla="*/ 1358 h 588"/>
                  <a:gd name="T8" fmla="*/ 260 w 111"/>
                  <a:gd name="T9" fmla="*/ 430 h 588"/>
                  <a:gd name="T10" fmla="*/ 57 w 111"/>
                  <a:gd name="T11" fmla="*/ 0 h 58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1" h="588">
                    <a:moveTo>
                      <a:pt x="24" y="0"/>
                    </a:moveTo>
                    <a:cubicBezTo>
                      <a:pt x="24" y="0"/>
                      <a:pt x="87" y="57"/>
                      <a:pt x="93" y="185"/>
                    </a:cubicBezTo>
                    <a:cubicBezTo>
                      <a:pt x="102" y="350"/>
                      <a:pt x="0" y="588"/>
                      <a:pt x="0" y="588"/>
                    </a:cubicBezTo>
                    <a:cubicBezTo>
                      <a:pt x="0" y="588"/>
                      <a:pt x="16" y="576"/>
                      <a:pt x="26" y="575"/>
                    </a:cubicBezTo>
                    <a:cubicBezTo>
                      <a:pt x="80" y="501"/>
                      <a:pt x="111" y="336"/>
                      <a:pt x="110" y="182"/>
                    </a:cubicBezTo>
                    <a:cubicBezTo>
                      <a:pt x="109" y="27"/>
                      <a:pt x="24" y="0"/>
                      <a:pt x="24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68" name="Freeform 166"/>
              <p:cNvSpPr>
                <a:spLocks noChangeArrowheads="1"/>
              </p:cNvSpPr>
              <p:nvPr/>
            </p:nvSpPr>
            <p:spPr bwMode="auto">
              <a:xfrm>
                <a:off x="850" y="0"/>
                <a:ext cx="721" cy="470"/>
              </a:xfrm>
              <a:custGeom>
                <a:avLst/>
                <a:gdLst>
                  <a:gd name="T0" fmla="*/ 482 w 305"/>
                  <a:gd name="T1" fmla="*/ 262 h 199"/>
                  <a:gd name="T2" fmla="*/ 454 w 305"/>
                  <a:gd name="T3" fmla="*/ 21 h 199"/>
                  <a:gd name="T4" fmla="*/ 277 w 305"/>
                  <a:gd name="T5" fmla="*/ 35 h 199"/>
                  <a:gd name="T6" fmla="*/ 295 w 305"/>
                  <a:gd name="T7" fmla="*/ 295 h 199"/>
                  <a:gd name="T8" fmla="*/ 69 w 305"/>
                  <a:gd name="T9" fmla="*/ 272 h 199"/>
                  <a:gd name="T10" fmla="*/ 5 w 305"/>
                  <a:gd name="T11" fmla="*/ 368 h 199"/>
                  <a:gd name="T12" fmla="*/ 121 w 305"/>
                  <a:gd name="T13" fmla="*/ 418 h 199"/>
                  <a:gd name="T14" fmla="*/ 461 w 305"/>
                  <a:gd name="T15" fmla="*/ 470 h 199"/>
                  <a:gd name="T16" fmla="*/ 629 w 305"/>
                  <a:gd name="T17" fmla="*/ 347 h 199"/>
                  <a:gd name="T18" fmla="*/ 716 w 305"/>
                  <a:gd name="T19" fmla="*/ 368 h 199"/>
                  <a:gd name="T20" fmla="*/ 482 w 305"/>
                  <a:gd name="T21" fmla="*/ 262 h 19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05" h="199">
                    <a:moveTo>
                      <a:pt x="204" y="111"/>
                    </a:moveTo>
                    <a:cubicBezTo>
                      <a:pt x="191" y="73"/>
                      <a:pt x="192" y="9"/>
                      <a:pt x="192" y="9"/>
                    </a:cubicBezTo>
                    <a:cubicBezTo>
                      <a:pt x="192" y="9"/>
                      <a:pt x="157" y="0"/>
                      <a:pt x="117" y="15"/>
                    </a:cubicBezTo>
                    <a:cubicBezTo>
                      <a:pt x="125" y="40"/>
                      <a:pt x="125" y="125"/>
                      <a:pt x="125" y="125"/>
                    </a:cubicBezTo>
                    <a:cubicBezTo>
                      <a:pt x="125" y="125"/>
                      <a:pt x="47" y="98"/>
                      <a:pt x="29" y="115"/>
                    </a:cubicBezTo>
                    <a:cubicBezTo>
                      <a:pt x="0" y="141"/>
                      <a:pt x="2" y="156"/>
                      <a:pt x="2" y="156"/>
                    </a:cubicBezTo>
                    <a:cubicBezTo>
                      <a:pt x="11" y="167"/>
                      <a:pt x="13" y="169"/>
                      <a:pt x="51" y="177"/>
                    </a:cubicBezTo>
                    <a:cubicBezTo>
                      <a:pt x="136" y="167"/>
                      <a:pt x="172" y="180"/>
                      <a:pt x="195" y="199"/>
                    </a:cubicBezTo>
                    <a:cubicBezTo>
                      <a:pt x="223" y="199"/>
                      <a:pt x="248" y="152"/>
                      <a:pt x="266" y="147"/>
                    </a:cubicBezTo>
                    <a:cubicBezTo>
                      <a:pt x="288" y="142"/>
                      <a:pt x="302" y="168"/>
                      <a:pt x="303" y="156"/>
                    </a:cubicBezTo>
                    <a:cubicBezTo>
                      <a:pt x="305" y="137"/>
                      <a:pt x="254" y="110"/>
                      <a:pt x="204" y="111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69" name="Freeform 167"/>
              <p:cNvSpPr>
                <a:spLocks noChangeArrowheads="1"/>
              </p:cNvSpPr>
              <p:nvPr/>
            </p:nvSpPr>
            <p:spPr bwMode="auto">
              <a:xfrm>
                <a:off x="954" y="24"/>
                <a:ext cx="659" cy="491"/>
              </a:xfrm>
              <a:custGeom>
                <a:avLst/>
                <a:gdLst>
                  <a:gd name="T0" fmla="*/ 373 w 279"/>
                  <a:gd name="T1" fmla="*/ 238 h 208"/>
                  <a:gd name="T2" fmla="*/ 350 w 279"/>
                  <a:gd name="T3" fmla="*/ 5 h 208"/>
                  <a:gd name="T4" fmla="*/ 305 w 279"/>
                  <a:gd name="T5" fmla="*/ 0 h 208"/>
                  <a:gd name="T6" fmla="*/ 328 w 279"/>
                  <a:gd name="T7" fmla="*/ 281 h 208"/>
                  <a:gd name="T8" fmla="*/ 416 w 279"/>
                  <a:gd name="T9" fmla="*/ 293 h 208"/>
                  <a:gd name="T10" fmla="*/ 385 w 279"/>
                  <a:gd name="T11" fmla="*/ 420 h 208"/>
                  <a:gd name="T12" fmla="*/ 0 w 279"/>
                  <a:gd name="T13" fmla="*/ 404 h 208"/>
                  <a:gd name="T14" fmla="*/ 220 w 279"/>
                  <a:gd name="T15" fmla="*/ 413 h 208"/>
                  <a:gd name="T16" fmla="*/ 420 w 279"/>
                  <a:gd name="T17" fmla="*/ 489 h 208"/>
                  <a:gd name="T18" fmla="*/ 529 w 279"/>
                  <a:gd name="T19" fmla="*/ 413 h 208"/>
                  <a:gd name="T20" fmla="*/ 633 w 279"/>
                  <a:gd name="T21" fmla="*/ 394 h 208"/>
                  <a:gd name="T22" fmla="*/ 373 w 279"/>
                  <a:gd name="T23" fmla="*/ 238 h 20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79" h="208">
                    <a:moveTo>
                      <a:pt x="158" y="101"/>
                    </a:moveTo>
                    <a:cubicBezTo>
                      <a:pt x="152" y="76"/>
                      <a:pt x="148" y="2"/>
                      <a:pt x="148" y="2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39" y="119"/>
                      <a:pt x="139" y="119"/>
                      <a:pt x="139" y="119"/>
                    </a:cubicBezTo>
                    <a:cubicBezTo>
                      <a:pt x="139" y="119"/>
                      <a:pt x="168" y="119"/>
                      <a:pt x="176" y="124"/>
                    </a:cubicBezTo>
                    <a:cubicBezTo>
                      <a:pt x="197" y="133"/>
                      <a:pt x="195" y="172"/>
                      <a:pt x="163" y="178"/>
                    </a:cubicBezTo>
                    <a:cubicBezTo>
                      <a:pt x="92" y="139"/>
                      <a:pt x="0" y="171"/>
                      <a:pt x="0" y="171"/>
                    </a:cubicBezTo>
                    <a:cubicBezTo>
                      <a:pt x="0" y="171"/>
                      <a:pt x="55" y="171"/>
                      <a:pt x="93" y="175"/>
                    </a:cubicBezTo>
                    <a:cubicBezTo>
                      <a:pt x="113" y="178"/>
                      <a:pt x="160" y="190"/>
                      <a:pt x="178" y="207"/>
                    </a:cubicBezTo>
                    <a:cubicBezTo>
                      <a:pt x="199" y="208"/>
                      <a:pt x="224" y="204"/>
                      <a:pt x="224" y="175"/>
                    </a:cubicBezTo>
                    <a:cubicBezTo>
                      <a:pt x="234" y="168"/>
                      <a:pt x="258" y="156"/>
                      <a:pt x="268" y="167"/>
                    </a:cubicBezTo>
                    <a:cubicBezTo>
                      <a:pt x="279" y="132"/>
                      <a:pt x="216" y="97"/>
                      <a:pt x="158" y="101"/>
                    </a:cubicBezTo>
                    <a:close/>
                  </a:path>
                </a:pathLst>
              </a:custGeom>
              <a:solidFill>
                <a:srgbClr val="617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70" name="Freeform 168"/>
              <p:cNvSpPr>
                <a:spLocks noChangeArrowheads="1"/>
              </p:cNvSpPr>
              <p:nvPr/>
            </p:nvSpPr>
            <p:spPr bwMode="auto">
              <a:xfrm>
                <a:off x="2714" y="546"/>
                <a:ext cx="2618" cy="2563"/>
              </a:xfrm>
              <a:custGeom>
                <a:avLst/>
                <a:gdLst>
                  <a:gd name="T0" fmla="*/ 1918 w 980"/>
                  <a:gd name="T1" fmla="*/ 637 h 917"/>
                  <a:gd name="T2" fmla="*/ 1504 w 980"/>
                  <a:gd name="T3" fmla="*/ 402 h 917"/>
                  <a:gd name="T4" fmla="*/ 1429 w 980"/>
                  <a:gd name="T5" fmla="*/ 137 h 917"/>
                  <a:gd name="T6" fmla="*/ 1127 w 980"/>
                  <a:gd name="T7" fmla="*/ 28 h 917"/>
                  <a:gd name="T8" fmla="*/ 1029 w 980"/>
                  <a:gd name="T9" fmla="*/ 347 h 917"/>
                  <a:gd name="T10" fmla="*/ 1175 w 980"/>
                  <a:gd name="T11" fmla="*/ 268 h 917"/>
                  <a:gd name="T12" fmla="*/ 1175 w 980"/>
                  <a:gd name="T13" fmla="*/ 380 h 917"/>
                  <a:gd name="T14" fmla="*/ 887 w 980"/>
                  <a:gd name="T15" fmla="*/ 405 h 917"/>
                  <a:gd name="T16" fmla="*/ 655 w 980"/>
                  <a:gd name="T17" fmla="*/ 565 h 917"/>
                  <a:gd name="T18" fmla="*/ 414 w 980"/>
                  <a:gd name="T19" fmla="*/ 651 h 917"/>
                  <a:gd name="T20" fmla="*/ 64 w 980"/>
                  <a:gd name="T21" fmla="*/ 1241 h 917"/>
                  <a:gd name="T22" fmla="*/ 40 w 980"/>
                  <a:gd name="T23" fmla="*/ 1800 h 917"/>
                  <a:gd name="T24" fmla="*/ 572 w 980"/>
                  <a:gd name="T25" fmla="*/ 2418 h 917"/>
                  <a:gd name="T26" fmla="*/ 1368 w 980"/>
                  <a:gd name="T27" fmla="*/ 2543 h 917"/>
                  <a:gd name="T28" fmla="*/ 2201 w 980"/>
                  <a:gd name="T29" fmla="*/ 2401 h 917"/>
                  <a:gd name="T30" fmla="*/ 2498 w 980"/>
                  <a:gd name="T31" fmla="*/ 1929 h 917"/>
                  <a:gd name="T32" fmla="*/ 2466 w 980"/>
                  <a:gd name="T33" fmla="*/ 1107 h 917"/>
                  <a:gd name="T34" fmla="*/ 1918 w 980"/>
                  <a:gd name="T35" fmla="*/ 637 h 91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980" h="917">
                    <a:moveTo>
                      <a:pt x="718" y="228"/>
                    </a:moveTo>
                    <a:cubicBezTo>
                      <a:pt x="694" y="185"/>
                      <a:pt x="638" y="144"/>
                      <a:pt x="563" y="144"/>
                    </a:cubicBezTo>
                    <a:cubicBezTo>
                      <a:pt x="558" y="98"/>
                      <a:pt x="551" y="77"/>
                      <a:pt x="535" y="49"/>
                    </a:cubicBezTo>
                    <a:cubicBezTo>
                      <a:pt x="504" y="19"/>
                      <a:pt x="466" y="0"/>
                      <a:pt x="422" y="10"/>
                    </a:cubicBezTo>
                    <a:cubicBezTo>
                      <a:pt x="410" y="14"/>
                      <a:pt x="358" y="53"/>
                      <a:pt x="385" y="124"/>
                    </a:cubicBezTo>
                    <a:cubicBezTo>
                      <a:pt x="395" y="116"/>
                      <a:pt x="431" y="86"/>
                      <a:pt x="440" y="96"/>
                    </a:cubicBezTo>
                    <a:cubicBezTo>
                      <a:pt x="450" y="109"/>
                      <a:pt x="442" y="125"/>
                      <a:pt x="440" y="136"/>
                    </a:cubicBezTo>
                    <a:cubicBezTo>
                      <a:pt x="440" y="136"/>
                      <a:pt x="375" y="127"/>
                      <a:pt x="332" y="145"/>
                    </a:cubicBezTo>
                    <a:cubicBezTo>
                      <a:pt x="290" y="162"/>
                      <a:pt x="245" y="202"/>
                      <a:pt x="245" y="202"/>
                    </a:cubicBezTo>
                    <a:cubicBezTo>
                      <a:pt x="245" y="202"/>
                      <a:pt x="188" y="214"/>
                      <a:pt x="155" y="233"/>
                    </a:cubicBezTo>
                    <a:cubicBezTo>
                      <a:pt x="112" y="256"/>
                      <a:pt x="47" y="316"/>
                      <a:pt x="24" y="444"/>
                    </a:cubicBezTo>
                    <a:cubicBezTo>
                      <a:pt x="5" y="553"/>
                      <a:pt x="0" y="596"/>
                      <a:pt x="15" y="644"/>
                    </a:cubicBezTo>
                    <a:cubicBezTo>
                      <a:pt x="38" y="715"/>
                      <a:pt x="124" y="816"/>
                      <a:pt x="214" y="865"/>
                    </a:cubicBezTo>
                    <a:cubicBezTo>
                      <a:pt x="281" y="900"/>
                      <a:pt x="437" y="906"/>
                      <a:pt x="512" y="910"/>
                    </a:cubicBezTo>
                    <a:cubicBezTo>
                      <a:pt x="612" y="917"/>
                      <a:pt x="758" y="903"/>
                      <a:pt x="824" y="859"/>
                    </a:cubicBezTo>
                    <a:cubicBezTo>
                      <a:pt x="866" y="831"/>
                      <a:pt x="915" y="736"/>
                      <a:pt x="935" y="690"/>
                    </a:cubicBezTo>
                    <a:cubicBezTo>
                      <a:pt x="961" y="621"/>
                      <a:pt x="980" y="538"/>
                      <a:pt x="923" y="396"/>
                    </a:cubicBezTo>
                    <a:cubicBezTo>
                      <a:pt x="877" y="281"/>
                      <a:pt x="784" y="223"/>
                      <a:pt x="718" y="2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71" name="Freeform 169"/>
              <p:cNvSpPr>
                <a:spLocks noChangeArrowheads="1"/>
              </p:cNvSpPr>
              <p:nvPr/>
            </p:nvSpPr>
            <p:spPr bwMode="auto">
              <a:xfrm>
                <a:off x="2818" y="905"/>
                <a:ext cx="2612" cy="2224"/>
              </a:xfrm>
              <a:custGeom>
                <a:avLst/>
                <a:gdLst>
                  <a:gd name="T0" fmla="*/ 1770 w 962"/>
                  <a:gd name="T1" fmla="*/ 307 h 688"/>
                  <a:gd name="T2" fmla="*/ 891 w 962"/>
                  <a:gd name="T3" fmla="*/ 97 h 688"/>
                  <a:gd name="T4" fmla="*/ 519 w 962"/>
                  <a:gd name="T5" fmla="*/ 268 h 688"/>
                  <a:gd name="T6" fmla="*/ 22 w 962"/>
                  <a:gd name="T7" fmla="*/ 1157 h 688"/>
                  <a:gd name="T8" fmla="*/ 1670 w 962"/>
                  <a:gd name="T9" fmla="*/ 2176 h 688"/>
                  <a:gd name="T10" fmla="*/ 1770 w 962"/>
                  <a:gd name="T11" fmla="*/ 307 h 68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962" h="688">
                    <a:moveTo>
                      <a:pt x="652" y="95"/>
                    </a:moveTo>
                    <a:cubicBezTo>
                      <a:pt x="580" y="0"/>
                      <a:pt x="426" y="7"/>
                      <a:pt x="328" y="30"/>
                    </a:cubicBezTo>
                    <a:cubicBezTo>
                      <a:pt x="232" y="50"/>
                      <a:pt x="191" y="83"/>
                      <a:pt x="191" y="83"/>
                    </a:cubicBezTo>
                    <a:cubicBezTo>
                      <a:pt x="191" y="83"/>
                      <a:pt x="25" y="104"/>
                      <a:pt x="8" y="358"/>
                    </a:cubicBezTo>
                    <a:cubicBezTo>
                      <a:pt x="0" y="688"/>
                      <a:pt x="330" y="678"/>
                      <a:pt x="615" y="673"/>
                    </a:cubicBezTo>
                    <a:cubicBezTo>
                      <a:pt x="962" y="651"/>
                      <a:pt x="898" y="90"/>
                      <a:pt x="652" y="9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72" name="Freeform 170"/>
              <p:cNvSpPr>
                <a:spLocks noChangeArrowheads="1"/>
              </p:cNvSpPr>
              <p:nvPr/>
            </p:nvSpPr>
            <p:spPr bwMode="auto">
              <a:xfrm>
                <a:off x="3380" y="593"/>
                <a:ext cx="1209" cy="655"/>
              </a:xfrm>
              <a:custGeom>
                <a:avLst/>
                <a:gdLst>
                  <a:gd name="T0" fmla="*/ 982 w 420"/>
                  <a:gd name="T1" fmla="*/ 410 h 249"/>
                  <a:gd name="T2" fmla="*/ 734 w 420"/>
                  <a:gd name="T3" fmla="*/ 376 h 249"/>
                  <a:gd name="T4" fmla="*/ 691 w 420"/>
                  <a:gd name="T5" fmla="*/ 116 h 249"/>
                  <a:gd name="T6" fmla="*/ 426 w 420"/>
                  <a:gd name="T7" fmla="*/ 21 h 249"/>
                  <a:gd name="T8" fmla="*/ 322 w 420"/>
                  <a:gd name="T9" fmla="*/ 213 h 249"/>
                  <a:gd name="T10" fmla="*/ 510 w 420"/>
                  <a:gd name="T11" fmla="*/ 368 h 249"/>
                  <a:gd name="T12" fmla="*/ 0 w 420"/>
                  <a:gd name="T13" fmla="*/ 510 h 249"/>
                  <a:gd name="T14" fmla="*/ 273 w 420"/>
                  <a:gd name="T15" fmla="*/ 458 h 249"/>
                  <a:gd name="T16" fmla="*/ 216 w 420"/>
                  <a:gd name="T17" fmla="*/ 587 h 249"/>
                  <a:gd name="T18" fmla="*/ 541 w 420"/>
                  <a:gd name="T19" fmla="*/ 513 h 249"/>
                  <a:gd name="T20" fmla="*/ 820 w 420"/>
                  <a:gd name="T21" fmla="*/ 655 h 249"/>
                  <a:gd name="T22" fmla="*/ 866 w 420"/>
                  <a:gd name="T23" fmla="*/ 492 h 249"/>
                  <a:gd name="T24" fmla="*/ 1209 w 420"/>
                  <a:gd name="T25" fmla="*/ 597 h 249"/>
                  <a:gd name="T26" fmla="*/ 982 w 420"/>
                  <a:gd name="T27" fmla="*/ 410 h 24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420" h="249">
                    <a:moveTo>
                      <a:pt x="341" y="156"/>
                    </a:moveTo>
                    <a:cubicBezTo>
                      <a:pt x="295" y="137"/>
                      <a:pt x="255" y="143"/>
                      <a:pt x="255" y="143"/>
                    </a:cubicBezTo>
                    <a:cubicBezTo>
                      <a:pt x="255" y="143"/>
                      <a:pt x="273" y="91"/>
                      <a:pt x="240" y="44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49"/>
                      <a:pt x="112" y="81"/>
                    </a:cubicBezTo>
                    <a:cubicBezTo>
                      <a:pt x="160" y="23"/>
                      <a:pt x="216" y="83"/>
                      <a:pt x="177" y="140"/>
                    </a:cubicBezTo>
                    <a:cubicBezTo>
                      <a:pt x="143" y="140"/>
                      <a:pt x="70" y="117"/>
                      <a:pt x="0" y="194"/>
                    </a:cubicBezTo>
                    <a:cubicBezTo>
                      <a:pt x="0" y="194"/>
                      <a:pt x="65" y="170"/>
                      <a:pt x="95" y="174"/>
                    </a:cubicBezTo>
                    <a:cubicBezTo>
                      <a:pt x="74" y="198"/>
                      <a:pt x="75" y="223"/>
                      <a:pt x="75" y="223"/>
                    </a:cubicBezTo>
                    <a:cubicBezTo>
                      <a:pt x="75" y="223"/>
                      <a:pt x="133" y="196"/>
                      <a:pt x="188" y="195"/>
                    </a:cubicBezTo>
                    <a:cubicBezTo>
                      <a:pt x="237" y="210"/>
                      <a:pt x="285" y="249"/>
                      <a:pt x="285" y="249"/>
                    </a:cubicBezTo>
                    <a:cubicBezTo>
                      <a:pt x="285" y="249"/>
                      <a:pt x="310" y="227"/>
                      <a:pt x="301" y="187"/>
                    </a:cubicBezTo>
                    <a:cubicBezTo>
                      <a:pt x="338" y="194"/>
                      <a:pt x="420" y="227"/>
                      <a:pt x="420" y="227"/>
                    </a:cubicBezTo>
                    <a:cubicBezTo>
                      <a:pt x="420" y="227"/>
                      <a:pt x="401" y="183"/>
                      <a:pt x="341" y="156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73" name="Freeform 171"/>
              <p:cNvSpPr>
                <a:spLocks noChangeArrowheads="1"/>
              </p:cNvSpPr>
              <p:nvPr/>
            </p:nvSpPr>
            <p:spPr bwMode="auto">
              <a:xfrm>
                <a:off x="3942" y="692"/>
                <a:ext cx="69" cy="329"/>
              </a:xfrm>
              <a:custGeom>
                <a:avLst/>
                <a:gdLst>
                  <a:gd name="T0" fmla="*/ 0 w 29"/>
                  <a:gd name="T1" fmla="*/ 0 h 139"/>
                  <a:gd name="T2" fmla="*/ 36 w 29"/>
                  <a:gd name="T3" fmla="*/ 128 h 139"/>
                  <a:gd name="T4" fmla="*/ 24 w 29"/>
                  <a:gd name="T5" fmla="*/ 329 h 139"/>
                  <a:gd name="T6" fmla="*/ 50 w 29"/>
                  <a:gd name="T7" fmla="*/ 128 h 139"/>
                  <a:gd name="T8" fmla="*/ 0 w 29"/>
                  <a:gd name="T9" fmla="*/ 0 h 1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" h="139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9"/>
                      <a:pt x="10" y="139"/>
                    </a:cubicBezTo>
                    <a:cubicBezTo>
                      <a:pt x="10" y="139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74" name="Freeform 172"/>
              <p:cNvSpPr>
                <a:spLocks noChangeArrowheads="1"/>
              </p:cNvSpPr>
              <p:nvPr/>
            </p:nvSpPr>
            <p:spPr bwMode="auto">
              <a:xfrm>
                <a:off x="3380" y="903"/>
                <a:ext cx="425" cy="134"/>
              </a:xfrm>
              <a:custGeom>
                <a:avLst/>
                <a:gdLst>
                  <a:gd name="T0" fmla="*/ 264 w 180"/>
                  <a:gd name="T1" fmla="*/ 2 h 57"/>
                  <a:gd name="T2" fmla="*/ 0 w 180"/>
                  <a:gd name="T3" fmla="*/ 134 h 57"/>
                  <a:gd name="T4" fmla="*/ 234 w 180"/>
                  <a:gd name="T5" fmla="*/ 24 h 57"/>
                  <a:gd name="T6" fmla="*/ 425 w 180"/>
                  <a:gd name="T7" fmla="*/ 28 h 57"/>
                  <a:gd name="T8" fmla="*/ 264 w 180"/>
                  <a:gd name="T9" fmla="*/ 2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0" h="57">
                    <a:moveTo>
                      <a:pt x="112" y="1"/>
                    </a:moveTo>
                    <a:cubicBezTo>
                      <a:pt x="84" y="3"/>
                      <a:pt x="21" y="24"/>
                      <a:pt x="0" y="57"/>
                    </a:cubicBezTo>
                    <a:cubicBezTo>
                      <a:pt x="46" y="28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75" name="Freeform 173"/>
              <p:cNvSpPr>
                <a:spLocks noChangeArrowheads="1"/>
              </p:cNvSpPr>
              <p:nvPr/>
            </p:nvSpPr>
            <p:spPr bwMode="auto">
              <a:xfrm>
                <a:off x="4391" y="1215"/>
                <a:ext cx="476" cy="1580"/>
              </a:xfrm>
              <a:custGeom>
                <a:avLst/>
                <a:gdLst>
                  <a:gd name="T0" fmla="*/ 0 w 212"/>
                  <a:gd name="T1" fmla="*/ 0 h 582"/>
                  <a:gd name="T2" fmla="*/ 231 w 212"/>
                  <a:gd name="T3" fmla="*/ 464 h 582"/>
                  <a:gd name="T4" fmla="*/ 27 w 212"/>
                  <a:gd name="T5" fmla="*/ 1580 h 582"/>
                  <a:gd name="T6" fmla="*/ 130 w 212"/>
                  <a:gd name="T7" fmla="*/ 1507 h 582"/>
                  <a:gd name="T8" fmla="*/ 317 w 212"/>
                  <a:gd name="T9" fmla="*/ 513 h 582"/>
                  <a:gd name="T10" fmla="*/ 0 w 212"/>
                  <a:gd name="T11" fmla="*/ 0 h 58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12" h="582">
                    <a:moveTo>
                      <a:pt x="0" y="0"/>
                    </a:moveTo>
                    <a:cubicBezTo>
                      <a:pt x="0" y="0"/>
                      <a:pt x="85" y="87"/>
                      <a:pt x="103" y="171"/>
                    </a:cubicBezTo>
                    <a:cubicBezTo>
                      <a:pt x="167" y="463"/>
                      <a:pt x="42" y="563"/>
                      <a:pt x="12" y="582"/>
                    </a:cubicBezTo>
                    <a:cubicBezTo>
                      <a:pt x="58" y="555"/>
                      <a:pt x="58" y="555"/>
                      <a:pt x="58" y="555"/>
                    </a:cubicBezTo>
                    <a:cubicBezTo>
                      <a:pt x="58" y="555"/>
                      <a:pt x="212" y="522"/>
                      <a:pt x="141" y="189"/>
                    </a:cubicBezTo>
                    <a:cubicBezTo>
                      <a:pt x="125" y="114"/>
                      <a:pt x="68" y="12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76" name="Freeform 174"/>
              <p:cNvSpPr>
                <a:spLocks noChangeArrowheads="1"/>
              </p:cNvSpPr>
              <p:nvPr/>
            </p:nvSpPr>
            <p:spPr bwMode="auto">
              <a:xfrm>
                <a:off x="4377" y="1207"/>
                <a:ext cx="490" cy="1496"/>
              </a:xfrm>
              <a:custGeom>
                <a:avLst/>
                <a:gdLst>
                  <a:gd name="T0" fmla="*/ 195 w 211"/>
                  <a:gd name="T1" fmla="*/ 159 h 516"/>
                  <a:gd name="T2" fmla="*/ 0 w 211"/>
                  <a:gd name="T3" fmla="*/ 0 h 516"/>
                  <a:gd name="T4" fmla="*/ 309 w 211"/>
                  <a:gd name="T5" fmla="*/ 444 h 516"/>
                  <a:gd name="T6" fmla="*/ 300 w 211"/>
                  <a:gd name="T7" fmla="*/ 1493 h 516"/>
                  <a:gd name="T8" fmla="*/ 323 w 211"/>
                  <a:gd name="T9" fmla="*/ 1496 h 516"/>
                  <a:gd name="T10" fmla="*/ 362 w 211"/>
                  <a:gd name="T11" fmla="*/ 586 h 516"/>
                  <a:gd name="T12" fmla="*/ 195 w 211"/>
                  <a:gd name="T13" fmla="*/ 159 h 51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11" h="516">
                    <a:moveTo>
                      <a:pt x="84" y="55"/>
                    </a:moveTo>
                    <a:cubicBezTo>
                      <a:pt x="65" y="33"/>
                      <a:pt x="31" y="3"/>
                      <a:pt x="0" y="0"/>
                    </a:cubicBezTo>
                    <a:cubicBezTo>
                      <a:pt x="49" y="25"/>
                      <a:pt x="99" y="59"/>
                      <a:pt x="133" y="153"/>
                    </a:cubicBezTo>
                    <a:cubicBezTo>
                      <a:pt x="209" y="364"/>
                      <a:pt x="129" y="515"/>
                      <a:pt x="129" y="515"/>
                    </a:cubicBezTo>
                    <a:cubicBezTo>
                      <a:pt x="129" y="515"/>
                      <a:pt x="129" y="515"/>
                      <a:pt x="139" y="516"/>
                    </a:cubicBezTo>
                    <a:cubicBezTo>
                      <a:pt x="139" y="516"/>
                      <a:pt x="211" y="405"/>
                      <a:pt x="156" y="202"/>
                    </a:cubicBezTo>
                    <a:cubicBezTo>
                      <a:pt x="131" y="114"/>
                      <a:pt x="104" y="79"/>
                      <a:pt x="84" y="5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77" name="Freeform 175"/>
              <p:cNvSpPr>
                <a:spLocks noChangeArrowheads="1"/>
              </p:cNvSpPr>
              <p:nvPr/>
            </p:nvSpPr>
            <p:spPr bwMode="auto">
              <a:xfrm>
                <a:off x="4053" y="1283"/>
                <a:ext cx="471" cy="1363"/>
              </a:xfrm>
              <a:custGeom>
                <a:avLst/>
                <a:gdLst>
                  <a:gd name="T0" fmla="*/ 182 w 199"/>
                  <a:gd name="T1" fmla="*/ 0 h 577"/>
                  <a:gd name="T2" fmla="*/ 258 w 199"/>
                  <a:gd name="T3" fmla="*/ 383 h 577"/>
                  <a:gd name="T4" fmla="*/ 0 w 199"/>
                  <a:gd name="T5" fmla="*/ 1323 h 577"/>
                  <a:gd name="T6" fmla="*/ 123 w 199"/>
                  <a:gd name="T7" fmla="*/ 1363 h 577"/>
                  <a:gd name="T8" fmla="*/ 348 w 199"/>
                  <a:gd name="T9" fmla="*/ 343 h 577"/>
                  <a:gd name="T10" fmla="*/ 182 w 199"/>
                  <a:gd name="T11" fmla="*/ 0 h 5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99" h="577">
                    <a:moveTo>
                      <a:pt x="77" y="0"/>
                    </a:moveTo>
                    <a:cubicBezTo>
                      <a:pt x="77" y="0"/>
                      <a:pt x="104" y="94"/>
                      <a:pt x="109" y="162"/>
                    </a:cubicBezTo>
                    <a:cubicBezTo>
                      <a:pt x="128" y="431"/>
                      <a:pt x="0" y="560"/>
                      <a:pt x="0" y="560"/>
                    </a:cubicBezTo>
                    <a:cubicBezTo>
                      <a:pt x="52" y="577"/>
                      <a:pt x="52" y="577"/>
                      <a:pt x="52" y="577"/>
                    </a:cubicBezTo>
                    <a:cubicBezTo>
                      <a:pt x="52" y="577"/>
                      <a:pt x="199" y="450"/>
                      <a:pt x="147" y="145"/>
                    </a:cubicBezTo>
                    <a:cubicBezTo>
                      <a:pt x="134" y="58"/>
                      <a:pt x="77" y="0"/>
                      <a:pt x="77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78" name="Freeform 176"/>
              <p:cNvSpPr>
                <a:spLocks noChangeArrowheads="1"/>
              </p:cNvSpPr>
              <p:nvPr/>
            </p:nvSpPr>
            <p:spPr bwMode="auto">
              <a:xfrm>
                <a:off x="4198" y="1264"/>
                <a:ext cx="337" cy="1382"/>
              </a:xfrm>
              <a:custGeom>
                <a:avLst/>
                <a:gdLst>
                  <a:gd name="T0" fmla="*/ 2 w 143"/>
                  <a:gd name="T1" fmla="*/ 0 h 585"/>
                  <a:gd name="T2" fmla="*/ 203 w 143"/>
                  <a:gd name="T3" fmla="*/ 428 h 585"/>
                  <a:gd name="T4" fmla="*/ 0 w 143"/>
                  <a:gd name="T5" fmla="*/ 1332 h 585"/>
                  <a:gd name="T6" fmla="*/ 71 w 143"/>
                  <a:gd name="T7" fmla="*/ 1290 h 585"/>
                  <a:gd name="T8" fmla="*/ 212 w 143"/>
                  <a:gd name="T9" fmla="*/ 345 h 585"/>
                  <a:gd name="T10" fmla="*/ 2 w 143"/>
                  <a:gd name="T11" fmla="*/ 0 h 58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43" h="585">
                    <a:moveTo>
                      <a:pt x="1" y="0"/>
                    </a:moveTo>
                    <a:cubicBezTo>
                      <a:pt x="23" y="14"/>
                      <a:pt x="79" y="99"/>
                      <a:pt x="86" y="181"/>
                    </a:cubicBezTo>
                    <a:cubicBezTo>
                      <a:pt x="108" y="422"/>
                      <a:pt x="0" y="564"/>
                      <a:pt x="0" y="564"/>
                    </a:cubicBezTo>
                    <a:cubicBezTo>
                      <a:pt x="0" y="564"/>
                      <a:pt x="9" y="585"/>
                      <a:pt x="30" y="546"/>
                    </a:cubicBezTo>
                    <a:cubicBezTo>
                      <a:pt x="51" y="507"/>
                      <a:pt x="143" y="348"/>
                      <a:pt x="90" y="146"/>
                    </a:cubicBezTo>
                    <a:cubicBezTo>
                      <a:pt x="67" y="55"/>
                      <a:pt x="25" y="7"/>
                      <a:pt x="1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79" name="Freeform 177"/>
              <p:cNvSpPr>
                <a:spLocks noChangeArrowheads="1"/>
              </p:cNvSpPr>
              <p:nvPr/>
            </p:nvSpPr>
            <p:spPr bwMode="auto">
              <a:xfrm>
                <a:off x="3425" y="1219"/>
                <a:ext cx="373" cy="1429"/>
              </a:xfrm>
              <a:custGeom>
                <a:avLst/>
                <a:gdLst>
                  <a:gd name="T0" fmla="*/ 196 w 158"/>
                  <a:gd name="T1" fmla="*/ 1122 h 605"/>
                  <a:gd name="T2" fmla="*/ 97 w 158"/>
                  <a:gd name="T3" fmla="*/ 609 h 605"/>
                  <a:gd name="T4" fmla="*/ 97 w 158"/>
                  <a:gd name="T5" fmla="*/ 607 h 605"/>
                  <a:gd name="T6" fmla="*/ 106 w 158"/>
                  <a:gd name="T7" fmla="*/ 257 h 605"/>
                  <a:gd name="T8" fmla="*/ 248 w 158"/>
                  <a:gd name="T9" fmla="*/ 0 h 605"/>
                  <a:gd name="T10" fmla="*/ 61 w 158"/>
                  <a:gd name="T11" fmla="*/ 142 h 605"/>
                  <a:gd name="T12" fmla="*/ 2 w 158"/>
                  <a:gd name="T13" fmla="*/ 484 h 605"/>
                  <a:gd name="T14" fmla="*/ 7 w 158"/>
                  <a:gd name="T15" fmla="*/ 560 h 605"/>
                  <a:gd name="T16" fmla="*/ 0 w 158"/>
                  <a:gd name="T17" fmla="*/ 565 h 605"/>
                  <a:gd name="T18" fmla="*/ 31 w 158"/>
                  <a:gd name="T19" fmla="*/ 940 h 605"/>
                  <a:gd name="T20" fmla="*/ 191 w 158"/>
                  <a:gd name="T21" fmla="*/ 1429 h 605"/>
                  <a:gd name="T22" fmla="*/ 373 w 158"/>
                  <a:gd name="T23" fmla="*/ 1412 h 605"/>
                  <a:gd name="T24" fmla="*/ 196 w 158"/>
                  <a:gd name="T25" fmla="*/ 1122 h 60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8" h="605">
                    <a:moveTo>
                      <a:pt x="83" y="475"/>
                    </a:moveTo>
                    <a:cubicBezTo>
                      <a:pt x="61" y="396"/>
                      <a:pt x="41" y="258"/>
                      <a:pt x="41" y="258"/>
                    </a:cubicBezTo>
                    <a:cubicBezTo>
                      <a:pt x="41" y="258"/>
                      <a:pt x="41" y="258"/>
                      <a:pt x="41" y="257"/>
                    </a:cubicBezTo>
                    <a:cubicBezTo>
                      <a:pt x="37" y="222"/>
                      <a:pt x="33" y="161"/>
                      <a:pt x="45" y="109"/>
                    </a:cubicBezTo>
                    <a:cubicBezTo>
                      <a:pt x="55" y="70"/>
                      <a:pt x="105" y="0"/>
                      <a:pt x="105" y="0"/>
                    </a:cubicBezTo>
                    <a:cubicBezTo>
                      <a:pt x="105" y="0"/>
                      <a:pt x="41" y="30"/>
                      <a:pt x="26" y="60"/>
                    </a:cubicBezTo>
                    <a:cubicBezTo>
                      <a:pt x="10" y="90"/>
                      <a:pt x="1" y="200"/>
                      <a:pt x="1" y="205"/>
                    </a:cubicBezTo>
                    <a:cubicBezTo>
                      <a:pt x="1" y="208"/>
                      <a:pt x="2" y="221"/>
                      <a:pt x="3" y="237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0" y="239"/>
                      <a:pt x="3" y="344"/>
                      <a:pt x="13" y="398"/>
                    </a:cubicBezTo>
                    <a:cubicBezTo>
                      <a:pt x="35" y="514"/>
                      <a:pt x="81" y="605"/>
                      <a:pt x="81" y="605"/>
                    </a:cubicBezTo>
                    <a:cubicBezTo>
                      <a:pt x="81" y="605"/>
                      <a:pt x="81" y="605"/>
                      <a:pt x="158" y="598"/>
                    </a:cubicBezTo>
                    <a:cubicBezTo>
                      <a:pt x="158" y="598"/>
                      <a:pt x="106" y="554"/>
                      <a:pt x="83" y="475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80" name="Freeform 178"/>
              <p:cNvSpPr>
                <a:spLocks noChangeArrowheads="1"/>
              </p:cNvSpPr>
              <p:nvPr/>
            </p:nvSpPr>
            <p:spPr bwMode="auto">
              <a:xfrm>
                <a:off x="3314" y="1193"/>
                <a:ext cx="388" cy="1429"/>
              </a:xfrm>
              <a:custGeom>
                <a:avLst/>
                <a:gdLst>
                  <a:gd name="T0" fmla="*/ 388 w 164"/>
                  <a:gd name="T1" fmla="*/ 9 h 605"/>
                  <a:gd name="T2" fmla="*/ 109 w 164"/>
                  <a:gd name="T3" fmla="*/ 300 h 605"/>
                  <a:gd name="T4" fmla="*/ 260 w 164"/>
                  <a:gd name="T5" fmla="*/ 1396 h 605"/>
                  <a:gd name="T6" fmla="*/ 336 w 164"/>
                  <a:gd name="T7" fmla="*/ 1410 h 605"/>
                  <a:gd name="T8" fmla="*/ 154 w 164"/>
                  <a:gd name="T9" fmla="*/ 293 h 605"/>
                  <a:gd name="T10" fmla="*/ 388 w 164"/>
                  <a:gd name="T11" fmla="*/ 9 h 60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64" h="605">
                    <a:moveTo>
                      <a:pt x="164" y="4"/>
                    </a:moveTo>
                    <a:cubicBezTo>
                      <a:pt x="164" y="4"/>
                      <a:pt x="83" y="0"/>
                      <a:pt x="46" y="127"/>
                    </a:cubicBezTo>
                    <a:cubicBezTo>
                      <a:pt x="0" y="452"/>
                      <a:pt x="83" y="547"/>
                      <a:pt x="110" y="591"/>
                    </a:cubicBezTo>
                    <a:cubicBezTo>
                      <a:pt x="128" y="605"/>
                      <a:pt x="142" y="597"/>
                      <a:pt x="142" y="597"/>
                    </a:cubicBezTo>
                    <a:cubicBezTo>
                      <a:pt x="142" y="597"/>
                      <a:pt x="0" y="475"/>
                      <a:pt x="65" y="124"/>
                    </a:cubicBezTo>
                    <a:cubicBezTo>
                      <a:pt x="76" y="61"/>
                      <a:pt x="164" y="4"/>
                      <a:pt x="164" y="4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81" name="Freeform 179"/>
              <p:cNvSpPr>
                <a:spLocks noChangeArrowheads="1"/>
              </p:cNvSpPr>
              <p:nvPr/>
            </p:nvSpPr>
            <p:spPr bwMode="auto">
              <a:xfrm>
                <a:off x="2794" y="1115"/>
                <a:ext cx="582" cy="1363"/>
              </a:xfrm>
              <a:custGeom>
                <a:avLst/>
                <a:gdLst>
                  <a:gd name="T0" fmla="*/ 182 w 246"/>
                  <a:gd name="T1" fmla="*/ 919 h 577"/>
                  <a:gd name="T2" fmla="*/ 194 w 246"/>
                  <a:gd name="T3" fmla="*/ 361 h 577"/>
                  <a:gd name="T4" fmla="*/ 530 w 246"/>
                  <a:gd name="T5" fmla="*/ 31 h 577"/>
                  <a:gd name="T6" fmla="*/ 279 w 246"/>
                  <a:gd name="T7" fmla="*/ 78 h 577"/>
                  <a:gd name="T8" fmla="*/ 90 w 246"/>
                  <a:gd name="T9" fmla="*/ 222 h 577"/>
                  <a:gd name="T10" fmla="*/ 71 w 246"/>
                  <a:gd name="T11" fmla="*/ 924 h 577"/>
                  <a:gd name="T12" fmla="*/ 582 w 246"/>
                  <a:gd name="T13" fmla="*/ 1354 h 577"/>
                  <a:gd name="T14" fmla="*/ 182 w 246"/>
                  <a:gd name="T15" fmla="*/ 919 h 57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46" h="577">
                    <a:moveTo>
                      <a:pt x="77" y="389"/>
                    </a:moveTo>
                    <a:cubicBezTo>
                      <a:pt x="75" y="360"/>
                      <a:pt x="44" y="269"/>
                      <a:pt x="82" y="153"/>
                    </a:cubicBezTo>
                    <a:cubicBezTo>
                      <a:pt x="108" y="70"/>
                      <a:pt x="179" y="27"/>
                      <a:pt x="224" y="13"/>
                    </a:cubicBezTo>
                    <a:cubicBezTo>
                      <a:pt x="174" y="0"/>
                      <a:pt x="118" y="33"/>
                      <a:pt x="118" y="33"/>
                    </a:cubicBezTo>
                    <a:cubicBezTo>
                      <a:pt x="118" y="33"/>
                      <a:pt x="52" y="63"/>
                      <a:pt x="38" y="94"/>
                    </a:cubicBezTo>
                    <a:cubicBezTo>
                      <a:pt x="24" y="126"/>
                      <a:pt x="0" y="240"/>
                      <a:pt x="30" y="391"/>
                    </a:cubicBezTo>
                    <a:cubicBezTo>
                      <a:pt x="58" y="544"/>
                      <a:pt x="165" y="577"/>
                      <a:pt x="246" y="573"/>
                    </a:cubicBezTo>
                    <a:cubicBezTo>
                      <a:pt x="161" y="539"/>
                      <a:pt x="82" y="447"/>
                      <a:pt x="77" y="38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82" name="Freeform 180"/>
              <p:cNvSpPr>
                <a:spLocks noChangeArrowheads="1"/>
              </p:cNvSpPr>
              <p:nvPr/>
            </p:nvSpPr>
            <p:spPr bwMode="auto">
              <a:xfrm>
                <a:off x="2809" y="1096"/>
                <a:ext cx="472" cy="1304"/>
              </a:xfrm>
              <a:custGeom>
                <a:avLst/>
                <a:gdLst>
                  <a:gd name="T0" fmla="*/ 472 w 200"/>
                  <a:gd name="T1" fmla="*/ 43 h 552"/>
                  <a:gd name="T2" fmla="*/ 253 w 200"/>
                  <a:gd name="T3" fmla="*/ 71 h 552"/>
                  <a:gd name="T4" fmla="*/ 68 w 200"/>
                  <a:gd name="T5" fmla="*/ 345 h 552"/>
                  <a:gd name="T6" fmla="*/ 38 w 200"/>
                  <a:gd name="T7" fmla="*/ 874 h 552"/>
                  <a:gd name="T8" fmla="*/ 321 w 200"/>
                  <a:gd name="T9" fmla="*/ 1304 h 552"/>
                  <a:gd name="T10" fmla="*/ 330 w 200"/>
                  <a:gd name="T11" fmla="*/ 1269 h 552"/>
                  <a:gd name="T12" fmla="*/ 118 w 200"/>
                  <a:gd name="T13" fmla="*/ 1006 h 552"/>
                  <a:gd name="T14" fmla="*/ 47 w 200"/>
                  <a:gd name="T15" fmla="*/ 704 h 552"/>
                  <a:gd name="T16" fmla="*/ 168 w 200"/>
                  <a:gd name="T17" fmla="*/ 243 h 552"/>
                  <a:gd name="T18" fmla="*/ 472 w 200"/>
                  <a:gd name="T19" fmla="*/ 43 h 55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00" h="552">
                    <a:moveTo>
                      <a:pt x="200" y="18"/>
                    </a:moveTo>
                    <a:cubicBezTo>
                      <a:pt x="189" y="0"/>
                      <a:pt x="130" y="16"/>
                      <a:pt x="107" y="30"/>
                    </a:cubicBezTo>
                    <a:cubicBezTo>
                      <a:pt x="85" y="44"/>
                      <a:pt x="54" y="90"/>
                      <a:pt x="29" y="146"/>
                    </a:cubicBezTo>
                    <a:cubicBezTo>
                      <a:pt x="4" y="202"/>
                      <a:pt x="0" y="262"/>
                      <a:pt x="16" y="370"/>
                    </a:cubicBezTo>
                    <a:cubicBezTo>
                      <a:pt x="32" y="480"/>
                      <a:pt x="136" y="552"/>
                      <a:pt x="136" y="552"/>
                    </a:cubicBezTo>
                    <a:cubicBezTo>
                      <a:pt x="136" y="552"/>
                      <a:pt x="139" y="545"/>
                      <a:pt x="140" y="537"/>
                    </a:cubicBezTo>
                    <a:cubicBezTo>
                      <a:pt x="96" y="504"/>
                      <a:pt x="58" y="456"/>
                      <a:pt x="50" y="426"/>
                    </a:cubicBezTo>
                    <a:cubicBezTo>
                      <a:pt x="41" y="390"/>
                      <a:pt x="20" y="354"/>
                      <a:pt x="20" y="298"/>
                    </a:cubicBezTo>
                    <a:cubicBezTo>
                      <a:pt x="20" y="241"/>
                      <a:pt x="38" y="173"/>
                      <a:pt x="71" y="103"/>
                    </a:cubicBezTo>
                    <a:cubicBezTo>
                      <a:pt x="103" y="33"/>
                      <a:pt x="175" y="24"/>
                      <a:pt x="200" y="1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83" name="Freeform 190"/>
              <p:cNvSpPr>
                <a:spLocks noChangeArrowheads="1"/>
              </p:cNvSpPr>
              <p:nvPr/>
            </p:nvSpPr>
            <p:spPr bwMode="auto">
              <a:xfrm>
                <a:off x="0" y="196"/>
                <a:ext cx="4212" cy="3912"/>
              </a:xfrm>
              <a:custGeom>
                <a:avLst/>
                <a:gdLst>
                  <a:gd name="T0" fmla="*/ 824 w 1783"/>
                  <a:gd name="T1" fmla="*/ 3683 h 1656"/>
                  <a:gd name="T2" fmla="*/ 2140 w 1783"/>
                  <a:gd name="T3" fmla="*/ 3886 h 1656"/>
                  <a:gd name="T4" fmla="*/ 3522 w 1783"/>
                  <a:gd name="T5" fmla="*/ 3659 h 1656"/>
                  <a:gd name="T6" fmla="*/ 4011 w 1783"/>
                  <a:gd name="T7" fmla="*/ 2908 h 1656"/>
                  <a:gd name="T8" fmla="*/ 3959 w 1783"/>
                  <a:gd name="T9" fmla="*/ 1604 h 1656"/>
                  <a:gd name="T10" fmla="*/ 3052 w 1783"/>
                  <a:gd name="T11" fmla="*/ 862 h 1656"/>
                  <a:gd name="T12" fmla="*/ 2362 w 1783"/>
                  <a:gd name="T13" fmla="*/ 487 h 1656"/>
                  <a:gd name="T14" fmla="*/ 2242 w 1783"/>
                  <a:gd name="T15" fmla="*/ 66 h 1656"/>
                  <a:gd name="T16" fmla="*/ 1765 w 1783"/>
                  <a:gd name="T17" fmla="*/ 116 h 1656"/>
                  <a:gd name="T18" fmla="*/ 1826 w 1783"/>
                  <a:gd name="T19" fmla="*/ 454 h 1656"/>
                  <a:gd name="T20" fmla="*/ 1342 w 1783"/>
                  <a:gd name="T21" fmla="*/ 491 h 1656"/>
                  <a:gd name="T22" fmla="*/ 959 w 1783"/>
                  <a:gd name="T23" fmla="*/ 746 h 1656"/>
                  <a:gd name="T24" fmla="*/ 565 w 1783"/>
                  <a:gd name="T25" fmla="*/ 881 h 1656"/>
                  <a:gd name="T26" fmla="*/ 0 w 1783"/>
                  <a:gd name="T27" fmla="*/ 1732 h 1656"/>
                  <a:gd name="T28" fmla="*/ 0 w 1783"/>
                  <a:gd name="T29" fmla="*/ 2849 h 1656"/>
                  <a:gd name="T30" fmla="*/ 824 w 1783"/>
                  <a:gd name="T31" fmla="*/ 3683 h 165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783" h="1656">
                    <a:moveTo>
                      <a:pt x="349" y="1559"/>
                    </a:moveTo>
                    <a:cubicBezTo>
                      <a:pt x="472" y="1626"/>
                      <a:pt x="765" y="1637"/>
                      <a:pt x="906" y="1645"/>
                    </a:cubicBezTo>
                    <a:cubicBezTo>
                      <a:pt x="1093" y="1656"/>
                      <a:pt x="1368" y="1632"/>
                      <a:pt x="1491" y="1549"/>
                    </a:cubicBezTo>
                    <a:cubicBezTo>
                      <a:pt x="1569" y="1495"/>
                      <a:pt x="1663" y="1319"/>
                      <a:pt x="1698" y="1231"/>
                    </a:cubicBezTo>
                    <a:cubicBezTo>
                      <a:pt x="1747" y="1102"/>
                      <a:pt x="1783" y="945"/>
                      <a:pt x="1676" y="679"/>
                    </a:cubicBezTo>
                    <a:cubicBezTo>
                      <a:pt x="1591" y="465"/>
                      <a:pt x="1416" y="355"/>
                      <a:pt x="1292" y="365"/>
                    </a:cubicBezTo>
                    <a:cubicBezTo>
                      <a:pt x="1247" y="284"/>
                      <a:pt x="1141" y="207"/>
                      <a:pt x="1000" y="206"/>
                    </a:cubicBezTo>
                    <a:cubicBezTo>
                      <a:pt x="992" y="122"/>
                      <a:pt x="979" y="83"/>
                      <a:pt x="949" y="28"/>
                    </a:cubicBezTo>
                    <a:cubicBezTo>
                      <a:pt x="897" y="0"/>
                      <a:pt x="782" y="21"/>
                      <a:pt x="747" y="49"/>
                    </a:cubicBezTo>
                    <a:cubicBezTo>
                      <a:pt x="773" y="93"/>
                      <a:pt x="780" y="158"/>
                      <a:pt x="773" y="192"/>
                    </a:cubicBezTo>
                    <a:cubicBezTo>
                      <a:pt x="773" y="192"/>
                      <a:pt x="649" y="174"/>
                      <a:pt x="568" y="208"/>
                    </a:cubicBezTo>
                    <a:cubicBezTo>
                      <a:pt x="490" y="240"/>
                      <a:pt x="406" y="316"/>
                      <a:pt x="406" y="316"/>
                    </a:cubicBezTo>
                    <a:cubicBezTo>
                      <a:pt x="406" y="316"/>
                      <a:pt x="300" y="338"/>
                      <a:pt x="239" y="373"/>
                    </a:cubicBezTo>
                    <a:cubicBezTo>
                      <a:pt x="161" y="416"/>
                      <a:pt x="47" y="521"/>
                      <a:pt x="0" y="733"/>
                    </a:cubicBezTo>
                    <a:cubicBezTo>
                      <a:pt x="0" y="1206"/>
                      <a:pt x="0" y="1206"/>
                      <a:pt x="0" y="1206"/>
                    </a:cubicBezTo>
                    <a:cubicBezTo>
                      <a:pt x="65" y="1332"/>
                      <a:pt x="204" y="1482"/>
                      <a:pt x="349" y="155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84" name="Freeform 191"/>
              <p:cNvSpPr>
                <a:spLocks noChangeArrowheads="1"/>
              </p:cNvSpPr>
              <p:nvPr/>
            </p:nvSpPr>
            <p:spPr bwMode="auto">
              <a:xfrm>
                <a:off x="69" y="723"/>
                <a:ext cx="4263" cy="3052"/>
              </a:xfrm>
              <a:custGeom>
                <a:avLst/>
                <a:gdLst>
                  <a:gd name="T0" fmla="*/ 2888 w 1805"/>
                  <a:gd name="T1" fmla="*/ 416 h 1292"/>
                  <a:gd name="T2" fmla="*/ 1448 w 1805"/>
                  <a:gd name="T3" fmla="*/ 123 h 1292"/>
                  <a:gd name="T4" fmla="*/ 848 w 1805"/>
                  <a:gd name="T5" fmla="*/ 359 h 1292"/>
                  <a:gd name="T6" fmla="*/ 35 w 1805"/>
                  <a:gd name="T7" fmla="*/ 1590 h 1292"/>
                  <a:gd name="T8" fmla="*/ 2723 w 1805"/>
                  <a:gd name="T9" fmla="*/ 2983 h 1292"/>
                  <a:gd name="T10" fmla="*/ 2888 w 1805"/>
                  <a:gd name="T11" fmla="*/ 416 h 12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805" h="1292">
                    <a:moveTo>
                      <a:pt x="1223" y="176"/>
                    </a:moveTo>
                    <a:cubicBezTo>
                      <a:pt x="1087" y="0"/>
                      <a:pt x="798" y="12"/>
                      <a:pt x="613" y="52"/>
                    </a:cubicBezTo>
                    <a:cubicBezTo>
                      <a:pt x="434" y="93"/>
                      <a:pt x="359" y="152"/>
                      <a:pt x="359" y="152"/>
                    </a:cubicBezTo>
                    <a:cubicBezTo>
                      <a:pt x="359" y="152"/>
                      <a:pt x="45" y="194"/>
                      <a:pt x="15" y="673"/>
                    </a:cubicBezTo>
                    <a:cubicBezTo>
                      <a:pt x="0" y="1292"/>
                      <a:pt x="619" y="1271"/>
                      <a:pt x="1153" y="1263"/>
                    </a:cubicBezTo>
                    <a:cubicBezTo>
                      <a:pt x="1805" y="1222"/>
                      <a:pt x="1687" y="165"/>
                      <a:pt x="1223" y="176"/>
                    </a:cubicBezTo>
                    <a:close/>
                  </a:path>
                </a:pathLst>
              </a:custGeom>
              <a:solidFill>
                <a:srgbClr val="FEB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85" name="Freeform 192"/>
              <p:cNvSpPr>
                <a:spLocks noChangeArrowheads="1"/>
              </p:cNvSpPr>
              <p:nvPr/>
            </p:nvSpPr>
            <p:spPr bwMode="auto">
              <a:xfrm>
                <a:off x="1122" y="241"/>
                <a:ext cx="1861" cy="1007"/>
              </a:xfrm>
              <a:custGeom>
                <a:avLst/>
                <a:gdLst>
                  <a:gd name="T0" fmla="*/ 1507 w 788"/>
                  <a:gd name="T1" fmla="*/ 600 h 426"/>
                  <a:gd name="T2" fmla="*/ 1127 w 788"/>
                  <a:gd name="T3" fmla="*/ 537 h 426"/>
                  <a:gd name="T4" fmla="*/ 1063 w 788"/>
                  <a:gd name="T5" fmla="*/ 99 h 426"/>
                  <a:gd name="T6" fmla="*/ 734 w 788"/>
                  <a:gd name="T7" fmla="*/ 109 h 426"/>
                  <a:gd name="T8" fmla="*/ 782 w 788"/>
                  <a:gd name="T9" fmla="*/ 527 h 426"/>
                  <a:gd name="T10" fmla="*/ 0 w 788"/>
                  <a:gd name="T11" fmla="*/ 764 h 426"/>
                  <a:gd name="T12" fmla="*/ 420 w 788"/>
                  <a:gd name="T13" fmla="*/ 676 h 426"/>
                  <a:gd name="T14" fmla="*/ 333 w 788"/>
                  <a:gd name="T15" fmla="*/ 894 h 426"/>
                  <a:gd name="T16" fmla="*/ 831 w 788"/>
                  <a:gd name="T17" fmla="*/ 766 h 426"/>
                  <a:gd name="T18" fmla="*/ 1263 w 788"/>
                  <a:gd name="T19" fmla="*/ 1007 h 426"/>
                  <a:gd name="T20" fmla="*/ 1334 w 788"/>
                  <a:gd name="T21" fmla="*/ 735 h 426"/>
                  <a:gd name="T22" fmla="*/ 1861 w 788"/>
                  <a:gd name="T23" fmla="*/ 915 h 426"/>
                  <a:gd name="T24" fmla="*/ 1507 w 788"/>
                  <a:gd name="T25" fmla="*/ 600 h 42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788" h="426">
                    <a:moveTo>
                      <a:pt x="638" y="254"/>
                    </a:moveTo>
                    <a:cubicBezTo>
                      <a:pt x="554" y="217"/>
                      <a:pt x="477" y="227"/>
                      <a:pt x="477" y="227"/>
                    </a:cubicBezTo>
                    <a:cubicBezTo>
                      <a:pt x="477" y="227"/>
                      <a:pt x="512" y="131"/>
                      <a:pt x="450" y="42"/>
                    </a:cubicBezTo>
                    <a:cubicBezTo>
                      <a:pt x="396" y="0"/>
                      <a:pt x="311" y="46"/>
                      <a:pt x="311" y="46"/>
                    </a:cubicBezTo>
                    <a:cubicBezTo>
                      <a:pt x="311" y="46"/>
                      <a:pt x="356" y="194"/>
                      <a:pt x="331" y="223"/>
                    </a:cubicBezTo>
                    <a:cubicBezTo>
                      <a:pt x="268" y="223"/>
                      <a:pt x="131" y="179"/>
                      <a:pt x="0" y="323"/>
                    </a:cubicBezTo>
                    <a:cubicBezTo>
                      <a:pt x="0" y="323"/>
                      <a:pt x="122" y="280"/>
                      <a:pt x="178" y="286"/>
                    </a:cubicBezTo>
                    <a:cubicBezTo>
                      <a:pt x="138" y="330"/>
                      <a:pt x="141" y="378"/>
                      <a:pt x="141" y="378"/>
                    </a:cubicBezTo>
                    <a:cubicBezTo>
                      <a:pt x="141" y="378"/>
                      <a:pt x="248" y="327"/>
                      <a:pt x="352" y="324"/>
                    </a:cubicBezTo>
                    <a:cubicBezTo>
                      <a:pt x="441" y="356"/>
                      <a:pt x="535" y="426"/>
                      <a:pt x="535" y="426"/>
                    </a:cubicBezTo>
                    <a:cubicBezTo>
                      <a:pt x="535" y="426"/>
                      <a:pt x="581" y="387"/>
                      <a:pt x="565" y="311"/>
                    </a:cubicBezTo>
                    <a:cubicBezTo>
                      <a:pt x="635" y="323"/>
                      <a:pt x="788" y="387"/>
                      <a:pt x="788" y="387"/>
                    </a:cubicBezTo>
                    <a:cubicBezTo>
                      <a:pt x="788" y="387"/>
                      <a:pt x="751" y="303"/>
                      <a:pt x="638" y="254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86" name="Freeform 193"/>
              <p:cNvSpPr>
                <a:spLocks noChangeArrowheads="1"/>
              </p:cNvSpPr>
              <p:nvPr/>
            </p:nvSpPr>
            <p:spPr bwMode="auto">
              <a:xfrm>
                <a:off x="2173" y="324"/>
                <a:ext cx="132" cy="609"/>
              </a:xfrm>
              <a:custGeom>
                <a:avLst/>
                <a:gdLst>
                  <a:gd name="T0" fmla="*/ 0 w 56"/>
                  <a:gd name="T1" fmla="*/ 0 h 258"/>
                  <a:gd name="T2" fmla="*/ 66 w 56"/>
                  <a:gd name="T3" fmla="*/ 243 h 258"/>
                  <a:gd name="T4" fmla="*/ 45 w 56"/>
                  <a:gd name="T5" fmla="*/ 609 h 258"/>
                  <a:gd name="T6" fmla="*/ 97 w 56"/>
                  <a:gd name="T7" fmla="*/ 236 h 258"/>
                  <a:gd name="T8" fmla="*/ 0 w 56"/>
                  <a:gd name="T9" fmla="*/ 0 h 2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" h="258">
                    <a:moveTo>
                      <a:pt x="0" y="0"/>
                    </a:moveTo>
                    <a:cubicBezTo>
                      <a:pt x="0" y="0"/>
                      <a:pt x="22" y="48"/>
                      <a:pt x="28" y="103"/>
                    </a:cubicBezTo>
                    <a:cubicBezTo>
                      <a:pt x="32" y="136"/>
                      <a:pt x="19" y="258"/>
                      <a:pt x="19" y="258"/>
                    </a:cubicBezTo>
                    <a:cubicBezTo>
                      <a:pt x="19" y="258"/>
                      <a:pt x="56" y="220"/>
                      <a:pt x="41" y="100"/>
                    </a:cubicBezTo>
                    <a:cubicBezTo>
                      <a:pt x="32" y="28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87" name="Freeform 194"/>
              <p:cNvSpPr>
                <a:spLocks noChangeArrowheads="1"/>
              </p:cNvSpPr>
              <p:nvPr/>
            </p:nvSpPr>
            <p:spPr bwMode="auto">
              <a:xfrm>
                <a:off x="1122" y="711"/>
                <a:ext cx="798" cy="267"/>
              </a:xfrm>
              <a:custGeom>
                <a:avLst/>
                <a:gdLst>
                  <a:gd name="T0" fmla="*/ 491 w 338"/>
                  <a:gd name="T1" fmla="*/ 5 h 113"/>
                  <a:gd name="T2" fmla="*/ 0 w 338"/>
                  <a:gd name="T3" fmla="*/ 267 h 113"/>
                  <a:gd name="T4" fmla="*/ 434 w 338"/>
                  <a:gd name="T5" fmla="*/ 45 h 113"/>
                  <a:gd name="T6" fmla="*/ 798 w 338"/>
                  <a:gd name="T7" fmla="*/ 52 h 113"/>
                  <a:gd name="T8" fmla="*/ 491 w 338"/>
                  <a:gd name="T9" fmla="*/ 5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38" h="113">
                    <a:moveTo>
                      <a:pt x="208" y="2"/>
                    </a:moveTo>
                    <a:cubicBezTo>
                      <a:pt x="155" y="4"/>
                      <a:pt x="37" y="48"/>
                      <a:pt x="0" y="113"/>
                    </a:cubicBezTo>
                    <a:cubicBezTo>
                      <a:pt x="85" y="56"/>
                      <a:pt x="141" y="28"/>
                      <a:pt x="184" y="19"/>
                    </a:cubicBezTo>
                    <a:cubicBezTo>
                      <a:pt x="217" y="15"/>
                      <a:pt x="217" y="18"/>
                      <a:pt x="338" y="22"/>
                    </a:cubicBezTo>
                    <a:cubicBezTo>
                      <a:pt x="338" y="22"/>
                      <a:pt x="296" y="0"/>
                      <a:pt x="208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88" name="Freeform 195"/>
              <p:cNvSpPr>
                <a:spLocks noChangeArrowheads="1"/>
              </p:cNvSpPr>
              <p:nvPr/>
            </p:nvSpPr>
            <p:spPr bwMode="auto">
              <a:xfrm>
                <a:off x="3047" y="3874"/>
                <a:ext cx="45" cy="26"/>
              </a:xfrm>
              <a:custGeom>
                <a:avLst/>
                <a:gdLst>
                  <a:gd name="T0" fmla="*/ 45 w 19"/>
                  <a:gd name="T1" fmla="*/ 0 h 11"/>
                  <a:gd name="T2" fmla="*/ 0 w 19"/>
                  <a:gd name="T3" fmla="*/ 26 h 11"/>
                  <a:gd name="T4" fmla="*/ 45 w 19"/>
                  <a:gd name="T5" fmla="*/ 0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9" h="11">
                    <a:moveTo>
                      <a:pt x="19" y="0"/>
                    </a:moveTo>
                    <a:cubicBezTo>
                      <a:pt x="13" y="3"/>
                      <a:pt x="7" y="6"/>
                      <a:pt x="0" y="11"/>
                    </a:cubicBezTo>
                    <a:cubicBezTo>
                      <a:pt x="0" y="11"/>
                      <a:pt x="7" y="7"/>
                      <a:pt x="19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89" name="Freeform 196"/>
              <p:cNvSpPr>
                <a:spLocks noChangeArrowheads="1"/>
              </p:cNvSpPr>
              <p:nvPr/>
            </p:nvSpPr>
            <p:spPr bwMode="auto">
              <a:xfrm>
                <a:off x="3019" y="1304"/>
                <a:ext cx="940" cy="2570"/>
              </a:xfrm>
              <a:custGeom>
                <a:avLst/>
                <a:gdLst>
                  <a:gd name="T0" fmla="*/ 0 w 398"/>
                  <a:gd name="T1" fmla="*/ 0 h 1088"/>
                  <a:gd name="T2" fmla="*/ 458 w 398"/>
                  <a:gd name="T3" fmla="*/ 754 h 1088"/>
                  <a:gd name="T4" fmla="*/ 73 w 398"/>
                  <a:gd name="T5" fmla="*/ 2570 h 1088"/>
                  <a:gd name="T6" fmla="*/ 255 w 398"/>
                  <a:gd name="T7" fmla="*/ 2457 h 1088"/>
                  <a:gd name="T8" fmla="*/ 624 w 398"/>
                  <a:gd name="T9" fmla="*/ 834 h 1088"/>
                  <a:gd name="T10" fmla="*/ 0 w 398"/>
                  <a:gd name="T11" fmla="*/ 0 h 108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98" h="1088">
                    <a:moveTo>
                      <a:pt x="0" y="0"/>
                    </a:moveTo>
                    <a:cubicBezTo>
                      <a:pt x="0" y="0"/>
                      <a:pt x="160" y="162"/>
                      <a:pt x="194" y="319"/>
                    </a:cubicBezTo>
                    <a:cubicBezTo>
                      <a:pt x="309" y="847"/>
                      <a:pt x="99" y="1041"/>
                      <a:pt x="31" y="1088"/>
                    </a:cubicBezTo>
                    <a:cubicBezTo>
                      <a:pt x="108" y="1040"/>
                      <a:pt x="108" y="1040"/>
                      <a:pt x="108" y="1040"/>
                    </a:cubicBezTo>
                    <a:cubicBezTo>
                      <a:pt x="108" y="1040"/>
                      <a:pt x="398" y="980"/>
                      <a:pt x="264" y="353"/>
                    </a:cubicBezTo>
                    <a:cubicBezTo>
                      <a:pt x="233" y="214"/>
                      <a:pt x="128" y="20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90" name="Freeform 197"/>
              <p:cNvSpPr>
                <a:spLocks noChangeArrowheads="1"/>
              </p:cNvSpPr>
              <p:nvPr/>
            </p:nvSpPr>
            <p:spPr bwMode="auto">
              <a:xfrm>
                <a:off x="2388" y="1427"/>
                <a:ext cx="877" cy="2553"/>
              </a:xfrm>
              <a:custGeom>
                <a:avLst/>
                <a:gdLst>
                  <a:gd name="T0" fmla="*/ 340 w 371"/>
                  <a:gd name="T1" fmla="*/ 0 h 1081"/>
                  <a:gd name="T2" fmla="*/ 480 w 371"/>
                  <a:gd name="T3" fmla="*/ 713 h 1081"/>
                  <a:gd name="T4" fmla="*/ 0 w 371"/>
                  <a:gd name="T5" fmla="*/ 2482 h 1081"/>
                  <a:gd name="T6" fmla="*/ 232 w 371"/>
                  <a:gd name="T7" fmla="*/ 2553 h 1081"/>
                  <a:gd name="T8" fmla="*/ 655 w 371"/>
                  <a:gd name="T9" fmla="*/ 638 h 1081"/>
                  <a:gd name="T10" fmla="*/ 340 w 371"/>
                  <a:gd name="T11" fmla="*/ 0 h 108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71" h="1081">
                    <a:moveTo>
                      <a:pt x="144" y="0"/>
                    </a:moveTo>
                    <a:cubicBezTo>
                      <a:pt x="144" y="0"/>
                      <a:pt x="195" y="176"/>
                      <a:pt x="203" y="302"/>
                    </a:cubicBezTo>
                    <a:cubicBezTo>
                      <a:pt x="238" y="809"/>
                      <a:pt x="0" y="1051"/>
                      <a:pt x="0" y="1051"/>
                    </a:cubicBezTo>
                    <a:cubicBezTo>
                      <a:pt x="98" y="1081"/>
                      <a:pt x="98" y="1081"/>
                      <a:pt x="98" y="1081"/>
                    </a:cubicBezTo>
                    <a:cubicBezTo>
                      <a:pt x="98" y="1081"/>
                      <a:pt x="371" y="844"/>
                      <a:pt x="277" y="270"/>
                    </a:cubicBezTo>
                    <a:cubicBezTo>
                      <a:pt x="250" y="109"/>
                      <a:pt x="144" y="0"/>
                      <a:pt x="144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91" name="Freeform 198"/>
              <p:cNvSpPr>
                <a:spLocks noChangeArrowheads="1"/>
              </p:cNvSpPr>
              <p:nvPr/>
            </p:nvSpPr>
            <p:spPr bwMode="auto">
              <a:xfrm>
                <a:off x="1857" y="333"/>
                <a:ext cx="340" cy="123"/>
              </a:xfrm>
              <a:custGeom>
                <a:avLst/>
                <a:gdLst>
                  <a:gd name="T0" fmla="*/ 217 w 144"/>
                  <a:gd name="T1" fmla="*/ 99 h 52"/>
                  <a:gd name="T2" fmla="*/ 0 w 144"/>
                  <a:gd name="T3" fmla="*/ 7 h 52"/>
                  <a:gd name="T4" fmla="*/ 19 w 144"/>
                  <a:gd name="T5" fmla="*/ 40 h 52"/>
                  <a:gd name="T6" fmla="*/ 201 w 144"/>
                  <a:gd name="T7" fmla="*/ 123 h 52"/>
                  <a:gd name="T8" fmla="*/ 340 w 144"/>
                  <a:gd name="T9" fmla="*/ 35 h 52"/>
                  <a:gd name="T10" fmla="*/ 323 w 144"/>
                  <a:gd name="T11" fmla="*/ 0 h 52"/>
                  <a:gd name="T12" fmla="*/ 217 w 144"/>
                  <a:gd name="T13" fmla="*/ 99 h 5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4" h="52">
                    <a:moveTo>
                      <a:pt x="92" y="42"/>
                    </a:moveTo>
                    <a:cubicBezTo>
                      <a:pt x="47" y="44"/>
                      <a:pt x="0" y="3"/>
                      <a:pt x="0" y="3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25" y="52"/>
                      <a:pt x="85" y="52"/>
                    </a:cubicBezTo>
                    <a:cubicBezTo>
                      <a:pt x="124" y="52"/>
                      <a:pt x="138" y="28"/>
                      <a:pt x="144" y="15"/>
                    </a:cubicBezTo>
                    <a:cubicBezTo>
                      <a:pt x="144" y="12"/>
                      <a:pt x="137" y="0"/>
                      <a:pt x="137" y="0"/>
                    </a:cubicBezTo>
                    <a:cubicBezTo>
                      <a:pt x="137" y="0"/>
                      <a:pt x="129" y="41"/>
                      <a:pt x="92" y="4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92" name="Freeform 199"/>
              <p:cNvSpPr>
                <a:spLocks noChangeArrowheads="1"/>
              </p:cNvSpPr>
              <p:nvPr/>
            </p:nvSpPr>
            <p:spPr bwMode="auto">
              <a:xfrm>
                <a:off x="76" y="1139"/>
                <a:ext cx="3831" cy="2813"/>
              </a:xfrm>
              <a:custGeom>
                <a:avLst/>
                <a:gdLst>
                  <a:gd name="T0" fmla="*/ 3607 w 1622"/>
                  <a:gd name="T1" fmla="*/ 1044 h 1191"/>
                  <a:gd name="T2" fmla="*/ 3290 w 1622"/>
                  <a:gd name="T3" fmla="*/ 390 h 1191"/>
                  <a:gd name="T4" fmla="*/ 2912 w 1622"/>
                  <a:gd name="T5" fmla="*/ 144 h 1191"/>
                  <a:gd name="T6" fmla="*/ 3507 w 1622"/>
                  <a:gd name="T7" fmla="*/ 820 h 1191"/>
                  <a:gd name="T8" fmla="*/ 3531 w 1622"/>
                  <a:gd name="T9" fmla="*/ 2324 h 1191"/>
                  <a:gd name="T10" fmla="*/ 3193 w 1622"/>
                  <a:gd name="T11" fmla="*/ 2591 h 1191"/>
                  <a:gd name="T12" fmla="*/ 2704 w 1622"/>
                  <a:gd name="T13" fmla="*/ 2702 h 1191"/>
                  <a:gd name="T14" fmla="*/ 2716 w 1622"/>
                  <a:gd name="T15" fmla="*/ 2681 h 1191"/>
                  <a:gd name="T16" fmla="*/ 2985 w 1622"/>
                  <a:gd name="T17" fmla="*/ 898 h 1191"/>
                  <a:gd name="T18" fmla="*/ 2586 w 1622"/>
                  <a:gd name="T19" fmla="*/ 250 h 1191"/>
                  <a:gd name="T20" fmla="*/ 2969 w 1622"/>
                  <a:gd name="T21" fmla="*/ 1049 h 1191"/>
                  <a:gd name="T22" fmla="*/ 2617 w 1622"/>
                  <a:gd name="T23" fmla="*/ 2714 h 1191"/>
                  <a:gd name="T24" fmla="*/ 2577 w 1622"/>
                  <a:gd name="T25" fmla="*/ 2716 h 1191"/>
                  <a:gd name="T26" fmla="*/ 1887 w 1622"/>
                  <a:gd name="T27" fmla="*/ 2726 h 1191"/>
                  <a:gd name="T28" fmla="*/ 1497 w 1622"/>
                  <a:gd name="T29" fmla="*/ 2716 h 1191"/>
                  <a:gd name="T30" fmla="*/ 1207 w 1622"/>
                  <a:gd name="T31" fmla="*/ 671 h 1191"/>
                  <a:gd name="T32" fmla="*/ 1649 w 1622"/>
                  <a:gd name="T33" fmla="*/ 142 h 1191"/>
                  <a:gd name="T34" fmla="*/ 1124 w 1622"/>
                  <a:gd name="T35" fmla="*/ 683 h 1191"/>
                  <a:gd name="T36" fmla="*/ 1384 w 1622"/>
                  <a:gd name="T37" fmla="*/ 2707 h 1191"/>
                  <a:gd name="T38" fmla="*/ 1060 w 1622"/>
                  <a:gd name="T39" fmla="*/ 2629 h 1191"/>
                  <a:gd name="T40" fmla="*/ 557 w 1622"/>
                  <a:gd name="T41" fmla="*/ 2329 h 1191"/>
                  <a:gd name="T42" fmla="*/ 222 w 1622"/>
                  <a:gd name="T43" fmla="*/ 1892 h 1191"/>
                  <a:gd name="T44" fmla="*/ 92 w 1622"/>
                  <a:gd name="T45" fmla="*/ 1318 h 1191"/>
                  <a:gd name="T46" fmla="*/ 312 w 1622"/>
                  <a:gd name="T47" fmla="*/ 453 h 1191"/>
                  <a:gd name="T48" fmla="*/ 888 w 1622"/>
                  <a:gd name="T49" fmla="*/ 78 h 1191"/>
                  <a:gd name="T50" fmla="*/ 472 w 1622"/>
                  <a:gd name="T51" fmla="*/ 130 h 1191"/>
                  <a:gd name="T52" fmla="*/ 135 w 1622"/>
                  <a:gd name="T53" fmla="*/ 645 h 1191"/>
                  <a:gd name="T54" fmla="*/ 71 w 1622"/>
                  <a:gd name="T55" fmla="*/ 1639 h 1191"/>
                  <a:gd name="T56" fmla="*/ 468 w 1622"/>
                  <a:gd name="T57" fmla="*/ 2331 h 1191"/>
                  <a:gd name="T58" fmla="*/ 461 w 1622"/>
                  <a:gd name="T59" fmla="*/ 2336 h 1191"/>
                  <a:gd name="T60" fmla="*/ 1138 w 1622"/>
                  <a:gd name="T61" fmla="*/ 2726 h 1191"/>
                  <a:gd name="T62" fmla="*/ 2031 w 1622"/>
                  <a:gd name="T63" fmla="*/ 2804 h 1191"/>
                  <a:gd name="T64" fmla="*/ 2759 w 1622"/>
                  <a:gd name="T65" fmla="*/ 2773 h 1191"/>
                  <a:gd name="T66" fmla="*/ 3406 w 1622"/>
                  <a:gd name="T67" fmla="*/ 2582 h 1191"/>
                  <a:gd name="T68" fmla="*/ 3788 w 1622"/>
                  <a:gd name="T69" fmla="*/ 1967 h 1191"/>
                  <a:gd name="T70" fmla="*/ 3831 w 1622"/>
                  <a:gd name="T71" fmla="*/ 1750 h 1191"/>
                  <a:gd name="T72" fmla="*/ 3651 w 1622"/>
                  <a:gd name="T73" fmla="*/ 2116 h 1191"/>
                  <a:gd name="T74" fmla="*/ 3607 w 1622"/>
                  <a:gd name="T75" fmla="*/ 1044 h 1191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1622" h="1191">
                    <a:moveTo>
                      <a:pt x="1527" y="442"/>
                    </a:moveTo>
                    <a:cubicBezTo>
                      <a:pt x="1480" y="276"/>
                      <a:pt x="1430" y="209"/>
                      <a:pt x="1393" y="165"/>
                    </a:cubicBezTo>
                    <a:cubicBezTo>
                      <a:pt x="1357" y="122"/>
                      <a:pt x="1294" y="69"/>
                      <a:pt x="1233" y="61"/>
                    </a:cubicBezTo>
                    <a:cubicBezTo>
                      <a:pt x="1327" y="108"/>
                      <a:pt x="1422" y="171"/>
                      <a:pt x="1485" y="347"/>
                    </a:cubicBezTo>
                    <a:cubicBezTo>
                      <a:pt x="1593" y="651"/>
                      <a:pt x="1531" y="888"/>
                      <a:pt x="1495" y="984"/>
                    </a:cubicBezTo>
                    <a:cubicBezTo>
                      <a:pt x="1459" y="1034"/>
                      <a:pt x="1425" y="1075"/>
                      <a:pt x="1352" y="1097"/>
                    </a:cubicBezTo>
                    <a:cubicBezTo>
                      <a:pt x="1295" y="1116"/>
                      <a:pt x="1208" y="1134"/>
                      <a:pt x="1145" y="1144"/>
                    </a:cubicBezTo>
                    <a:cubicBezTo>
                      <a:pt x="1147" y="1140"/>
                      <a:pt x="1148" y="1138"/>
                      <a:pt x="1150" y="1135"/>
                    </a:cubicBezTo>
                    <a:cubicBezTo>
                      <a:pt x="1191" y="1060"/>
                      <a:pt x="1363" y="760"/>
                      <a:pt x="1264" y="380"/>
                    </a:cubicBezTo>
                    <a:cubicBezTo>
                      <a:pt x="1219" y="210"/>
                      <a:pt x="1140" y="119"/>
                      <a:pt x="1095" y="106"/>
                    </a:cubicBezTo>
                    <a:cubicBezTo>
                      <a:pt x="1136" y="132"/>
                      <a:pt x="1242" y="294"/>
                      <a:pt x="1257" y="444"/>
                    </a:cubicBezTo>
                    <a:cubicBezTo>
                      <a:pt x="1293" y="828"/>
                      <a:pt x="1153" y="1078"/>
                      <a:pt x="1108" y="1149"/>
                    </a:cubicBezTo>
                    <a:cubicBezTo>
                      <a:pt x="1102" y="1149"/>
                      <a:pt x="1096" y="1150"/>
                      <a:pt x="1091" y="1150"/>
                    </a:cubicBezTo>
                    <a:cubicBezTo>
                      <a:pt x="1035" y="1154"/>
                      <a:pt x="885" y="1154"/>
                      <a:pt x="799" y="1154"/>
                    </a:cubicBezTo>
                    <a:cubicBezTo>
                      <a:pt x="759" y="1154"/>
                      <a:pt x="697" y="1154"/>
                      <a:pt x="634" y="1150"/>
                    </a:cubicBezTo>
                    <a:cubicBezTo>
                      <a:pt x="573" y="1077"/>
                      <a:pt x="412" y="826"/>
                      <a:pt x="511" y="284"/>
                    </a:cubicBezTo>
                    <a:cubicBezTo>
                      <a:pt x="532" y="166"/>
                      <a:pt x="698" y="60"/>
                      <a:pt x="698" y="60"/>
                    </a:cubicBezTo>
                    <a:cubicBezTo>
                      <a:pt x="698" y="60"/>
                      <a:pt x="544" y="51"/>
                      <a:pt x="476" y="289"/>
                    </a:cubicBezTo>
                    <a:cubicBezTo>
                      <a:pt x="396" y="865"/>
                      <a:pt x="529" y="1057"/>
                      <a:pt x="586" y="1146"/>
                    </a:cubicBezTo>
                    <a:cubicBezTo>
                      <a:pt x="533" y="1139"/>
                      <a:pt x="482" y="1130"/>
                      <a:pt x="449" y="1113"/>
                    </a:cubicBezTo>
                    <a:cubicBezTo>
                      <a:pt x="386" y="1083"/>
                      <a:pt x="282" y="1017"/>
                      <a:pt x="236" y="986"/>
                    </a:cubicBezTo>
                    <a:cubicBezTo>
                      <a:pt x="165" y="926"/>
                      <a:pt x="107" y="850"/>
                      <a:pt x="94" y="801"/>
                    </a:cubicBezTo>
                    <a:cubicBezTo>
                      <a:pt x="77" y="733"/>
                      <a:pt x="39" y="665"/>
                      <a:pt x="39" y="558"/>
                    </a:cubicBezTo>
                    <a:cubicBezTo>
                      <a:pt x="39" y="452"/>
                      <a:pt x="73" y="324"/>
                      <a:pt x="132" y="192"/>
                    </a:cubicBezTo>
                    <a:cubicBezTo>
                      <a:pt x="193" y="60"/>
                      <a:pt x="329" y="43"/>
                      <a:pt x="376" y="33"/>
                    </a:cubicBezTo>
                    <a:cubicBezTo>
                      <a:pt x="356" y="0"/>
                      <a:pt x="244" y="29"/>
                      <a:pt x="200" y="55"/>
                    </a:cubicBezTo>
                    <a:cubicBezTo>
                      <a:pt x="158" y="81"/>
                      <a:pt x="103" y="166"/>
                      <a:pt x="57" y="273"/>
                    </a:cubicBezTo>
                    <a:cubicBezTo>
                      <a:pt x="9" y="379"/>
                      <a:pt x="0" y="490"/>
                      <a:pt x="30" y="694"/>
                    </a:cubicBezTo>
                    <a:cubicBezTo>
                      <a:pt x="50" y="827"/>
                      <a:pt x="138" y="931"/>
                      <a:pt x="198" y="987"/>
                    </a:cubicBezTo>
                    <a:cubicBezTo>
                      <a:pt x="195" y="989"/>
                      <a:pt x="195" y="989"/>
                      <a:pt x="195" y="989"/>
                    </a:cubicBezTo>
                    <a:cubicBezTo>
                      <a:pt x="195" y="989"/>
                      <a:pt x="333" y="1123"/>
                      <a:pt x="482" y="1154"/>
                    </a:cubicBezTo>
                    <a:cubicBezTo>
                      <a:pt x="634" y="1187"/>
                      <a:pt x="774" y="1187"/>
                      <a:pt x="860" y="1187"/>
                    </a:cubicBezTo>
                    <a:cubicBezTo>
                      <a:pt x="945" y="1187"/>
                      <a:pt x="1074" y="1191"/>
                      <a:pt x="1168" y="1174"/>
                    </a:cubicBezTo>
                    <a:cubicBezTo>
                      <a:pt x="1262" y="1157"/>
                      <a:pt x="1403" y="1134"/>
                      <a:pt x="1442" y="1093"/>
                    </a:cubicBezTo>
                    <a:cubicBezTo>
                      <a:pt x="1480" y="1053"/>
                      <a:pt x="1540" y="1013"/>
                      <a:pt x="1604" y="833"/>
                    </a:cubicBezTo>
                    <a:cubicBezTo>
                      <a:pt x="1622" y="785"/>
                      <a:pt x="1622" y="741"/>
                      <a:pt x="1622" y="741"/>
                    </a:cubicBezTo>
                    <a:cubicBezTo>
                      <a:pt x="1622" y="741"/>
                      <a:pt x="1583" y="826"/>
                      <a:pt x="1546" y="896"/>
                    </a:cubicBezTo>
                    <a:cubicBezTo>
                      <a:pt x="1570" y="796"/>
                      <a:pt x="1581" y="643"/>
                      <a:pt x="1527" y="442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93" name="Freeform 214"/>
              <p:cNvSpPr>
                <a:spLocks noChangeArrowheads="1"/>
              </p:cNvSpPr>
              <p:nvPr/>
            </p:nvSpPr>
            <p:spPr bwMode="auto">
              <a:xfrm>
                <a:off x="971" y="1680"/>
                <a:ext cx="4828" cy="3361"/>
              </a:xfrm>
              <a:custGeom>
                <a:avLst/>
                <a:gdLst>
                  <a:gd name="T0" fmla="*/ 4700 w 2044"/>
                  <a:gd name="T1" fmla="*/ 2192 h 1423"/>
                  <a:gd name="T2" fmla="*/ 4058 w 2044"/>
                  <a:gd name="T3" fmla="*/ 1148 h 1423"/>
                  <a:gd name="T4" fmla="*/ 3614 w 2044"/>
                  <a:gd name="T5" fmla="*/ 999 h 1423"/>
                  <a:gd name="T6" fmla="*/ 3186 w 2044"/>
                  <a:gd name="T7" fmla="*/ 713 h 1423"/>
                  <a:gd name="T8" fmla="*/ 2648 w 2044"/>
                  <a:gd name="T9" fmla="*/ 668 h 1423"/>
                  <a:gd name="T10" fmla="*/ 2650 w 2044"/>
                  <a:gd name="T11" fmla="*/ 472 h 1423"/>
                  <a:gd name="T12" fmla="*/ 2922 w 2044"/>
                  <a:gd name="T13" fmla="*/ 614 h 1423"/>
                  <a:gd name="T14" fmla="*/ 2735 w 2044"/>
                  <a:gd name="T15" fmla="*/ 47 h 1423"/>
                  <a:gd name="T16" fmla="*/ 2183 w 2044"/>
                  <a:gd name="T17" fmla="*/ 239 h 1423"/>
                  <a:gd name="T18" fmla="*/ 2048 w 2044"/>
                  <a:gd name="T19" fmla="*/ 706 h 1423"/>
                  <a:gd name="T20" fmla="*/ 1278 w 2044"/>
                  <a:gd name="T21" fmla="*/ 1124 h 1423"/>
                  <a:gd name="T22" fmla="*/ 267 w 2044"/>
                  <a:gd name="T23" fmla="*/ 1958 h 1423"/>
                  <a:gd name="T24" fmla="*/ 194 w 2044"/>
                  <a:gd name="T25" fmla="*/ 3361 h 1423"/>
                  <a:gd name="T26" fmla="*/ 4677 w 2044"/>
                  <a:gd name="T27" fmla="*/ 3361 h 1423"/>
                  <a:gd name="T28" fmla="*/ 4750 w 2044"/>
                  <a:gd name="T29" fmla="*/ 3181 h 1423"/>
                  <a:gd name="T30" fmla="*/ 4700 w 2044"/>
                  <a:gd name="T31" fmla="*/ 2192 h 142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044" h="1423">
                    <a:moveTo>
                      <a:pt x="1990" y="928"/>
                    </a:moveTo>
                    <a:cubicBezTo>
                      <a:pt x="1943" y="663"/>
                      <a:pt x="1807" y="536"/>
                      <a:pt x="1718" y="486"/>
                    </a:cubicBezTo>
                    <a:cubicBezTo>
                      <a:pt x="1649" y="448"/>
                      <a:pt x="1530" y="423"/>
                      <a:pt x="1530" y="423"/>
                    </a:cubicBezTo>
                    <a:cubicBezTo>
                      <a:pt x="1530" y="423"/>
                      <a:pt x="1437" y="338"/>
                      <a:pt x="1349" y="302"/>
                    </a:cubicBezTo>
                    <a:cubicBezTo>
                      <a:pt x="1258" y="265"/>
                      <a:pt x="1121" y="283"/>
                      <a:pt x="1121" y="283"/>
                    </a:cubicBezTo>
                    <a:cubicBezTo>
                      <a:pt x="1117" y="263"/>
                      <a:pt x="1101" y="228"/>
                      <a:pt x="1122" y="200"/>
                    </a:cubicBezTo>
                    <a:cubicBezTo>
                      <a:pt x="1140" y="180"/>
                      <a:pt x="1216" y="243"/>
                      <a:pt x="1237" y="260"/>
                    </a:cubicBezTo>
                    <a:cubicBezTo>
                      <a:pt x="1294" y="111"/>
                      <a:pt x="1186" y="28"/>
                      <a:pt x="1158" y="20"/>
                    </a:cubicBezTo>
                    <a:cubicBezTo>
                      <a:pt x="1070" y="0"/>
                      <a:pt x="989" y="41"/>
                      <a:pt x="924" y="101"/>
                    </a:cubicBezTo>
                    <a:cubicBezTo>
                      <a:pt x="891" y="162"/>
                      <a:pt x="876" y="204"/>
                      <a:pt x="867" y="299"/>
                    </a:cubicBezTo>
                    <a:cubicBezTo>
                      <a:pt x="711" y="300"/>
                      <a:pt x="592" y="388"/>
                      <a:pt x="541" y="476"/>
                    </a:cubicBezTo>
                    <a:cubicBezTo>
                      <a:pt x="403" y="465"/>
                      <a:pt x="208" y="588"/>
                      <a:pt x="113" y="829"/>
                    </a:cubicBezTo>
                    <a:cubicBezTo>
                      <a:pt x="0" y="1111"/>
                      <a:pt x="29" y="1283"/>
                      <a:pt x="82" y="1423"/>
                    </a:cubicBezTo>
                    <a:cubicBezTo>
                      <a:pt x="1980" y="1423"/>
                      <a:pt x="1980" y="1423"/>
                      <a:pt x="1980" y="1423"/>
                    </a:cubicBezTo>
                    <a:cubicBezTo>
                      <a:pt x="1993" y="1397"/>
                      <a:pt x="2003" y="1371"/>
                      <a:pt x="2011" y="1347"/>
                    </a:cubicBezTo>
                    <a:cubicBezTo>
                      <a:pt x="2044" y="1247"/>
                      <a:pt x="2030" y="1158"/>
                      <a:pt x="1990" y="9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94" name="Freeform 215"/>
              <p:cNvSpPr>
                <a:spLocks noChangeArrowheads="1"/>
              </p:cNvSpPr>
              <p:nvPr/>
            </p:nvSpPr>
            <p:spPr bwMode="auto">
              <a:xfrm>
                <a:off x="1122" y="2466"/>
                <a:ext cx="4424" cy="2575"/>
              </a:xfrm>
              <a:custGeom>
                <a:avLst/>
                <a:gdLst>
                  <a:gd name="T0" fmla="*/ 4415 w 1873"/>
                  <a:gd name="T1" fmla="*/ 1784 h 1090"/>
                  <a:gd name="T2" fmla="*/ 3515 w 1873"/>
                  <a:gd name="T3" fmla="*/ 409 h 1090"/>
                  <a:gd name="T4" fmla="*/ 2841 w 1873"/>
                  <a:gd name="T5" fmla="*/ 144 h 1090"/>
                  <a:gd name="T6" fmla="*/ 1233 w 1873"/>
                  <a:gd name="T7" fmla="*/ 468 h 1090"/>
                  <a:gd name="T8" fmla="*/ 350 w 1873"/>
                  <a:gd name="T9" fmla="*/ 2575 h 1090"/>
                  <a:gd name="T10" fmla="*/ 4254 w 1873"/>
                  <a:gd name="T11" fmla="*/ 2575 h 1090"/>
                  <a:gd name="T12" fmla="*/ 4415 w 1873"/>
                  <a:gd name="T13" fmla="*/ 1784 h 109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873" h="1090">
                    <a:moveTo>
                      <a:pt x="1869" y="755"/>
                    </a:moveTo>
                    <a:cubicBezTo>
                      <a:pt x="1836" y="220"/>
                      <a:pt x="1488" y="173"/>
                      <a:pt x="1488" y="173"/>
                    </a:cubicBezTo>
                    <a:cubicBezTo>
                      <a:pt x="1488" y="173"/>
                      <a:pt x="1403" y="105"/>
                      <a:pt x="1203" y="61"/>
                    </a:cubicBezTo>
                    <a:cubicBezTo>
                      <a:pt x="996" y="14"/>
                      <a:pt x="674" y="0"/>
                      <a:pt x="522" y="198"/>
                    </a:cubicBezTo>
                    <a:cubicBezTo>
                      <a:pt x="173" y="191"/>
                      <a:pt x="0" y="727"/>
                      <a:pt x="148" y="1090"/>
                    </a:cubicBezTo>
                    <a:cubicBezTo>
                      <a:pt x="1801" y="1090"/>
                      <a:pt x="1801" y="1090"/>
                      <a:pt x="1801" y="1090"/>
                    </a:cubicBezTo>
                    <a:cubicBezTo>
                      <a:pt x="1848" y="1003"/>
                      <a:pt x="1873" y="893"/>
                      <a:pt x="1869" y="75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95" name="Freeform 216"/>
              <p:cNvSpPr>
                <a:spLocks noChangeArrowheads="1"/>
              </p:cNvSpPr>
              <p:nvPr/>
            </p:nvSpPr>
            <p:spPr bwMode="auto">
              <a:xfrm>
                <a:off x="2324" y="1774"/>
                <a:ext cx="2079" cy="1236"/>
              </a:xfrm>
              <a:custGeom>
                <a:avLst/>
                <a:gdLst>
                  <a:gd name="T0" fmla="*/ 2079 w 880"/>
                  <a:gd name="T1" fmla="*/ 962 h 523"/>
                  <a:gd name="T2" fmla="*/ 1203 w 880"/>
                  <a:gd name="T3" fmla="*/ 700 h 523"/>
                  <a:gd name="T4" fmla="*/ 1526 w 880"/>
                  <a:gd name="T5" fmla="*/ 404 h 523"/>
                  <a:gd name="T6" fmla="*/ 1344 w 880"/>
                  <a:gd name="T7" fmla="*/ 35 h 523"/>
                  <a:gd name="T8" fmla="*/ 891 w 880"/>
                  <a:gd name="T9" fmla="*/ 222 h 523"/>
                  <a:gd name="T10" fmla="*/ 817 w 880"/>
                  <a:gd name="T11" fmla="*/ 709 h 523"/>
                  <a:gd name="T12" fmla="*/ 397 w 880"/>
                  <a:gd name="T13" fmla="*/ 780 h 523"/>
                  <a:gd name="T14" fmla="*/ 0 w 880"/>
                  <a:gd name="T15" fmla="*/ 1130 h 523"/>
                  <a:gd name="T16" fmla="*/ 586 w 880"/>
                  <a:gd name="T17" fmla="*/ 929 h 523"/>
                  <a:gd name="T18" fmla="*/ 669 w 880"/>
                  <a:gd name="T19" fmla="*/ 1236 h 523"/>
                  <a:gd name="T20" fmla="*/ 1148 w 880"/>
                  <a:gd name="T21" fmla="*/ 964 h 523"/>
                  <a:gd name="T22" fmla="*/ 1706 w 880"/>
                  <a:gd name="T23" fmla="*/ 1106 h 523"/>
                  <a:gd name="T24" fmla="*/ 1609 w 880"/>
                  <a:gd name="T25" fmla="*/ 867 h 523"/>
                  <a:gd name="T26" fmla="*/ 2079 w 880"/>
                  <a:gd name="T27" fmla="*/ 962 h 52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880" h="523">
                    <a:moveTo>
                      <a:pt x="880" y="407"/>
                    </a:moveTo>
                    <a:cubicBezTo>
                      <a:pt x="734" y="247"/>
                      <a:pt x="580" y="296"/>
                      <a:pt x="509" y="296"/>
                    </a:cubicBezTo>
                    <a:cubicBezTo>
                      <a:pt x="428" y="176"/>
                      <a:pt x="546" y="47"/>
                      <a:pt x="646" y="171"/>
                    </a:cubicBezTo>
                    <a:cubicBezTo>
                      <a:pt x="673" y="105"/>
                      <a:pt x="636" y="30"/>
                      <a:pt x="569" y="15"/>
                    </a:cubicBezTo>
                    <a:cubicBezTo>
                      <a:pt x="501" y="0"/>
                      <a:pt x="424" y="19"/>
                      <a:pt x="377" y="94"/>
                    </a:cubicBezTo>
                    <a:cubicBezTo>
                      <a:pt x="307" y="193"/>
                      <a:pt x="346" y="300"/>
                      <a:pt x="346" y="300"/>
                    </a:cubicBezTo>
                    <a:cubicBezTo>
                      <a:pt x="346" y="300"/>
                      <a:pt x="260" y="289"/>
                      <a:pt x="168" y="330"/>
                    </a:cubicBezTo>
                    <a:cubicBezTo>
                      <a:pt x="42" y="385"/>
                      <a:pt x="0" y="478"/>
                      <a:pt x="0" y="478"/>
                    </a:cubicBezTo>
                    <a:cubicBezTo>
                      <a:pt x="0" y="478"/>
                      <a:pt x="171" y="407"/>
                      <a:pt x="248" y="393"/>
                    </a:cubicBezTo>
                    <a:cubicBezTo>
                      <a:pt x="230" y="478"/>
                      <a:pt x="283" y="523"/>
                      <a:pt x="283" y="523"/>
                    </a:cubicBezTo>
                    <a:cubicBezTo>
                      <a:pt x="283" y="523"/>
                      <a:pt x="385" y="442"/>
                      <a:pt x="486" y="408"/>
                    </a:cubicBezTo>
                    <a:cubicBezTo>
                      <a:pt x="603" y="412"/>
                      <a:pt x="722" y="468"/>
                      <a:pt x="722" y="468"/>
                    </a:cubicBezTo>
                    <a:cubicBezTo>
                      <a:pt x="722" y="468"/>
                      <a:pt x="725" y="415"/>
                      <a:pt x="681" y="367"/>
                    </a:cubicBezTo>
                    <a:cubicBezTo>
                      <a:pt x="745" y="358"/>
                      <a:pt x="880" y="407"/>
                      <a:pt x="880" y="40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96" name="Freeform 217"/>
              <p:cNvSpPr>
                <a:spLocks noChangeArrowheads="1"/>
              </p:cNvSpPr>
              <p:nvPr/>
            </p:nvSpPr>
            <p:spPr bwMode="auto">
              <a:xfrm>
                <a:off x="3083" y="1985"/>
                <a:ext cx="141" cy="682"/>
              </a:xfrm>
              <a:custGeom>
                <a:avLst/>
                <a:gdLst>
                  <a:gd name="T0" fmla="*/ 141 w 60"/>
                  <a:gd name="T1" fmla="*/ 0 h 289"/>
                  <a:gd name="T2" fmla="*/ 38 w 60"/>
                  <a:gd name="T3" fmla="*/ 267 h 289"/>
                  <a:gd name="T4" fmla="*/ 94 w 60"/>
                  <a:gd name="T5" fmla="*/ 682 h 289"/>
                  <a:gd name="T6" fmla="*/ 71 w 60"/>
                  <a:gd name="T7" fmla="*/ 271 h 289"/>
                  <a:gd name="T8" fmla="*/ 141 w 60"/>
                  <a:gd name="T9" fmla="*/ 0 h 2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0" h="289">
                    <a:moveTo>
                      <a:pt x="60" y="0"/>
                    </a:moveTo>
                    <a:cubicBezTo>
                      <a:pt x="60" y="0"/>
                      <a:pt x="25" y="32"/>
                      <a:pt x="16" y="113"/>
                    </a:cubicBezTo>
                    <a:cubicBezTo>
                      <a:pt x="0" y="247"/>
                      <a:pt x="40" y="289"/>
                      <a:pt x="40" y="289"/>
                    </a:cubicBezTo>
                    <a:cubicBezTo>
                      <a:pt x="40" y="289"/>
                      <a:pt x="25" y="153"/>
                      <a:pt x="30" y="115"/>
                    </a:cubicBezTo>
                    <a:cubicBezTo>
                      <a:pt x="37" y="54"/>
                      <a:pt x="60" y="0"/>
                      <a:pt x="6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97" name="Freeform 218"/>
              <p:cNvSpPr>
                <a:spLocks noChangeArrowheads="1"/>
              </p:cNvSpPr>
              <p:nvPr/>
            </p:nvSpPr>
            <p:spPr bwMode="auto">
              <a:xfrm>
                <a:off x="3510" y="2424"/>
                <a:ext cx="893" cy="290"/>
              </a:xfrm>
              <a:custGeom>
                <a:avLst/>
                <a:gdLst>
                  <a:gd name="T0" fmla="*/ 338 w 378"/>
                  <a:gd name="T1" fmla="*/ 5 h 123"/>
                  <a:gd name="T2" fmla="*/ 0 w 378"/>
                  <a:gd name="T3" fmla="*/ 57 h 123"/>
                  <a:gd name="T4" fmla="*/ 406 w 378"/>
                  <a:gd name="T5" fmla="*/ 50 h 123"/>
                  <a:gd name="T6" fmla="*/ 893 w 378"/>
                  <a:gd name="T7" fmla="*/ 290 h 123"/>
                  <a:gd name="T8" fmla="*/ 338 w 378"/>
                  <a:gd name="T9" fmla="*/ 5 h 1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78" h="123">
                    <a:moveTo>
                      <a:pt x="143" y="2"/>
                    </a:moveTo>
                    <a:cubicBezTo>
                      <a:pt x="47" y="0"/>
                      <a:pt x="0" y="24"/>
                      <a:pt x="0" y="24"/>
                    </a:cubicBezTo>
                    <a:cubicBezTo>
                      <a:pt x="134" y="20"/>
                      <a:pt x="135" y="17"/>
                      <a:pt x="172" y="21"/>
                    </a:cubicBezTo>
                    <a:cubicBezTo>
                      <a:pt x="218" y="29"/>
                      <a:pt x="283" y="61"/>
                      <a:pt x="378" y="123"/>
                    </a:cubicBezTo>
                    <a:cubicBezTo>
                      <a:pt x="335" y="52"/>
                      <a:pt x="204" y="4"/>
                      <a:pt x="143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98" name="Freeform 219"/>
              <p:cNvSpPr>
                <a:spLocks noChangeArrowheads="1"/>
              </p:cNvSpPr>
              <p:nvPr/>
            </p:nvSpPr>
            <p:spPr bwMode="auto">
              <a:xfrm>
                <a:off x="1533" y="2934"/>
                <a:ext cx="808" cy="2107"/>
              </a:xfrm>
              <a:custGeom>
                <a:avLst/>
                <a:gdLst>
                  <a:gd name="T0" fmla="*/ 298 w 342"/>
                  <a:gd name="T1" fmla="*/ 843 h 892"/>
                  <a:gd name="T2" fmla="*/ 808 w 342"/>
                  <a:gd name="T3" fmla="*/ 0 h 892"/>
                  <a:gd name="T4" fmla="*/ 113 w 342"/>
                  <a:gd name="T5" fmla="*/ 928 h 892"/>
                  <a:gd name="T6" fmla="*/ 57 w 342"/>
                  <a:gd name="T7" fmla="*/ 2107 h 892"/>
                  <a:gd name="T8" fmla="*/ 265 w 342"/>
                  <a:gd name="T9" fmla="*/ 2107 h 892"/>
                  <a:gd name="T10" fmla="*/ 298 w 342"/>
                  <a:gd name="T11" fmla="*/ 843 h 8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42" h="892">
                    <a:moveTo>
                      <a:pt x="126" y="357"/>
                    </a:moveTo>
                    <a:cubicBezTo>
                      <a:pt x="165" y="181"/>
                      <a:pt x="342" y="0"/>
                      <a:pt x="342" y="0"/>
                    </a:cubicBezTo>
                    <a:cubicBezTo>
                      <a:pt x="201" y="22"/>
                      <a:pt x="82" y="238"/>
                      <a:pt x="48" y="393"/>
                    </a:cubicBezTo>
                    <a:cubicBezTo>
                      <a:pt x="0" y="619"/>
                      <a:pt x="1" y="778"/>
                      <a:pt x="24" y="892"/>
                    </a:cubicBezTo>
                    <a:cubicBezTo>
                      <a:pt x="112" y="892"/>
                      <a:pt x="112" y="892"/>
                      <a:pt x="112" y="892"/>
                    </a:cubicBezTo>
                    <a:cubicBezTo>
                      <a:pt x="81" y="763"/>
                      <a:pt x="76" y="589"/>
                      <a:pt x="126" y="357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99" name="Freeform 220"/>
              <p:cNvSpPr>
                <a:spLocks noChangeArrowheads="1"/>
              </p:cNvSpPr>
              <p:nvPr/>
            </p:nvSpPr>
            <p:spPr bwMode="auto">
              <a:xfrm>
                <a:off x="1469" y="2910"/>
                <a:ext cx="907" cy="2131"/>
              </a:xfrm>
              <a:custGeom>
                <a:avLst/>
                <a:gdLst>
                  <a:gd name="T0" fmla="*/ 246 w 384"/>
                  <a:gd name="T1" fmla="*/ 756 h 902"/>
                  <a:gd name="T2" fmla="*/ 907 w 384"/>
                  <a:gd name="T3" fmla="*/ 0 h 902"/>
                  <a:gd name="T4" fmla="*/ 484 w 384"/>
                  <a:gd name="T5" fmla="*/ 276 h 902"/>
                  <a:gd name="T6" fmla="*/ 132 w 384"/>
                  <a:gd name="T7" fmla="*/ 1004 h 902"/>
                  <a:gd name="T8" fmla="*/ 64 w 384"/>
                  <a:gd name="T9" fmla="*/ 2131 h 902"/>
                  <a:gd name="T10" fmla="*/ 128 w 384"/>
                  <a:gd name="T11" fmla="*/ 2131 h 902"/>
                  <a:gd name="T12" fmla="*/ 246 w 384"/>
                  <a:gd name="T13" fmla="*/ 756 h 90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84" h="902">
                    <a:moveTo>
                      <a:pt x="104" y="320"/>
                    </a:moveTo>
                    <a:cubicBezTo>
                      <a:pt x="174" y="123"/>
                      <a:pt x="279" y="52"/>
                      <a:pt x="384" y="0"/>
                    </a:cubicBezTo>
                    <a:cubicBezTo>
                      <a:pt x="317" y="8"/>
                      <a:pt x="246" y="68"/>
                      <a:pt x="205" y="117"/>
                    </a:cubicBezTo>
                    <a:cubicBezTo>
                      <a:pt x="165" y="166"/>
                      <a:pt x="108" y="240"/>
                      <a:pt x="56" y="425"/>
                    </a:cubicBezTo>
                    <a:cubicBezTo>
                      <a:pt x="0" y="629"/>
                      <a:pt x="6" y="790"/>
                      <a:pt x="27" y="902"/>
                    </a:cubicBezTo>
                    <a:cubicBezTo>
                      <a:pt x="54" y="902"/>
                      <a:pt x="54" y="902"/>
                      <a:pt x="54" y="902"/>
                    </a:cubicBezTo>
                    <a:cubicBezTo>
                      <a:pt x="26" y="766"/>
                      <a:pt x="16" y="562"/>
                      <a:pt x="104" y="32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00" name="Freeform 221"/>
              <p:cNvSpPr>
                <a:spLocks noChangeArrowheads="1"/>
              </p:cNvSpPr>
              <p:nvPr/>
            </p:nvSpPr>
            <p:spPr bwMode="auto">
              <a:xfrm>
                <a:off x="2164" y="2946"/>
                <a:ext cx="446" cy="2095"/>
              </a:xfrm>
              <a:custGeom>
                <a:avLst/>
                <a:gdLst>
                  <a:gd name="T0" fmla="*/ 288 w 189"/>
                  <a:gd name="T1" fmla="*/ 798 h 887"/>
                  <a:gd name="T2" fmla="*/ 444 w 189"/>
                  <a:gd name="T3" fmla="*/ 0 h 887"/>
                  <a:gd name="T4" fmla="*/ 97 w 189"/>
                  <a:gd name="T5" fmla="*/ 716 h 887"/>
                  <a:gd name="T6" fmla="*/ 149 w 189"/>
                  <a:gd name="T7" fmla="*/ 2095 h 887"/>
                  <a:gd name="T8" fmla="*/ 446 w 189"/>
                  <a:gd name="T9" fmla="*/ 2095 h 887"/>
                  <a:gd name="T10" fmla="*/ 288 w 189"/>
                  <a:gd name="T11" fmla="*/ 798 h 88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89" h="887">
                    <a:moveTo>
                      <a:pt x="122" y="338"/>
                    </a:moveTo>
                    <a:cubicBezTo>
                      <a:pt x="132" y="197"/>
                      <a:pt x="188" y="0"/>
                      <a:pt x="188" y="0"/>
                    </a:cubicBezTo>
                    <a:cubicBezTo>
                      <a:pt x="188" y="0"/>
                      <a:pt x="71" y="121"/>
                      <a:pt x="41" y="303"/>
                    </a:cubicBezTo>
                    <a:cubicBezTo>
                      <a:pt x="0" y="552"/>
                      <a:pt x="22" y="745"/>
                      <a:pt x="63" y="887"/>
                    </a:cubicBezTo>
                    <a:cubicBezTo>
                      <a:pt x="189" y="887"/>
                      <a:pt x="189" y="887"/>
                      <a:pt x="189" y="887"/>
                    </a:cubicBezTo>
                    <a:cubicBezTo>
                      <a:pt x="142" y="752"/>
                      <a:pt x="106" y="570"/>
                      <a:pt x="122" y="33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01" name="Freeform 222"/>
              <p:cNvSpPr>
                <a:spLocks noChangeArrowheads="1"/>
              </p:cNvSpPr>
              <p:nvPr/>
            </p:nvSpPr>
            <p:spPr bwMode="auto">
              <a:xfrm>
                <a:off x="2091" y="2901"/>
                <a:ext cx="590" cy="2140"/>
              </a:xfrm>
              <a:custGeom>
                <a:avLst/>
                <a:gdLst>
                  <a:gd name="T0" fmla="*/ 170 w 250"/>
                  <a:gd name="T1" fmla="*/ 893 h 906"/>
                  <a:gd name="T2" fmla="*/ 590 w 250"/>
                  <a:gd name="T3" fmla="*/ 0 h 906"/>
                  <a:gd name="T4" fmla="*/ 149 w 250"/>
                  <a:gd name="T5" fmla="*/ 723 h 906"/>
                  <a:gd name="T6" fmla="*/ 196 w 250"/>
                  <a:gd name="T7" fmla="*/ 2140 h 906"/>
                  <a:gd name="T8" fmla="*/ 286 w 250"/>
                  <a:gd name="T9" fmla="*/ 2140 h 906"/>
                  <a:gd name="T10" fmla="*/ 170 w 250"/>
                  <a:gd name="T11" fmla="*/ 893 h 90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50" h="906">
                    <a:moveTo>
                      <a:pt x="72" y="378"/>
                    </a:moveTo>
                    <a:cubicBezTo>
                      <a:pt x="87" y="208"/>
                      <a:pt x="206" y="30"/>
                      <a:pt x="250" y="0"/>
                    </a:cubicBezTo>
                    <a:cubicBezTo>
                      <a:pt x="201" y="14"/>
                      <a:pt x="113" y="116"/>
                      <a:pt x="63" y="306"/>
                    </a:cubicBezTo>
                    <a:cubicBezTo>
                      <a:pt x="0" y="543"/>
                      <a:pt x="33" y="753"/>
                      <a:pt x="83" y="906"/>
                    </a:cubicBezTo>
                    <a:cubicBezTo>
                      <a:pt x="121" y="906"/>
                      <a:pt x="121" y="906"/>
                      <a:pt x="121" y="906"/>
                    </a:cubicBezTo>
                    <a:cubicBezTo>
                      <a:pt x="81" y="772"/>
                      <a:pt x="52" y="594"/>
                      <a:pt x="72" y="37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02" name="Freeform 223"/>
              <p:cNvSpPr>
                <a:spLocks noChangeArrowheads="1"/>
              </p:cNvSpPr>
              <p:nvPr/>
            </p:nvSpPr>
            <p:spPr bwMode="auto">
              <a:xfrm>
                <a:off x="3791" y="2934"/>
                <a:ext cx="518" cy="2107"/>
              </a:xfrm>
              <a:custGeom>
                <a:avLst/>
                <a:gdLst>
                  <a:gd name="T0" fmla="*/ 518 w 219"/>
                  <a:gd name="T1" fmla="*/ 1188 h 892"/>
                  <a:gd name="T2" fmla="*/ 501 w 219"/>
                  <a:gd name="T3" fmla="*/ 1176 h 892"/>
                  <a:gd name="T4" fmla="*/ 511 w 219"/>
                  <a:gd name="T5" fmla="*/ 1018 h 892"/>
                  <a:gd name="T6" fmla="*/ 390 w 219"/>
                  <a:gd name="T7" fmla="*/ 298 h 892"/>
                  <a:gd name="T8" fmla="*/ 0 w 219"/>
                  <a:gd name="T9" fmla="*/ 0 h 892"/>
                  <a:gd name="T10" fmla="*/ 293 w 219"/>
                  <a:gd name="T11" fmla="*/ 546 h 892"/>
                  <a:gd name="T12" fmla="*/ 312 w 219"/>
                  <a:gd name="T13" fmla="*/ 1273 h 892"/>
                  <a:gd name="T14" fmla="*/ 307 w 219"/>
                  <a:gd name="T15" fmla="*/ 1278 h 892"/>
                  <a:gd name="T16" fmla="*/ 170 w 219"/>
                  <a:gd name="T17" fmla="*/ 2107 h 892"/>
                  <a:gd name="T18" fmla="*/ 426 w 219"/>
                  <a:gd name="T19" fmla="*/ 2107 h 892"/>
                  <a:gd name="T20" fmla="*/ 452 w 219"/>
                  <a:gd name="T21" fmla="*/ 1977 h 892"/>
                  <a:gd name="T22" fmla="*/ 518 w 219"/>
                  <a:gd name="T23" fmla="*/ 1188 h 89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19" h="892">
                    <a:moveTo>
                      <a:pt x="219" y="503"/>
                    </a:moveTo>
                    <a:cubicBezTo>
                      <a:pt x="212" y="498"/>
                      <a:pt x="212" y="498"/>
                      <a:pt x="212" y="498"/>
                    </a:cubicBezTo>
                    <a:cubicBezTo>
                      <a:pt x="214" y="464"/>
                      <a:pt x="216" y="436"/>
                      <a:pt x="216" y="431"/>
                    </a:cubicBezTo>
                    <a:cubicBezTo>
                      <a:pt x="216" y="420"/>
                      <a:pt x="198" y="189"/>
                      <a:pt x="165" y="126"/>
                    </a:cubicBezTo>
                    <a:cubicBezTo>
                      <a:pt x="131" y="63"/>
                      <a:pt x="0" y="0"/>
                      <a:pt x="0" y="0"/>
                    </a:cubicBezTo>
                    <a:cubicBezTo>
                      <a:pt x="0" y="0"/>
                      <a:pt x="105" y="147"/>
                      <a:pt x="124" y="231"/>
                    </a:cubicBezTo>
                    <a:cubicBezTo>
                      <a:pt x="148" y="338"/>
                      <a:pt x="140" y="465"/>
                      <a:pt x="132" y="539"/>
                    </a:cubicBezTo>
                    <a:cubicBezTo>
                      <a:pt x="130" y="541"/>
                      <a:pt x="130" y="541"/>
                      <a:pt x="130" y="541"/>
                    </a:cubicBezTo>
                    <a:cubicBezTo>
                      <a:pt x="130" y="541"/>
                      <a:pt x="106" y="732"/>
                      <a:pt x="72" y="892"/>
                    </a:cubicBezTo>
                    <a:cubicBezTo>
                      <a:pt x="180" y="892"/>
                      <a:pt x="180" y="892"/>
                      <a:pt x="180" y="892"/>
                    </a:cubicBezTo>
                    <a:cubicBezTo>
                      <a:pt x="184" y="874"/>
                      <a:pt x="188" y="855"/>
                      <a:pt x="191" y="837"/>
                    </a:cubicBezTo>
                    <a:cubicBezTo>
                      <a:pt x="212" y="721"/>
                      <a:pt x="219" y="503"/>
                      <a:pt x="219" y="5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03" name="Freeform 224"/>
              <p:cNvSpPr>
                <a:spLocks noChangeArrowheads="1"/>
              </p:cNvSpPr>
              <p:nvPr/>
            </p:nvSpPr>
            <p:spPr bwMode="auto">
              <a:xfrm>
                <a:off x="3732" y="2863"/>
                <a:ext cx="685" cy="2178"/>
              </a:xfrm>
              <a:custGeom>
                <a:avLst/>
                <a:gdLst>
                  <a:gd name="T0" fmla="*/ 583 w 290"/>
                  <a:gd name="T1" fmla="*/ 631 h 922"/>
                  <a:gd name="T2" fmla="*/ 0 w 290"/>
                  <a:gd name="T3" fmla="*/ 21 h 922"/>
                  <a:gd name="T4" fmla="*/ 496 w 290"/>
                  <a:gd name="T5" fmla="*/ 619 h 922"/>
                  <a:gd name="T6" fmla="*/ 498 w 290"/>
                  <a:gd name="T7" fmla="*/ 2178 h 922"/>
                  <a:gd name="T8" fmla="*/ 591 w 290"/>
                  <a:gd name="T9" fmla="*/ 2178 h 922"/>
                  <a:gd name="T10" fmla="*/ 583 w 290"/>
                  <a:gd name="T11" fmla="*/ 631 h 92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90" h="922">
                    <a:moveTo>
                      <a:pt x="247" y="267"/>
                    </a:moveTo>
                    <a:cubicBezTo>
                      <a:pt x="171" y="0"/>
                      <a:pt x="0" y="9"/>
                      <a:pt x="0" y="9"/>
                    </a:cubicBezTo>
                    <a:cubicBezTo>
                      <a:pt x="0" y="9"/>
                      <a:pt x="185" y="130"/>
                      <a:pt x="210" y="262"/>
                    </a:cubicBezTo>
                    <a:cubicBezTo>
                      <a:pt x="262" y="552"/>
                      <a:pt x="248" y="767"/>
                      <a:pt x="211" y="922"/>
                    </a:cubicBezTo>
                    <a:cubicBezTo>
                      <a:pt x="250" y="922"/>
                      <a:pt x="250" y="922"/>
                      <a:pt x="250" y="922"/>
                    </a:cubicBezTo>
                    <a:cubicBezTo>
                      <a:pt x="279" y="776"/>
                      <a:pt x="290" y="569"/>
                      <a:pt x="247" y="26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04" name="Freeform 225"/>
              <p:cNvSpPr>
                <a:spLocks noChangeArrowheads="1"/>
              </p:cNvSpPr>
              <p:nvPr/>
            </p:nvSpPr>
            <p:spPr bwMode="auto">
              <a:xfrm>
                <a:off x="4299" y="2941"/>
                <a:ext cx="1042" cy="2100"/>
              </a:xfrm>
              <a:custGeom>
                <a:avLst/>
                <a:gdLst>
                  <a:gd name="T0" fmla="*/ 862 w 441"/>
                  <a:gd name="T1" fmla="*/ 480 h 889"/>
                  <a:gd name="T2" fmla="*/ 494 w 441"/>
                  <a:gd name="T3" fmla="*/ 170 h 889"/>
                  <a:gd name="T4" fmla="*/ 0 w 441"/>
                  <a:gd name="T5" fmla="*/ 71 h 889"/>
                  <a:gd name="T6" fmla="*/ 662 w 441"/>
                  <a:gd name="T7" fmla="*/ 775 h 889"/>
                  <a:gd name="T8" fmla="*/ 683 w 441"/>
                  <a:gd name="T9" fmla="*/ 1958 h 889"/>
                  <a:gd name="T10" fmla="*/ 652 w 441"/>
                  <a:gd name="T11" fmla="*/ 2100 h 889"/>
                  <a:gd name="T12" fmla="*/ 877 w 441"/>
                  <a:gd name="T13" fmla="*/ 2100 h 889"/>
                  <a:gd name="T14" fmla="*/ 905 w 441"/>
                  <a:gd name="T15" fmla="*/ 1970 h 889"/>
                  <a:gd name="T16" fmla="*/ 862 w 441"/>
                  <a:gd name="T17" fmla="*/ 480 h 88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41" h="889">
                    <a:moveTo>
                      <a:pt x="365" y="203"/>
                    </a:moveTo>
                    <a:cubicBezTo>
                      <a:pt x="338" y="135"/>
                      <a:pt x="209" y="72"/>
                      <a:pt x="209" y="72"/>
                    </a:cubicBezTo>
                    <a:cubicBezTo>
                      <a:pt x="209" y="72"/>
                      <a:pt x="98" y="0"/>
                      <a:pt x="0" y="30"/>
                    </a:cubicBezTo>
                    <a:cubicBezTo>
                      <a:pt x="89" y="58"/>
                      <a:pt x="230" y="151"/>
                      <a:pt x="280" y="328"/>
                    </a:cubicBezTo>
                    <a:cubicBezTo>
                      <a:pt x="352" y="574"/>
                      <a:pt x="295" y="766"/>
                      <a:pt x="289" y="829"/>
                    </a:cubicBezTo>
                    <a:cubicBezTo>
                      <a:pt x="288" y="847"/>
                      <a:pt x="283" y="867"/>
                      <a:pt x="276" y="889"/>
                    </a:cubicBezTo>
                    <a:cubicBezTo>
                      <a:pt x="371" y="889"/>
                      <a:pt x="371" y="889"/>
                      <a:pt x="371" y="889"/>
                    </a:cubicBezTo>
                    <a:cubicBezTo>
                      <a:pt x="376" y="871"/>
                      <a:pt x="379" y="853"/>
                      <a:pt x="383" y="834"/>
                    </a:cubicBezTo>
                    <a:cubicBezTo>
                      <a:pt x="441" y="512"/>
                      <a:pt x="392" y="270"/>
                      <a:pt x="365" y="2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05" name="Freeform 226"/>
              <p:cNvSpPr>
                <a:spLocks noChangeArrowheads="1"/>
              </p:cNvSpPr>
              <p:nvPr/>
            </p:nvSpPr>
            <p:spPr bwMode="auto">
              <a:xfrm>
                <a:off x="4424" y="2833"/>
                <a:ext cx="990" cy="2208"/>
              </a:xfrm>
              <a:custGeom>
                <a:avLst/>
                <a:gdLst>
                  <a:gd name="T0" fmla="*/ 844 w 419"/>
                  <a:gd name="T1" fmla="*/ 767 h 935"/>
                  <a:gd name="T2" fmla="*/ 463 w 419"/>
                  <a:gd name="T3" fmla="*/ 156 h 935"/>
                  <a:gd name="T4" fmla="*/ 0 w 419"/>
                  <a:gd name="T5" fmla="*/ 94 h 935"/>
                  <a:gd name="T6" fmla="*/ 643 w 419"/>
                  <a:gd name="T7" fmla="*/ 541 h 935"/>
                  <a:gd name="T8" fmla="*/ 891 w 419"/>
                  <a:gd name="T9" fmla="*/ 1573 h 935"/>
                  <a:gd name="T10" fmla="*/ 756 w 419"/>
                  <a:gd name="T11" fmla="*/ 2208 h 935"/>
                  <a:gd name="T12" fmla="*/ 848 w 419"/>
                  <a:gd name="T13" fmla="*/ 2208 h 935"/>
                  <a:gd name="T14" fmla="*/ 912 w 419"/>
                  <a:gd name="T15" fmla="*/ 1955 h 935"/>
                  <a:gd name="T16" fmla="*/ 844 w 419"/>
                  <a:gd name="T17" fmla="*/ 767 h 9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19" h="935">
                    <a:moveTo>
                      <a:pt x="357" y="325"/>
                    </a:moveTo>
                    <a:cubicBezTo>
                      <a:pt x="306" y="199"/>
                      <a:pt x="243" y="96"/>
                      <a:pt x="196" y="66"/>
                    </a:cubicBezTo>
                    <a:cubicBezTo>
                      <a:pt x="148" y="35"/>
                      <a:pt x="24" y="0"/>
                      <a:pt x="0" y="40"/>
                    </a:cubicBezTo>
                    <a:cubicBezTo>
                      <a:pt x="53" y="51"/>
                      <a:pt x="205" y="71"/>
                      <a:pt x="272" y="229"/>
                    </a:cubicBezTo>
                    <a:cubicBezTo>
                      <a:pt x="339" y="385"/>
                      <a:pt x="377" y="539"/>
                      <a:pt x="377" y="666"/>
                    </a:cubicBezTo>
                    <a:cubicBezTo>
                      <a:pt x="377" y="782"/>
                      <a:pt x="341" y="860"/>
                      <a:pt x="320" y="935"/>
                    </a:cubicBezTo>
                    <a:cubicBezTo>
                      <a:pt x="359" y="935"/>
                      <a:pt x="359" y="935"/>
                      <a:pt x="359" y="935"/>
                    </a:cubicBezTo>
                    <a:cubicBezTo>
                      <a:pt x="371" y="901"/>
                      <a:pt x="381" y="866"/>
                      <a:pt x="386" y="828"/>
                    </a:cubicBezTo>
                    <a:cubicBezTo>
                      <a:pt x="419" y="584"/>
                      <a:pt x="410" y="452"/>
                      <a:pt x="357" y="32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8234" name="Group 393"/>
            <p:cNvGrpSpPr>
              <a:grpSpLocks/>
            </p:cNvGrpSpPr>
            <p:nvPr/>
          </p:nvGrpSpPr>
          <p:grpSpPr bwMode="auto">
            <a:xfrm flipH="1">
              <a:off x="2056812" y="893706"/>
              <a:ext cx="1134584" cy="955223"/>
              <a:chOff x="0" y="0"/>
              <a:chExt cx="1778554" cy="1449268"/>
            </a:xfrm>
          </p:grpSpPr>
          <p:sp>
            <p:nvSpPr>
              <p:cNvPr id="8250" name="Freeform 24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778554" cy="1449267"/>
              </a:xfrm>
              <a:custGeom>
                <a:avLst/>
                <a:gdLst>
                  <a:gd name="T0" fmla="*/ 834376 w 1778554"/>
                  <a:gd name="T1" fmla="*/ 660 h 1407849"/>
                  <a:gd name="T2" fmla="*/ 985025 w 1778554"/>
                  <a:gd name="T3" fmla="*/ 80143 h 1407849"/>
                  <a:gd name="T4" fmla="*/ 1037282 w 1778554"/>
                  <a:gd name="T5" fmla="*/ 262781 h 1407849"/>
                  <a:gd name="T6" fmla="*/ 1326565 w 1778554"/>
                  <a:gd name="T7" fmla="*/ 424271 h 1407849"/>
                  <a:gd name="T8" fmla="*/ 1709165 w 1778554"/>
                  <a:gd name="T9" fmla="*/ 745329 h 1407849"/>
                  <a:gd name="T10" fmla="*/ 1731561 w 1778554"/>
                  <a:gd name="T11" fmla="*/ 1310546 h 1407849"/>
                  <a:gd name="T12" fmla="*/ 1663915 w 1778554"/>
                  <a:gd name="T13" fmla="*/ 1449267 h 1407849"/>
                  <a:gd name="T14" fmla="*/ 153541 w 1778554"/>
                  <a:gd name="T15" fmla="*/ 1449267 h 1407849"/>
                  <a:gd name="T16" fmla="*/ 16394 w 1778554"/>
                  <a:gd name="T17" fmla="*/ 1222110 h 1407849"/>
                  <a:gd name="T18" fmla="*/ 33191 w 1778554"/>
                  <a:gd name="T19" fmla="*/ 837610 h 1407849"/>
                  <a:gd name="T20" fmla="*/ 277682 w 1778554"/>
                  <a:gd name="T21" fmla="*/ 433884 h 1407849"/>
                  <a:gd name="T22" fmla="*/ 445653 w 1778554"/>
                  <a:gd name="T23" fmla="*/ 374287 h 1407849"/>
                  <a:gd name="T24" fmla="*/ 608024 w 1778554"/>
                  <a:gd name="T25" fmla="*/ 264704 h 1407849"/>
                  <a:gd name="T26" fmla="*/ 809589 w 1778554"/>
                  <a:gd name="T27" fmla="*/ 247401 h 1407849"/>
                  <a:gd name="T28" fmla="*/ 809589 w 1778554"/>
                  <a:gd name="T29" fmla="*/ 170501 h 1407849"/>
                  <a:gd name="T30" fmla="*/ 706940 w 1778554"/>
                  <a:gd name="T31" fmla="*/ 224331 h 1407849"/>
                  <a:gd name="T32" fmla="*/ 775995 w 1778554"/>
                  <a:gd name="T33" fmla="*/ 5166 h 1407849"/>
                  <a:gd name="T34" fmla="*/ 834376 w 1778554"/>
                  <a:gd name="T35" fmla="*/ 660 h 140784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778554" h="1407849">
                    <a:moveTo>
                      <a:pt x="834376" y="641"/>
                    </a:moveTo>
                    <a:cubicBezTo>
                      <a:pt x="890891" y="5368"/>
                      <a:pt x="941632" y="35832"/>
                      <a:pt x="985025" y="77853"/>
                    </a:cubicBezTo>
                    <a:cubicBezTo>
                      <a:pt x="1014886" y="130144"/>
                      <a:pt x="1027951" y="169363"/>
                      <a:pt x="1037282" y="255271"/>
                    </a:cubicBezTo>
                    <a:cubicBezTo>
                      <a:pt x="1177258" y="255271"/>
                      <a:pt x="1281773" y="331841"/>
                      <a:pt x="1326565" y="412146"/>
                    </a:cubicBezTo>
                    <a:cubicBezTo>
                      <a:pt x="1449743" y="402808"/>
                      <a:pt x="1623313" y="511127"/>
                      <a:pt x="1709165" y="724029"/>
                    </a:cubicBezTo>
                    <a:cubicBezTo>
                      <a:pt x="1815546" y="989223"/>
                      <a:pt x="1780086" y="1144230"/>
                      <a:pt x="1731561" y="1273092"/>
                    </a:cubicBezTo>
                    <a:cubicBezTo>
                      <a:pt x="1716570" y="1308345"/>
                      <a:pt x="1692848" y="1358057"/>
                      <a:pt x="1663915" y="1407849"/>
                    </a:cubicBezTo>
                    <a:lnTo>
                      <a:pt x="153541" y="1407849"/>
                    </a:lnTo>
                    <a:cubicBezTo>
                      <a:pt x="87831" y="1332848"/>
                      <a:pt x="37670" y="1252905"/>
                      <a:pt x="16394" y="1187184"/>
                    </a:cubicBezTo>
                    <a:cubicBezTo>
                      <a:pt x="-11601" y="1097541"/>
                      <a:pt x="-2269" y="1017236"/>
                      <a:pt x="33191" y="813672"/>
                    </a:cubicBezTo>
                    <a:cubicBezTo>
                      <a:pt x="76117" y="576492"/>
                      <a:pt x="197429" y="464438"/>
                      <a:pt x="277682" y="421484"/>
                    </a:cubicBezTo>
                    <a:cubicBezTo>
                      <a:pt x="339249" y="386013"/>
                      <a:pt x="445577" y="363606"/>
                      <a:pt x="445653" y="363590"/>
                    </a:cubicBezTo>
                    <a:cubicBezTo>
                      <a:pt x="445653" y="363590"/>
                      <a:pt x="529638" y="288887"/>
                      <a:pt x="608024" y="257139"/>
                    </a:cubicBezTo>
                    <a:cubicBezTo>
                      <a:pt x="688251" y="223534"/>
                      <a:pt x="809510" y="240320"/>
                      <a:pt x="809589" y="240331"/>
                    </a:cubicBezTo>
                    <a:cubicBezTo>
                      <a:pt x="813322" y="219787"/>
                      <a:pt x="828252" y="189906"/>
                      <a:pt x="809589" y="165628"/>
                    </a:cubicBezTo>
                    <a:cubicBezTo>
                      <a:pt x="792792" y="146953"/>
                      <a:pt x="725604" y="202979"/>
                      <a:pt x="706940" y="217920"/>
                    </a:cubicBezTo>
                    <a:cubicBezTo>
                      <a:pt x="656549" y="85323"/>
                      <a:pt x="753599" y="12488"/>
                      <a:pt x="775995" y="5018"/>
                    </a:cubicBezTo>
                    <a:cubicBezTo>
                      <a:pt x="796058" y="349"/>
                      <a:pt x="815538" y="-935"/>
                      <a:pt x="834376" y="64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51" name="Freeform 245"/>
              <p:cNvSpPr>
                <a:spLocks noChangeArrowheads="1"/>
              </p:cNvSpPr>
              <p:nvPr/>
            </p:nvSpPr>
            <p:spPr bwMode="auto">
              <a:xfrm>
                <a:off x="83519" y="297218"/>
                <a:ext cx="1620621" cy="1152049"/>
              </a:xfrm>
              <a:custGeom>
                <a:avLst/>
                <a:gdLst>
                  <a:gd name="T0" fmla="*/ 833808 w 1620621"/>
                  <a:gd name="T1" fmla="*/ 35 h 1152049"/>
                  <a:gd name="T2" fmla="*/ 1202177 w 1620621"/>
                  <a:gd name="T3" fmla="*/ 148666 h 1152049"/>
                  <a:gd name="T4" fmla="*/ 1466297 w 1620621"/>
                  <a:gd name="T5" fmla="*/ 1152049 h 1152049"/>
                  <a:gd name="T6" fmla="*/ 168625 w 1620621"/>
                  <a:gd name="T7" fmla="*/ 1152049 h 1152049"/>
                  <a:gd name="T8" fmla="*/ 418 w 1620621"/>
                  <a:gd name="T9" fmla="*/ 641676 h 1152049"/>
                  <a:gd name="T10" fmla="*/ 341912 w 1620621"/>
                  <a:gd name="T11" fmla="*/ 126257 h 1152049"/>
                  <a:gd name="T12" fmla="*/ 597565 w 1620621"/>
                  <a:gd name="T13" fmla="*/ 27281 h 1152049"/>
                  <a:gd name="T14" fmla="*/ 833808 w 1620621"/>
                  <a:gd name="T15" fmla="*/ 35 h 115204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620621" h="1152049">
                    <a:moveTo>
                      <a:pt x="833808" y="35"/>
                    </a:moveTo>
                    <a:cubicBezTo>
                      <a:pt x="974457" y="1312"/>
                      <a:pt x="1118203" y="37786"/>
                      <a:pt x="1202177" y="148666"/>
                    </a:cubicBezTo>
                    <a:cubicBezTo>
                      <a:pt x="1555793" y="141503"/>
                      <a:pt x="1790788" y="826807"/>
                      <a:pt x="1466297" y="1152049"/>
                    </a:cubicBezTo>
                    <a:lnTo>
                      <a:pt x="168625" y="1152049"/>
                    </a:lnTo>
                    <a:cubicBezTo>
                      <a:pt x="53448" y="1050468"/>
                      <a:pt x="-5593" y="889826"/>
                      <a:pt x="418" y="641676"/>
                    </a:cubicBezTo>
                    <a:cubicBezTo>
                      <a:pt x="32136" y="165560"/>
                      <a:pt x="341799" y="126271"/>
                      <a:pt x="341912" y="126257"/>
                    </a:cubicBezTo>
                    <a:cubicBezTo>
                      <a:pt x="341912" y="126257"/>
                      <a:pt x="418421" y="64630"/>
                      <a:pt x="597565" y="27281"/>
                    </a:cubicBezTo>
                    <a:cubicBezTo>
                      <a:pt x="666144" y="11174"/>
                      <a:pt x="749418" y="-731"/>
                      <a:pt x="833808" y="35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52" name="Freeform 246"/>
              <p:cNvSpPr>
                <a:spLocks noChangeArrowheads="1"/>
              </p:cNvSpPr>
              <p:nvPr/>
            </p:nvSpPr>
            <p:spPr bwMode="auto">
              <a:xfrm>
                <a:off x="513150" y="21905"/>
                <a:ext cx="783966" cy="467060"/>
              </a:xfrm>
              <a:custGeom>
                <a:avLst/>
                <a:gdLst>
                  <a:gd name="T0" fmla="*/ 636506 w 420"/>
                  <a:gd name="T1" fmla="*/ 293314 h 250"/>
                  <a:gd name="T2" fmla="*/ 475979 w 420"/>
                  <a:gd name="T3" fmla="*/ 269027 h 250"/>
                  <a:gd name="T4" fmla="*/ 447981 w 420"/>
                  <a:gd name="T5" fmla="*/ 84071 h 250"/>
                  <a:gd name="T6" fmla="*/ 276255 w 420"/>
                  <a:gd name="T7" fmla="*/ 14946 h 250"/>
                  <a:gd name="T8" fmla="*/ 209058 w 420"/>
                  <a:gd name="T9" fmla="*/ 153196 h 250"/>
                  <a:gd name="T10" fmla="*/ 330386 w 420"/>
                  <a:gd name="T11" fmla="*/ 263422 h 250"/>
                  <a:gd name="T12" fmla="*/ 0 w 420"/>
                  <a:gd name="T13" fmla="*/ 364307 h 250"/>
                  <a:gd name="T14" fmla="*/ 177326 w 420"/>
                  <a:gd name="T15" fmla="*/ 326942 h 250"/>
                  <a:gd name="T16" fmla="*/ 139994 w 420"/>
                  <a:gd name="T17" fmla="*/ 418486 h 250"/>
                  <a:gd name="T18" fmla="*/ 350918 w 420"/>
                  <a:gd name="T19" fmla="*/ 366175 h 250"/>
                  <a:gd name="T20" fmla="*/ 531977 w 420"/>
                  <a:gd name="T21" fmla="*/ 467060 h 250"/>
                  <a:gd name="T22" fmla="*/ 561842 w 420"/>
                  <a:gd name="T23" fmla="*/ 351229 h 250"/>
                  <a:gd name="T24" fmla="*/ 783966 w 420"/>
                  <a:gd name="T25" fmla="*/ 425959 h 250"/>
                  <a:gd name="T26" fmla="*/ 636506 w 420"/>
                  <a:gd name="T27" fmla="*/ 293314 h 25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420" h="250">
                    <a:moveTo>
                      <a:pt x="341" y="157"/>
                    </a:moveTo>
                    <a:cubicBezTo>
                      <a:pt x="295" y="138"/>
                      <a:pt x="255" y="144"/>
                      <a:pt x="255" y="144"/>
                    </a:cubicBezTo>
                    <a:cubicBezTo>
                      <a:pt x="255" y="144"/>
                      <a:pt x="273" y="92"/>
                      <a:pt x="240" y="45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50"/>
                      <a:pt x="112" y="82"/>
                    </a:cubicBezTo>
                    <a:cubicBezTo>
                      <a:pt x="160" y="23"/>
                      <a:pt x="216" y="84"/>
                      <a:pt x="177" y="141"/>
                    </a:cubicBezTo>
                    <a:cubicBezTo>
                      <a:pt x="143" y="141"/>
                      <a:pt x="70" y="118"/>
                      <a:pt x="0" y="195"/>
                    </a:cubicBezTo>
                    <a:cubicBezTo>
                      <a:pt x="0" y="195"/>
                      <a:pt x="65" y="171"/>
                      <a:pt x="95" y="175"/>
                    </a:cubicBezTo>
                    <a:cubicBezTo>
                      <a:pt x="74" y="199"/>
                      <a:pt x="75" y="224"/>
                      <a:pt x="75" y="224"/>
                    </a:cubicBezTo>
                    <a:cubicBezTo>
                      <a:pt x="75" y="224"/>
                      <a:pt x="133" y="197"/>
                      <a:pt x="188" y="196"/>
                    </a:cubicBezTo>
                    <a:cubicBezTo>
                      <a:pt x="237" y="211"/>
                      <a:pt x="285" y="250"/>
                      <a:pt x="285" y="250"/>
                    </a:cubicBezTo>
                    <a:cubicBezTo>
                      <a:pt x="285" y="250"/>
                      <a:pt x="310" y="228"/>
                      <a:pt x="301" y="188"/>
                    </a:cubicBezTo>
                    <a:cubicBezTo>
                      <a:pt x="338" y="195"/>
                      <a:pt x="420" y="228"/>
                      <a:pt x="420" y="228"/>
                    </a:cubicBezTo>
                    <a:cubicBezTo>
                      <a:pt x="420" y="228"/>
                      <a:pt x="401" y="184"/>
                      <a:pt x="341" y="15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53" name="Freeform 247"/>
              <p:cNvSpPr>
                <a:spLocks noChangeArrowheads="1"/>
              </p:cNvSpPr>
              <p:nvPr/>
            </p:nvSpPr>
            <p:spPr bwMode="auto">
              <a:xfrm>
                <a:off x="957292" y="102514"/>
                <a:ext cx="53740" cy="257634"/>
              </a:xfrm>
              <a:custGeom>
                <a:avLst/>
                <a:gdLst>
                  <a:gd name="T0" fmla="*/ 0 w 29"/>
                  <a:gd name="T1" fmla="*/ 0 h 138"/>
                  <a:gd name="T2" fmla="*/ 27797 w 29"/>
                  <a:gd name="T3" fmla="*/ 100813 h 138"/>
                  <a:gd name="T4" fmla="*/ 18531 w 29"/>
                  <a:gd name="T5" fmla="*/ 257634 h 138"/>
                  <a:gd name="T6" fmla="*/ 38915 w 29"/>
                  <a:gd name="T7" fmla="*/ 100813 h 138"/>
                  <a:gd name="T8" fmla="*/ 0 w 29"/>
                  <a:gd name="T9" fmla="*/ 0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" h="138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8"/>
                      <a:pt x="10" y="138"/>
                    </a:cubicBezTo>
                    <a:cubicBezTo>
                      <a:pt x="10" y="138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54" name="Freeform 248"/>
              <p:cNvSpPr>
                <a:spLocks noChangeArrowheads="1"/>
              </p:cNvSpPr>
              <p:nvPr/>
            </p:nvSpPr>
            <p:spPr bwMode="auto">
              <a:xfrm>
                <a:off x="513150" y="266894"/>
                <a:ext cx="335873" cy="108269"/>
              </a:xfrm>
              <a:custGeom>
                <a:avLst/>
                <a:gdLst>
                  <a:gd name="T0" fmla="*/ 208988 w 180"/>
                  <a:gd name="T1" fmla="*/ 1867 h 58"/>
                  <a:gd name="T2" fmla="*/ 0 w 180"/>
                  <a:gd name="T3" fmla="*/ 108269 h 58"/>
                  <a:gd name="T4" fmla="*/ 184730 w 180"/>
                  <a:gd name="T5" fmla="*/ 18667 h 58"/>
                  <a:gd name="T6" fmla="*/ 335873 w 180"/>
                  <a:gd name="T7" fmla="*/ 22400 h 58"/>
                  <a:gd name="T8" fmla="*/ 208988 w 180"/>
                  <a:gd name="T9" fmla="*/ 1867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0" h="58">
                    <a:moveTo>
                      <a:pt x="112" y="1"/>
                    </a:moveTo>
                    <a:cubicBezTo>
                      <a:pt x="84" y="3"/>
                      <a:pt x="21" y="25"/>
                      <a:pt x="0" y="58"/>
                    </a:cubicBezTo>
                    <a:cubicBezTo>
                      <a:pt x="46" y="29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55" name="Freeform 251"/>
              <p:cNvSpPr>
                <a:spLocks noChangeArrowheads="1"/>
              </p:cNvSpPr>
              <p:nvPr/>
            </p:nvSpPr>
            <p:spPr bwMode="auto">
              <a:xfrm>
                <a:off x="1152343" y="568785"/>
                <a:ext cx="189023" cy="880483"/>
              </a:xfrm>
              <a:custGeom>
                <a:avLst/>
                <a:gdLst>
                  <a:gd name="T0" fmla="*/ 38085 w 189023"/>
                  <a:gd name="T1" fmla="*/ 0 h 880483"/>
                  <a:gd name="T2" fmla="*/ 168842 w 189023"/>
                  <a:gd name="T3" fmla="*/ 270691 h 880483"/>
                  <a:gd name="T4" fmla="*/ 118259 w 189023"/>
                  <a:gd name="T5" fmla="*/ 880483 h 880483"/>
                  <a:gd name="T6" fmla="*/ 0 w 189023"/>
                  <a:gd name="T7" fmla="*/ 880483 h 880483"/>
                  <a:gd name="T8" fmla="*/ 97859 w 189023"/>
                  <a:gd name="T9" fmla="*/ 302427 h 880483"/>
                  <a:gd name="T10" fmla="*/ 38085 w 189023"/>
                  <a:gd name="T11" fmla="*/ 0 h 88048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89023" h="880483">
                    <a:moveTo>
                      <a:pt x="38085" y="0"/>
                    </a:moveTo>
                    <a:cubicBezTo>
                      <a:pt x="38085" y="0"/>
                      <a:pt x="144558" y="108276"/>
                      <a:pt x="168842" y="270691"/>
                    </a:cubicBezTo>
                    <a:cubicBezTo>
                      <a:pt x="215658" y="550504"/>
                      <a:pt x="173604" y="750067"/>
                      <a:pt x="118259" y="880483"/>
                    </a:cubicBezTo>
                    <a:lnTo>
                      <a:pt x="0" y="880483"/>
                    </a:lnTo>
                    <a:cubicBezTo>
                      <a:pt x="59249" y="758323"/>
                      <a:pt x="116523" y="566515"/>
                      <a:pt x="97859" y="302427"/>
                    </a:cubicBezTo>
                    <a:cubicBezTo>
                      <a:pt x="88521" y="175495"/>
                      <a:pt x="38095" y="35"/>
                      <a:pt x="38085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56" name="Freeform 252"/>
              <p:cNvSpPr>
                <a:spLocks noChangeArrowheads="1"/>
              </p:cNvSpPr>
              <p:nvPr/>
            </p:nvSpPr>
            <p:spPr bwMode="auto">
              <a:xfrm>
                <a:off x="1162265" y="554559"/>
                <a:ext cx="196539" cy="894708"/>
              </a:xfrm>
              <a:custGeom>
                <a:avLst/>
                <a:gdLst>
                  <a:gd name="T0" fmla="*/ 0 w 196539"/>
                  <a:gd name="T1" fmla="*/ 0 h 894708"/>
                  <a:gd name="T2" fmla="*/ 166248 w 196539"/>
                  <a:gd name="T3" fmla="*/ 272381 h 894708"/>
                  <a:gd name="T4" fmla="*/ 114420 w 196539"/>
                  <a:gd name="T5" fmla="*/ 894708 h 894708"/>
                  <a:gd name="T6" fmla="*/ 80704 w 196539"/>
                  <a:gd name="T7" fmla="*/ 894708 h 894708"/>
                  <a:gd name="T8" fmla="*/ 158776 w 196539"/>
                  <a:gd name="T9" fmla="*/ 335812 h 894708"/>
                  <a:gd name="T10" fmla="*/ 0 w 196539"/>
                  <a:gd name="T11" fmla="*/ 0 h 89470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96539" h="894708">
                    <a:moveTo>
                      <a:pt x="0" y="0"/>
                    </a:moveTo>
                    <a:cubicBezTo>
                      <a:pt x="44831" y="13060"/>
                      <a:pt x="123285" y="102609"/>
                      <a:pt x="166248" y="272381"/>
                    </a:cubicBezTo>
                    <a:cubicBezTo>
                      <a:pt x="235278" y="535149"/>
                      <a:pt x="172625" y="758915"/>
                      <a:pt x="114420" y="894708"/>
                    </a:cubicBezTo>
                    <a:lnTo>
                      <a:pt x="80704" y="894708"/>
                    </a:lnTo>
                    <a:cubicBezTo>
                      <a:pt x="131443" y="772508"/>
                      <a:pt x="181173" y="581866"/>
                      <a:pt x="158776" y="335812"/>
                    </a:cubicBezTo>
                    <a:cubicBezTo>
                      <a:pt x="145700" y="184697"/>
                      <a:pt x="41095" y="26119"/>
                      <a:pt x="0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57" name="Freeform 253"/>
              <p:cNvSpPr>
                <a:spLocks noChangeArrowheads="1"/>
              </p:cNvSpPr>
              <p:nvPr/>
            </p:nvSpPr>
            <p:spPr bwMode="auto">
              <a:xfrm>
                <a:off x="550294" y="518996"/>
                <a:ext cx="194220" cy="930271"/>
              </a:xfrm>
              <a:custGeom>
                <a:avLst/>
                <a:gdLst>
                  <a:gd name="T0" fmla="*/ 194220 w 194220"/>
                  <a:gd name="T1" fmla="*/ 0 h 930271"/>
                  <a:gd name="T2" fmla="*/ 84038 w 194220"/>
                  <a:gd name="T3" fmla="*/ 203465 h 930271"/>
                  <a:gd name="T4" fmla="*/ 76568 w 194220"/>
                  <a:gd name="T5" fmla="*/ 479728 h 930271"/>
                  <a:gd name="T6" fmla="*/ 76568 w 194220"/>
                  <a:gd name="T7" fmla="*/ 481595 h 930271"/>
                  <a:gd name="T8" fmla="*/ 153135 w 194220"/>
                  <a:gd name="T9" fmla="*/ 886657 h 930271"/>
                  <a:gd name="T10" fmla="*/ 170923 w 194220"/>
                  <a:gd name="T11" fmla="*/ 930271 h 930271"/>
                  <a:gd name="T12" fmla="*/ 72419 w 194220"/>
                  <a:gd name="T13" fmla="*/ 930271 h 930271"/>
                  <a:gd name="T14" fmla="*/ 24278 w 194220"/>
                  <a:gd name="T15" fmla="*/ 742925 h 930271"/>
                  <a:gd name="T16" fmla="*/ 0 w 194220"/>
                  <a:gd name="T17" fmla="*/ 446129 h 930271"/>
                  <a:gd name="T18" fmla="*/ 701 w 194220"/>
                  <a:gd name="T19" fmla="*/ 445662 h 930271"/>
                  <a:gd name="T20" fmla="*/ 5603 w 194220"/>
                  <a:gd name="T21" fmla="*/ 442395 h 930271"/>
                  <a:gd name="T22" fmla="*/ 1868 w 194220"/>
                  <a:gd name="T23" fmla="*/ 382663 h 930271"/>
                  <a:gd name="T24" fmla="*/ 48555 w 194220"/>
                  <a:gd name="T25" fmla="*/ 111999 h 930271"/>
                  <a:gd name="T26" fmla="*/ 194220 w 194220"/>
                  <a:gd name="T27" fmla="*/ 0 h 93027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94220" h="930271">
                    <a:moveTo>
                      <a:pt x="194220" y="0"/>
                    </a:moveTo>
                    <a:cubicBezTo>
                      <a:pt x="194220" y="0"/>
                      <a:pt x="100845" y="130665"/>
                      <a:pt x="84038" y="203465"/>
                    </a:cubicBezTo>
                    <a:cubicBezTo>
                      <a:pt x="61628" y="300530"/>
                      <a:pt x="69098" y="414396"/>
                      <a:pt x="76568" y="479728"/>
                    </a:cubicBezTo>
                    <a:cubicBezTo>
                      <a:pt x="76568" y="481488"/>
                      <a:pt x="76568" y="481589"/>
                      <a:pt x="76568" y="481595"/>
                    </a:cubicBezTo>
                    <a:cubicBezTo>
                      <a:pt x="76568" y="481595"/>
                      <a:pt x="112050" y="739192"/>
                      <a:pt x="153135" y="886657"/>
                    </a:cubicBezTo>
                    <a:cubicBezTo>
                      <a:pt x="157681" y="902264"/>
                      <a:pt x="162833" y="917139"/>
                      <a:pt x="170923" y="930271"/>
                    </a:cubicBezTo>
                    <a:lnTo>
                      <a:pt x="72419" y="930271"/>
                    </a:lnTo>
                    <a:cubicBezTo>
                      <a:pt x="54542" y="875146"/>
                      <a:pt x="37264" y="811367"/>
                      <a:pt x="24278" y="742925"/>
                    </a:cubicBezTo>
                    <a:cubicBezTo>
                      <a:pt x="5604" y="642136"/>
                      <a:pt x="1" y="446165"/>
                      <a:pt x="0" y="446129"/>
                    </a:cubicBezTo>
                    <a:cubicBezTo>
                      <a:pt x="0" y="446129"/>
                      <a:pt x="0" y="446129"/>
                      <a:pt x="701" y="445662"/>
                    </a:cubicBezTo>
                    <a:lnTo>
                      <a:pt x="5603" y="442395"/>
                    </a:lnTo>
                    <a:cubicBezTo>
                      <a:pt x="3735" y="412529"/>
                      <a:pt x="1868" y="388263"/>
                      <a:pt x="1868" y="382663"/>
                    </a:cubicBezTo>
                    <a:cubicBezTo>
                      <a:pt x="1868" y="373329"/>
                      <a:pt x="18675" y="167998"/>
                      <a:pt x="48555" y="111999"/>
                    </a:cubicBezTo>
                    <a:cubicBezTo>
                      <a:pt x="76561" y="56013"/>
                      <a:pt x="194164" y="27"/>
                      <a:pt x="19422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58" name="Freeform 254"/>
              <p:cNvSpPr>
                <a:spLocks noChangeArrowheads="1"/>
              </p:cNvSpPr>
              <p:nvPr/>
            </p:nvSpPr>
            <p:spPr bwMode="auto">
              <a:xfrm>
                <a:off x="521369" y="505889"/>
                <a:ext cx="245464" cy="943378"/>
              </a:xfrm>
              <a:custGeom>
                <a:avLst/>
                <a:gdLst>
                  <a:gd name="T0" fmla="*/ 245464 w 245464"/>
                  <a:gd name="T1" fmla="*/ 27 h 943378"/>
                  <a:gd name="T2" fmla="*/ 60840 w 245464"/>
                  <a:gd name="T3" fmla="*/ 224024 h 943378"/>
                  <a:gd name="T4" fmla="*/ 100318 w 245464"/>
                  <a:gd name="T5" fmla="*/ 943378 h 943378"/>
                  <a:gd name="T6" fmla="*/ 61533 w 245464"/>
                  <a:gd name="T7" fmla="*/ 943378 h 943378"/>
                  <a:gd name="T8" fmla="*/ 25407 w 245464"/>
                  <a:gd name="T9" fmla="*/ 229624 h 943378"/>
                  <a:gd name="T10" fmla="*/ 245464 w 245464"/>
                  <a:gd name="T11" fmla="*/ 27 h 94337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45464" h="943378">
                    <a:moveTo>
                      <a:pt x="245464" y="27"/>
                    </a:moveTo>
                    <a:cubicBezTo>
                      <a:pt x="245464" y="27"/>
                      <a:pt x="81354" y="106426"/>
                      <a:pt x="60840" y="224024"/>
                    </a:cubicBezTo>
                    <a:cubicBezTo>
                      <a:pt x="-4713" y="578346"/>
                      <a:pt x="42630" y="807655"/>
                      <a:pt x="100318" y="943378"/>
                    </a:cubicBezTo>
                    <a:lnTo>
                      <a:pt x="61533" y="943378"/>
                    </a:lnTo>
                    <a:cubicBezTo>
                      <a:pt x="11695" y="817844"/>
                      <a:pt x="-27905" y="606641"/>
                      <a:pt x="25407" y="229624"/>
                    </a:cubicBezTo>
                    <a:cubicBezTo>
                      <a:pt x="94408" y="-7440"/>
                      <a:pt x="245464" y="27"/>
                      <a:pt x="245464" y="2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8235" name="Group 403"/>
            <p:cNvGrpSpPr>
              <a:grpSpLocks/>
            </p:cNvGrpSpPr>
            <p:nvPr/>
          </p:nvGrpSpPr>
          <p:grpSpPr bwMode="auto">
            <a:xfrm>
              <a:off x="0" y="943069"/>
              <a:ext cx="1522208" cy="1521243"/>
              <a:chOff x="0" y="0"/>
              <a:chExt cx="1522208" cy="1521243"/>
            </a:xfrm>
          </p:grpSpPr>
          <p:sp>
            <p:nvSpPr>
              <p:cNvPr id="8243" name="Freeform 34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522208" cy="1521243"/>
              </a:xfrm>
              <a:custGeom>
                <a:avLst/>
                <a:gdLst>
                  <a:gd name="T0" fmla="*/ 570110 w 1522208"/>
                  <a:gd name="T1" fmla="*/ 1095 h 1521243"/>
                  <a:gd name="T2" fmla="*/ 813888 w 1522208"/>
                  <a:gd name="T3" fmla="*/ 149579 h 1521243"/>
                  <a:gd name="T4" fmla="*/ 1130589 w 1522208"/>
                  <a:gd name="T5" fmla="*/ 303025 h 1521243"/>
                  <a:gd name="T6" fmla="*/ 1522208 w 1522208"/>
                  <a:gd name="T7" fmla="*/ 1090712 h 1521243"/>
                  <a:gd name="T8" fmla="*/ 1392316 w 1522208"/>
                  <a:gd name="T9" fmla="*/ 1521243 h 1521243"/>
                  <a:gd name="T10" fmla="*/ 0 w 1522208"/>
                  <a:gd name="T11" fmla="*/ 1521243 h 1521243"/>
                  <a:gd name="T12" fmla="*/ 0 w 1522208"/>
                  <a:gd name="T13" fmla="*/ 453060 h 1521243"/>
                  <a:gd name="T14" fmla="*/ 214539 w 1522208"/>
                  <a:gd name="T15" fmla="*/ 337124 h 1521243"/>
                  <a:gd name="T16" fmla="*/ 493781 w 1522208"/>
                  <a:gd name="T17" fmla="*/ 20003 h 1521243"/>
                  <a:gd name="T18" fmla="*/ 570110 w 1522208"/>
                  <a:gd name="T19" fmla="*/ 1095 h 152124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522208" h="1521243">
                    <a:moveTo>
                      <a:pt x="570110" y="1095"/>
                    </a:moveTo>
                    <a:cubicBezTo>
                      <a:pt x="735670" y="-14895"/>
                      <a:pt x="813888" y="149579"/>
                      <a:pt x="813888" y="149579"/>
                    </a:cubicBezTo>
                    <a:cubicBezTo>
                      <a:pt x="813964" y="149631"/>
                      <a:pt x="1021636" y="289387"/>
                      <a:pt x="1130589" y="303025"/>
                    </a:cubicBezTo>
                    <a:cubicBezTo>
                      <a:pt x="1355344" y="337124"/>
                      <a:pt x="1522208" y="916807"/>
                      <a:pt x="1522208" y="1090712"/>
                    </a:cubicBezTo>
                    <a:cubicBezTo>
                      <a:pt x="1522208" y="1250371"/>
                      <a:pt x="1459496" y="1421991"/>
                      <a:pt x="1392316" y="1521243"/>
                    </a:cubicBezTo>
                    <a:lnTo>
                      <a:pt x="0" y="1521243"/>
                    </a:lnTo>
                    <a:cubicBezTo>
                      <a:pt x="0" y="453060"/>
                      <a:pt x="0" y="453060"/>
                      <a:pt x="0" y="453060"/>
                    </a:cubicBezTo>
                    <a:cubicBezTo>
                      <a:pt x="143026" y="316664"/>
                      <a:pt x="214539" y="337124"/>
                      <a:pt x="214539" y="337124"/>
                    </a:cubicBezTo>
                    <a:cubicBezTo>
                      <a:pt x="388214" y="84791"/>
                      <a:pt x="493781" y="20003"/>
                      <a:pt x="493781" y="20003"/>
                    </a:cubicBezTo>
                    <a:cubicBezTo>
                      <a:pt x="521024" y="9347"/>
                      <a:pt x="546458" y="3379"/>
                      <a:pt x="570110" y="1095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44" name="Freeform 344"/>
              <p:cNvSpPr>
                <a:spLocks noChangeArrowheads="1"/>
              </p:cNvSpPr>
              <p:nvPr/>
            </p:nvSpPr>
            <p:spPr bwMode="auto">
              <a:xfrm>
                <a:off x="0" y="304615"/>
                <a:ext cx="1425345" cy="1216628"/>
              </a:xfrm>
              <a:custGeom>
                <a:avLst/>
                <a:gdLst>
                  <a:gd name="T0" fmla="*/ 661868 w 1425345"/>
                  <a:gd name="T1" fmla="*/ 221 h 1216628"/>
                  <a:gd name="T2" fmla="*/ 909749 w 1425345"/>
                  <a:gd name="T3" fmla="*/ 84097 h 1216628"/>
                  <a:gd name="T4" fmla="*/ 1420843 w 1425345"/>
                  <a:gd name="T5" fmla="*/ 741478 h 1216628"/>
                  <a:gd name="T6" fmla="*/ 1293630 w 1425345"/>
                  <a:gd name="T7" fmla="*/ 1216628 h 1216628"/>
                  <a:gd name="T8" fmla="*/ 42881 w 1425345"/>
                  <a:gd name="T9" fmla="*/ 1216628 h 1216628"/>
                  <a:gd name="T10" fmla="*/ 0 w 1425345"/>
                  <a:gd name="T11" fmla="*/ 1058248 h 1216628"/>
                  <a:gd name="T12" fmla="*/ 0 w 1425345"/>
                  <a:gd name="T13" fmla="*/ 339556 h 1216628"/>
                  <a:gd name="T14" fmla="*/ 408876 w 1425345"/>
                  <a:gd name="T15" fmla="*/ 97721 h 1216628"/>
                  <a:gd name="T16" fmla="*/ 661868 w 1425345"/>
                  <a:gd name="T17" fmla="*/ 221 h 121662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425345" h="1216628">
                    <a:moveTo>
                      <a:pt x="661868" y="221"/>
                    </a:moveTo>
                    <a:cubicBezTo>
                      <a:pt x="759828" y="-2760"/>
                      <a:pt x="856936" y="24489"/>
                      <a:pt x="909749" y="84097"/>
                    </a:cubicBezTo>
                    <a:cubicBezTo>
                      <a:pt x="1155074" y="-1057"/>
                      <a:pt x="1386770" y="342962"/>
                      <a:pt x="1420843" y="741478"/>
                    </a:cubicBezTo>
                    <a:cubicBezTo>
                      <a:pt x="1440113" y="946949"/>
                      <a:pt x="1397495" y="1116107"/>
                      <a:pt x="1293630" y="1216628"/>
                    </a:cubicBezTo>
                    <a:lnTo>
                      <a:pt x="42881" y="1216628"/>
                    </a:lnTo>
                    <a:cubicBezTo>
                      <a:pt x="19610" y="1174130"/>
                      <a:pt x="4386" y="1121381"/>
                      <a:pt x="0" y="1058248"/>
                    </a:cubicBezTo>
                    <a:cubicBezTo>
                      <a:pt x="0" y="339556"/>
                      <a:pt x="0" y="339556"/>
                      <a:pt x="0" y="339556"/>
                    </a:cubicBezTo>
                    <a:cubicBezTo>
                      <a:pt x="68146" y="176062"/>
                      <a:pt x="201031" y="67066"/>
                      <a:pt x="408876" y="97721"/>
                    </a:cubicBezTo>
                    <a:cubicBezTo>
                      <a:pt x="465096" y="36411"/>
                      <a:pt x="563908" y="3201"/>
                      <a:pt x="661868" y="221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45" name="Freeform 345"/>
              <p:cNvSpPr>
                <a:spLocks noChangeArrowheads="1"/>
              </p:cNvSpPr>
              <p:nvPr/>
            </p:nvSpPr>
            <p:spPr bwMode="auto">
              <a:xfrm>
                <a:off x="908997" y="387810"/>
                <a:ext cx="488244" cy="1133433"/>
              </a:xfrm>
              <a:custGeom>
                <a:avLst/>
                <a:gdLst>
                  <a:gd name="T0" fmla="*/ 0 w 488244"/>
                  <a:gd name="T1" fmla="*/ 0 h 1133433"/>
                  <a:gd name="T2" fmla="*/ 293587 w 488244"/>
                  <a:gd name="T3" fmla="*/ 136444 h 1133433"/>
                  <a:gd name="T4" fmla="*/ 477933 w 488244"/>
                  <a:gd name="T5" fmla="*/ 873243 h 1133433"/>
                  <a:gd name="T6" fmla="*/ 368535 w 488244"/>
                  <a:gd name="T7" fmla="*/ 1133433 h 1133433"/>
                  <a:gd name="T8" fmla="*/ 288146 w 488244"/>
                  <a:gd name="T9" fmla="*/ 1133433 h 1133433"/>
                  <a:gd name="T10" fmla="*/ 436967 w 488244"/>
                  <a:gd name="T11" fmla="*/ 651522 h 1133433"/>
                  <a:gd name="T12" fmla="*/ 153621 w 488244"/>
                  <a:gd name="T13" fmla="*/ 75045 h 1133433"/>
                  <a:gd name="T14" fmla="*/ 0 w 488244"/>
                  <a:gd name="T15" fmla="*/ 0 h 113343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488244" h="1133433">
                    <a:moveTo>
                      <a:pt x="0" y="0"/>
                    </a:moveTo>
                    <a:cubicBezTo>
                      <a:pt x="19" y="1"/>
                      <a:pt x="198005" y="10240"/>
                      <a:pt x="293587" y="136444"/>
                    </a:cubicBezTo>
                    <a:cubicBezTo>
                      <a:pt x="416484" y="307000"/>
                      <a:pt x="522312" y="576477"/>
                      <a:pt x="477933" y="873243"/>
                    </a:cubicBezTo>
                    <a:cubicBezTo>
                      <a:pt x="461002" y="984148"/>
                      <a:pt x="420227" y="1074335"/>
                      <a:pt x="368535" y="1133433"/>
                    </a:cubicBezTo>
                    <a:lnTo>
                      <a:pt x="288146" y="1133433"/>
                    </a:lnTo>
                    <a:cubicBezTo>
                      <a:pt x="375830" y="1059353"/>
                      <a:pt x="467599" y="915517"/>
                      <a:pt x="436967" y="651522"/>
                    </a:cubicBezTo>
                    <a:cubicBezTo>
                      <a:pt x="392588" y="262655"/>
                      <a:pt x="232139" y="112567"/>
                      <a:pt x="153621" y="75045"/>
                    </a:cubicBezTo>
                    <a:cubicBezTo>
                      <a:pt x="75104" y="37522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46" name="Freeform 346"/>
              <p:cNvSpPr>
                <a:spLocks noChangeArrowheads="1"/>
              </p:cNvSpPr>
              <p:nvPr/>
            </p:nvSpPr>
            <p:spPr bwMode="auto">
              <a:xfrm>
                <a:off x="831083" y="520553"/>
                <a:ext cx="371297" cy="967030"/>
              </a:xfrm>
              <a:custGeom>
                <a:avLst/>
                <a:gdLst>
                  <a:gd name="T0" fmla="*/ 309414 w 96"/>
                  <a:gd name="T1" fmla="*/ 335817 h 311"/>
                  <a:gd name="T2" fmla="*/ 286208 w 96"/>
                  <a:gd name="T3" fmla="*/ 883076 h 311"/>
                  <a:gd name="T4" fmla="*/ 189516 w 96"/>
                  <a:gd name="T5" fmla="*/ 967030 h 311"/>
                  <a:gd name="T6" fmla="*/ 270737 w 96"/>
                  <a:gd name="T7" fmla="*/ 379349 h 311"/>
                  <a:gd name="T8" fmla="*/ 0 w 96"/>
                  <a:gd name="T9" fmla="*/ 0 h 311"/>
                  <a:gd name="T10" fmla="*/ 309414 w 96"/>
                  <a:gd name="T11" fmla="*/ 335817 h 3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96" h="311">
                    <a:moveTo>
                      <a:pt x="80" y="108"/>
                    </a:moveTo>
                    <a:cubicBezTo>
                      <a:pt x="96" y="185"/>
                      <a:pt x="89" y="248"/>
                      <a:pt x="74" y="284"/>
                    </a:cubicBezTo>
                    <a:cubicBezTo>
                      <a:pt x="64" y="309"/>
                      <a:pt x="49" y="311"/>
                      <a:pt x="49" y="311"/>
                    </a:cubicBezTo>
                    <a:cubicBezTo>
                      <a:pt x="49" y="311"/>
                      <a:pt x="79" y="255"/>
                      <a:pt x="70" y="122"/>
                    </a:cubicBezTo>
                    <a:cubicBezTo>
                      <a:pt x="65" y="40"/>
                      <a:pt x="0" y="0"/>
                      <a:pt x="0" y="0"/>
                    </a:cubicBezTo>
                    <a:cubicBezTo>
                      <a:pt x="0" y="0"/>
                      <a:pt x="62" y="4"/>
                      <a:pt x="80" y="108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47" name="Freeform 347"/>
              <p:cNvSpPr>
                <a:spLocks noChangeArrowheads="1"/>
              </p:cNvSpPr>
              <p:nvPr/>
            </p:nvSpPr>
            <p:spPr bwMode="auto">
              <a:xfrm>
                <a:off x="193342" y="520553"/>
                <a:ext cx="168331" cy="925033"/>
              </a:xfrm>
              <a:custGeom>
                <a:avLst/>
                <a:gdLst>
                  <a:gd name="T0" fmla="*/ 130924 w 63"/>
                  <a:gd name="T1" fmla="*/ 0 h 329"/>
                  <a:gd name="T2" fmla="*/ 42751 w 63"/>
                  <a:gd name="T3" fmla="*/ 292412 h 329"/>
                  <a:gd name="T4" fmla="*/ 168331 w 63"/>
                  <a:gd name="T5" fmla="*/ 925033 h 329"/>
                  <a:gd name="T6" fmla="*/ 125580 w 63"/>
                  <a:gd name="T7" fmla="*/ 902540 h 329"/>
                  <a:gd name="T8" fmla="*/ 2672 w 63"/>
                  <a:gd name="T9" fmla="*/ 283977 h 329"/>
                  <a:gd name="T10" fmla="*/ 130924 w 63"/>
                  <a:gd name="T11" fmla="*/ 0 h 32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3" h="329">
                    <a:moveTo>
                      <a:pt x="49" y="0"/>
                    </a:moveTo>
                    <a:cubicBezTo>
                      <a:pt x="49" y="0"/>
                      <a:pt x="19" y="32"/>
                      <a:pt x="16" y="104"/>
                    </a:cubicBezTo>
                    <a:cubicBezTo>
                      <a:pt x="11" y="195"/>
                      <a:pt x="63" y="329"/>
                      <a:pt x="63" y="329"/>
                    </a:cubicBezTo>
                    <a:cubicBezTo>
                      <a:pt x="63" y="329"/>
                      <a:pt x="54" y="322"/>
                      <a:pt x="47" y="321"/>
                    </a:cubicBezTo>
                    <a:cubicBezTo>
                      <a:pt x="18" y="280"/>
                      <a:pt x="0" y="187"/>
                      <a:pt x="1" y="101"/>
                    </a:cubicBezTo>
                    <a:cubicBezTo>
                      <a:pt x="1" y="15"/>
                      <a:pt x="49" y="0"/>
                      <a:pt x="49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48" name="Freeform 348"/>
              <p:cNvSpPr>
                <a:spLocks noChangeArrowheads="1"/>
              </p:cNvSpPr>
              <p:nvPr/>
            </p:nvSpPr>
            <p:spPr bwMode="auto">
              <a:xfrm>
                <a:off x="323199" y="97797"/>
                <a:ext cx="578583" cy="369370"/>
              </a:xfrm>
              <a:custGeom>
                <a:avLst/>
                <a:gdLst>
                  <a:gd name="T0" fmla="*/ 238240 w 170"/>
                  <a:gd name="T1" fmla="*/ 0 h 108"/>
                  <a:gd name="T2" fmla="*/ 333536 w 170"/>
                  <a:gd name="T3" fmla="*/ 0 h 108"/>
                  <a:gd name="T4" fmla="*/ 326729 w 170"/>
                  <a:gd name="T5" fmla="*/ 95763 h 108"/>
                  <a:gd name="T6" fmla="*/ 469673 w 170"/>
                  <a:gd name="T7" fmla="*/ 160744 h 108"/>
                  <a:gd name="T8" fmla="*/ 578583 w 170"/>
                  <a:gd name="T9" fmla="*/ 297548 h 108"/>
                  <a:gd name="T10" fmla="*/ 10210 w 170"/>
                  <a:gd name="T11" fmla="*/ 287288 h 108"/>
                  <a:gd name="T12" fmla="*/ 238240 w 170"/>
                  <a:gd name="T13" fmla="*/ 0 h 10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108">
                    <a:moveTo>
                      <a:pt x="70" y="0"/>
                    </a:moveTo>
                    <a:cubicBezTo>
                      <a:pt x="70" y="0"/>
                      <a:pt x="70" y="0"/>
                      <a:pt x="98" y="0"/>
                    </a:cubicBezTo>
                    <a:cubicBezTo>
                      <a:pt x="98" y="0"/>
                      <a:pt x="98" y="0"/>
                      <a:pt x="96" y="28"/>
                    </a:cubicBezTo>
                    <a:cubicBezTo>
                      <a:pt x="96" y="28"/>
                      <a:pt x="107" y="35"/>
                      <a:pt x="138" y="47"/>
                    </a:cubicBezTo>
                    <a:cubicBezTo>
                      <a:pt x="168" y="58"/>
                      <a:pt x="170" y="87"/>
                      <a:pt x="170" y="87"/>
                    </a:cubicBezTo>
                    <a:cubicBezTo>
                      <a:pt x="110" y="107"/>
                      <a:pt x="4" y="108"/>
                      <a:pt x="3" y="84"/>
                    </a:cubicBezTo>
                    <a:cubicBezTo>
                      <a:pt x="0" y="60"/>
                      <a:pt x="70" y="0"/>
                      <a:pt x="70" y="0"/>
                    </a:cubicBezTo>
                    <a:close/>
                  </a:path>
                </a:pathLst>
              </a:custGeom>
              <a:solidFill>
                <a:srgbClr val="6F8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49" name="Freeform 349"/>
              <p:cNvSpPr>
                <a:spLocks noChangeArrowheads="1"/>
              </p:cNvSpPr>
              <p:nvPr/>
            </p:nvSpPr>
            <p:spPr bwMode="auto">
              <a:xfrm>
                <a:off x="278471" y="97797"/>
                <a:ext cx="490570" cy="412655"/>
              </a:xfrm>
              <a:custGeom>
                <a:avLst/>
                <a:gdLst>
                  <a:gd name="T0" fmla="*/ 282759 w 144"/>
                  <a:gd name="T1" fmla="*/ 0 h 121"/>
                  <a:gd name="T2" fmla="*/ 160117 w 144"/>
                  <a:gd name="T3" fmla="*/ 177339 h 121"/>
                  <a:gd name="T4" fmla="*/ 177150 w 144"/>
                  <a:gd name="T5" fmla="*/ 313754 h 121"/>
                  <a:gd name="T6" fmla="*/ 490570 w 144"/>
                  <a:gd name="T7" fmla="*/ 327396 h 121"/>
                  <a:gd name="T8" fmla="*/ 109016 w 144"/>
                  <a:gd name="T9" fmla="*/ 364910 h 121"/>
                  <a:gd name="T10" fmla="*/ 91982 w 144"/>
                  <a:gd name="T11" fmla="*/ 170519 h 121"/>
                  <a:gd name="T12" fmla="*/ 282759 w 144"/>
                  <a:gd name="T13" fmla="*/ 0 h 12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4" h="121">
                    <a:moveTo>
                      <a:pt x="83" y="0"/>
                    </a:moveTo>
                    <a:cubicBezTo>
                      <a:pt x="83" y="0"/>
                      <a:pt x="49" y="39"/>
                      <a:pt x="47" y="52"/>
                    </a:cubicBezTo>
                    <a:cubicBezTo>
                      <a:pt x="46" y="65"/>
                      <a:pt x="46" y="88"/>
                      <a:pt x="52" y="92"/>
                    </a:cubicBezTo>
                    <a:cubicBezTo>
                      <a:pt x="80" y="110"/>
                      <a:pt x="133" y="96"/>
                      <a:pt x="144" y="96"/>
                    </a:cubicBezTo>
                    <a:cubicBezTo>
                      <a:pt x="119" y="112"/>
                      <a:pt x="74" y="121"/>
                      <a:pt x="32" y="107"/>
                    </a:cubicBezTo>
                    <a:cubicBezTo>
                      <a:pt x="0" y="96"/>
                      <a:pt x="15" y="73"/>
                      <a:pt x="27" y="50"/>
                    </a:cubicBezTo>
                    <a:cubicBezTo>
                      <a:pt x="42" y="21"/>
                      <a:pt x="83" y="0"/>
                      <a:pt x="83" y="0"/>
                    </a:cubicBezTo>
                    <a:close/>
                  </a:path>
                </a:pathLst>
              </a:custGeom>
              <a:solidFill>
                <a:srgbClr val="5C6B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8236" name="Group 411"/>
            <p:cNvGrpSpPr>
              <a:grpSpLocks/>
            </p:cNvGrpSpPr>
            <p:nvPr/>
          </p:nvGrpSpPr>
          <p:grpSpPr bwMode="auto">
            <a:xfrm>
              <a:off x="1810489" y="1436553"/>
              <a:ext cx="1693951" cy="1019100"/>
              <a:chOff x="0" y="0"/>
              <a:chExt cx="1171187" cy="716005"/>
            </a:xfrm>
          </p:grpSpPr>
          <p:sp>
            <p:nvSpPr>
              <p:cNvPr id="8237" name="Freeform 36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171187" cy="716005"/>
              </a:xfrm>
              <a:custGeom>
                <a:avLst/>
                <a:gdLst>
                  <a:gd name="T0" fmla="*/ 652602 w 402"/>
                  <a:gd name="T1" fmla="*/ 0 h 238"/>
                  <a:gd name="T2" fmla="*/ 678822 w 402"/>
                  <a:gd name="T3" fmla="*/ 9025 h 238"/>
                  <a:gd name="T4" fmla="*/ 713783 w 402"/>
                  <a:gd name="T5" fmla="*/ 114320 h 238"/>
                  <a:gd name="T6" fmla="*/ 865280 w 402"/>
                  <a:gd name="T7" fmla="*/ 207581 h 238"/>
                  <a:gd name="T8" fmla="*/ 1112919 w 402"/>
                  <a:gd name="T9" fmla="*/ 297834 h 238"/>
                  <a:gd name="T10" fmla="*/ 1165360 w 402"/>
                  <a:gd name="T11" fmla="*/ 604693 h 238"/>
                  <a:gd name="T12" fmla="*/ 1142053 w 402"/>
                  <a:gd name="T13" fmla="*/ 716005 h 238"/>
                  <a:gd name="T14" fmla="*/ 43701 w 402"/>
                  <a:gd name="T15" fmla="*/ 716005 h 238"/>
                  <a:gd name="T16" fmla="*/ 23307 w 402"/>
                  <a:gd name="T17" fmla="*/ 412154 h 238"/>
                  <a:gd name="T18" fmla="*/ 195198 w 402"/>
                  <a:gd name="T19" fmla="*/ 162455 h 238"/>
                  <a:gd name="T20" fmla="*/ 396222 w 402"/>
                  <a:gd name="T21" fmla="*/ 162455 h 238"/>
                  <a:gd name="T22" fmla="*/ 538979 w 402"/>
                  <a:gd name="T23" fmla="*/ 120337 h 238"/>
                  <a:gd name="T24" fmla="*/ 538979 w 402"/>
                  <a:gd name="T25" fmla="*/ 18051 h 238"/>
                  <a:gd name="T26" fmla="*/ 652602 w 402"/>
                  <a:gd name="T27" fmla="*/ 0 h 23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402" h="238">
                    <a:moveTo>
                      <a:pt x="224" y="0"/>
                    </a:moveTo>
                    <a:cubicBezTo>
                      <a:pt x="228" y="0"/>
                      <a:pt x="232" y="1"/>
                      <a:pt x="233" y="3"/>
                    </a:cubicBezTo>
                    <a:cubicBezTo>
                      <a:pt x="237" y="12"/>
                      <a:pt x="245" y="38"/>
                      <a:pt x="245" y="38"/>
                    </a:cubicBezTo>
                    <a:cubicBezTo>
                      <a:pt x="245" y="38"/>
                      <a:pt x="284" y="50"/>
                      <a:pt x="297" y="69"/>
                    </a:cubicBezTo>
                    <a:cubicBezTo>
                      <a:pt x="321" y="66"/>
                      <a:pt x="370" y="76"/>
                      <a:pt x="382" y="99"/>
                    </a:cubicBezTo>
                    <a:cubicBezTo>
                      <a:pt x="394" y="121"/>
                      <a:pt x="402" y="157"/>
                      <a:pt x="400" y="201"/>
                    </a:cubicBezTo>
                    <a:cubicBezTo>
                      <a:pt x="399" y="216"/>
                      <a:pt x="396" y="228"/>
                      <a:pt x="392" y="238"/>
                    </a:cubicBezTo>
                    <a:cubicBezTo>
                      <a:pt x="15" y="238"/>
                      <a:pt x="15" y="238"/>
                      <a:pt x="15" y="238"/>
                    </a:cubicBezTo>
                    <a:cubicBezTo>
                      <a:pt x="7" y="218"/>
                      <a:pt x="0" y="185"/>
                      <a:pt x="8" y="137"/>
                    </a:cubicBezTo>
                    <a:cubicBezTo>
                      <a:pt x="12" y="114"/>
                      <a:pt x="44" y="61"/>
                      <a:pt x="67" y="54"/>
                    </a:cubicBezTo>
                    <a:cubicBezTo>
                      <a:pt x="92" y="46"/>
                      <a:pt x="136" y="54"/>
                      <a:pt x="136" y="54"/>
                    </a:cubicBezTo>
                    <a:cubicBezTo>
                      <a:pt x="136" y="54"/>
                      <a:pt x="136" y="54"/>
                      <a:pt x="185" y="40"/>
                    </a:cubicBezTo>
                    <a:cubicBezTo>
                      <a:pt x="185" y="40"/>
                      <a:pt x="185" y="40"/>
                      <a:pt x="185" y="6"/>
                    </a:cubicBezTo>
                    <a:cubicBezTo>
                      <a:pt x="185" y="6"/>
                      <a:pt x="210" y="0"/>
                      <a:pt x="224" y="0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38" name="Freeform 370"/>
              <p:cNvSpPr>
                <a:spLocks noChangeArrowheads="1"/>
              </p:cNvSpPr>
              <p:nvPr/>
            </p:nvSpPr>
            <p:spPr bwMode="auto">
              <a:xfrm>
                <a:off x="314703" y="149371"/>
                <a:ext cx="573870" cy="148095"/>
              </a:xfrm>
              <a:custGeom>
                <a:avLst/>
                <a:gdLst>
                  <a:gd name="T0" fmla="*/ 562218 w 197"/>
                  <a:gd name="T1" fmla="*/ 142287 h 51"/>
                  <a:gd name="T2" fmla="*/ 553479 w 197"/>
                  <a:gd name="T3" fmla="*/ 136480 h 51"/>
                  <a:gd name="T4" fmla="*/ 329174 w 197"/>
                  <a:gd name="T5" fmla="*/ 14519 h 51"/>
                  <a:gd name="T6" fmla="*/ 0 w 197"/>
                  <a:gd name="T7" fmla="*/ 92922 h 51"/>
                  <a:gd name="T8" fmla="*/ 5826 w 197"/>
                  <a:gd name="T9" fmla="*/ 98730 h 51"/>
                  <a:gd name="T10" fmla="*/ 573870 w 197"/>
                  <a:gd name="T11" fmla="*/ 148095 h 5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97" h="51">
                    <a:moveTo>
                      <a:pt x="193" y="49"/>
                    </a:moveTo>
                    <a:cubicBezTo>
                      <a:pt x="193" y="49"/>
                      <a:pt x="192" y="48"/>
                      <a:pt x="190" y="47"/>
                    </a:cubicBezTo>
                    <a:cubicBezTo>
                      <a:pt x="180" y="40"/>
                      <a:pt x="151" y="10"/>
                      <a:pt x="113" y="5"/>
                    </a:cubicBezTo>
                    <a:cubicBezTo>
                      <a:pt x="68" y="0"/>
                      <a:pt x="0" y="32"/>
                      <a:pt x="0" y="32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197" y="51"/>
                      <a:pt x="197" y="51"/>
                      <a:pt x="197" y="51"/>
                    </a:cubicBezTo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39" name="Freeform 371"/>
              <p:cNvSpPr>
                <a:spLocks noChangeArrowheads="1"/>
              </p:cNvSpPr>
              <p:nvPr/>
            </p:nvSpPr>
            <p:spPr bwMode="auto">
              <a:xfrm>
                <a:off x="66643" y="106059"/>
                <a:ext cx="1095906" cy="609946"/>
              </a:xfrm>
              <a:custGeom>
                <a:avLst/>
                <a:gdLst>
                  <a:gd name="T0" fmla="*/ 524636 w 376"/>
                  <a:gd name="T1" fmla="*/ 75457 h 194"/>
                  <a:gd name="T2" fmla="*/ 781124 w 376"/>
                  <a:gd name="T3" fmla="*/ 169779 h 194"/>
                  <a:gd name="T4" fmla="*/ 993893 w 376"/>
                  <a:gd name="T5" fmla="*/ 609946 h 194"/>
                  <a:gd name="T6" fmla="*/ 43720 w 376"/>
                  <a:gd name="T7" fmla="*/ 609946 h 194"/>
                  <a:gd name="T8" fmla="*/ 5829 w 376"/>
                  <a:gd name="T9" fmla="*/ 386718 h 194"/>
                  <a:gd name="T10" fmla="*/ 294379 w 376"/>
                  <a:gd name="T11" fmla="*/ 141482 h 194"/>
                  <a:gd name="T12" fmla="*/ 524636 w 376"/>
                  <a:gd name="T13" fmla="*/ 75457 h 19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76" h="194">
                    <a:moveTo>
                      <a:pt x="180" y="24"/>
                    </a:moveTo>
                    <a:cubicBezTo>
                      <a:pt x="212" y="24"/>
                      <a:pt x="246" y="33"/>
                      <a:pt x="268" y="54"/>
                    </a:cubicBezTo>
                    <a:cubicBezTo>
                      <a:pt x="354" y="36"/>
                      <a:pt x="376" y="136"/>
                      <a:pt x="341" y="194"/>
                    </a:cubicBezTo>
                    <a:cubicBezTo>
                      <a:pt x="15" y="194"/>
                      <a:pt x="15" y="194"/>
                      <a:pt x="15" y="194"/>
                    </a:cubicBezTo>
                    <a:cubicBezTo>
                      <a:pt x="4" y="173"/>
                      <a:pt x="0" y="147"/>
                      <a:pt x="2" y="123"/>
                    </a:cubicBezTo>
                    <a:cubicBezTo>
                      <a:pt x="9" y="27"/>
                      <a:pt x="66" y="0"/>
                      <a:pt x="101" y="45"/>
                    </a:cubicBezTo>
                    <a:cubicBezTo>
                      <a:pt x="116" y="32"/>
                      <a:pt x="147" y="24"/>
                      <a:pt x="180" y="24"/>
                    </a:cubicBezTo>
                    <a:close/>
                  </a:path>
                </a:pathLst>
              </a:custGeom>
              <a:solidFill>
                <a:srgbClr val="EE91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40" name="Freeform 372"/>
              <p:cNvSpPr>
                <a:spLocks noEditPoints="1" noChangeArrowheads="1"/>
              </p:cNvSpPr>
              <p:nvPr/>
            </p:nvSpPr>
            <p:spPr bwMode="auto">
              <a:xfrm>
                <a:off x="49365" y="175287"/>
                <a:ext cx="1072457" cy="540718"/>
              </a:xfrm>
              <a:custGeom>
                <a:avLst/>
                <a:gdLst>
                  <a:gd name="T0" fmla="*/ 734400 w 368"/>
                  <a:gd name="T1" fmla="*/ 169163 h 179"/>
                  <a:gd name="T2" fmla="*/ 810171 w 368"/>
                  <a:gd name="T3" fmla="*/ 401763 h 179"/>
                  <a:gd name="T4" fmla="*/ 798514 w 368"/>
                  <a:gd name="T5" fmla="*/ 540718 h 179"/>
                  <a:gd name="T6" fmla="*/ 757714 w 368"/>
                  <a:gd name="T7" fmla="*/ 540718 h 179"/>
                  <a:gd name="T8" fmla="*/ 766457 w 368"/>
                  <a:gd name="T9" fmla="*/ 425929 h 179"/>
                  <a:gd name="T10" fmla="*/ 734400 w 368"/>
                  <a:gd name="T11" fmla="*/ 169163 h 179"/>
                  <a:gd name="T12" fmla="*/ 340971 w 368"/>
                  <a:gd name="T13" fmla="*/ 129893 h 179"/>
                  <a:gd name="T14" fmla="*/ 282686 w 368"/>
                  <a:gd name="T15" fmla="*/ 380617 h 179"/>
                  <a:gd name="T16" fmla="*/ 294343 w 368"/>
                  <a:gd name="T17" fmla="*/ 540718 h 179"/>
                  <a:gd name="T18" fmla="*/ 253543 w 368"/>
                  <a:gd name="T19" fmla="*/ 540718 h 179"/>
                  <a:gd name="T20" fmla="*/ 247714 w 368"/>
                  <a:gd name="T21" fmla="*/ 362493 h 179"/>
                  <a:gd name="T22" fmla="*/ 340971 w 368"/>
                  <a:gd name="T23" fmla="*/ 129893 h 179"/>
                  <a:gd name="T24" fmla="*/ 897600 w 368"/>
                  <a:gd name="T25" fmla="*/ 72499 h 179"/>
                  <a:gd name="T26" fmla="*/ 1049143 w 368"/>
                  <a:gd name="T27" fmla="*/ 241662 h 179"/>
                  <a:gd name="T28" fmla="*/ 1025828 w 368"/>
                  <a:gd name="T29" fmla="*/ 540718 h 179"/>
                  <a:gd name="T30" fmla="*/ 973371 w 368"/>
                  <a:gd name="T31" fmla="*/ 540718 h 179"/>
                  <a:gd name="T32" fmla="*/ 1005428 w 368"/>
                  <a:gd name="T33" fmla="*/ 483323 h 179"/>
                  <a:gd name="T34" fmla="*/ 950057 w 368"/>
                  <a:gd name="T35" fmla="*/ 129893 h 179"/>
                  <a:gd name="T36" fmla="*/ 775200 w 368"/>
                  <a:gd name="T37" fmla="*/ 102706 h 179"/>
                  <a:gd name="T38" fmla="*/ 731486 w 368"/>
                  <a:gd name="T39" fmla="*/ 87602 h 179"/>
                  <a:gd name="T40" fmla="*/ 897600 w 368"/>
                  <a:gd name="T41" fmla="*/ 72499 h 179"/>
                  <a:gd name="T42" fmla="*/ 224400 w 368"/>
                  <a:gd name="T43" fmla="*/ 18125 h 179"/>
                  <a:gd name="T44" fmla="*/ 349714 w 368"/>
                  <a:gd name="T45" fmla="*/ 66457 h 179"/>
                  <a:gd name="T46" fmla="*/ 160286 w 368"/>
                  <a:gd name="T47" fmla="*/ 57395 h 179"/>
                  <a:gd name="T48" fmla="*/ 52457 w 368"/>
                  <a:gd name="T49" fmla="*/ 444053 h 179"/>
                  <a:gd name="T50" fmla="*/ 90343 w 368"/>
                  <a:gd name="T51" fmla="*/ 540718 h 179"/>
                  <a:gd name="T52" fmla="*/ 43714 w 368"/>
                  <a:gd name="T53" fmla="*/ 540718 h 179"/>
                  <a:gd name="T54" fmla="*/ 17486 w 368"/>
                  <a:gd name="T55" fmla="*/ 253745 h 179"/>
                  <a:gd name="T56" fmla="*/ 224400 w 368"/>
                  <a:gd name="T57" fmla="*/ 18125 h 17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368" h="179">
                    <a:moveTo>
                      <a:pt x="252" y="56"/>
                    </a:moveTo>
                    <a:cubicBezTo>
                      <a:pt x="267" y="57"/>
                      <a:pt x="273" y="78"/>
                      <a:pt x="278" y="133"/>
                    </a:cubicBezTo>
                    <a:cubicBezTo>
                      <a:pt x="278" y="150"/>
                      <a:pt x="276" y="166"/>
                      <a:pt x="274" y="179"/>
                    </a:cubicBezTo>
                    <a:cubicBezTo>
                      <a:pt x="260" y="179"/>
                      <a:pt x="260" y="179"/>
                      <a:pt x="260" y="179"/>
                    </a:cubicBezTo>
                    <a:cubicBezTo>
                      <a:pt x="261" y="168"/>
                      <a:pt x="263" y="156"/>
                      <a:pt x="263" y="141"/>
                    </a:cubicBezTo>
                    <a:cubicBezTo>
                      <a:pt x="265" y="94"/>
                      <a:pt x="257" y="65"/>
                      <a:pt x="252" y="56"/>
                    </a:cubicBezTo>
                    <a:close/>
                    <a:moveTo>
                      <a:pt x="117" y="43"/>
                    </a:moveTo>
                    <a:cubicBezTo>
                      <a:pt x="117" y="43"/>
                      <a:pt x="103" y="76"/>
                      <a:pt x="97" y="126"/>
                    </a:cubicBezTo>
                    <a:cubicBezTo>
                      <a:pt x="95" y="147"/>
                      <a:pt x="97" y="165"/>
                      <a:pt x="101" y="179"/>
                    </a:cubicBezTo>
                    <a:cubicBezTo>
                      <a:pt x="87" y="179"/>
                      <a:pt x="87" y="179"/>
                      <a:pt x="87" y="179"/>
                    </a:cubicBezTo>
                    <a:cubicBezTo>
                      <a:pt x="83" y="162"/>
                      <a:pt x="81" y="140"/>
                      <a:pt x="85" y="120"/>
                    </a:cubicBezTo>
                    <a:cubicBezTo>
                      <a:pt x="100" y="51"/>
                      <a:pt x="117" y="43"/>
                      <a:pt x="117" y="43"/>
                    </a:cubicBezTo>
                    <a:close/>
                    <a:moveTo>
                      <a:pt x="308" y="24"/>
                    </a:moveTo>
                    <a:cubicBezTo>
                      <a:pt x="334" y="23"/>
                      <a:pt x="353" y="49"/>
                      <a:pt x="360" y="80"/>
                    </a:cubicBezTo>
                    <a:cubicBezTo>
                      <a:pt x="368" y="119"/>
                      <a:pt x="363" y="161"/>
                      <a:pt x="352" y="179"/>
                    </a:cubicBezTo>
                    <a:cubicBezTo>
                      <a:pt x="334" y="179"/>
                      <a:pt x="334" y="179"/>
                      <a:pt x="334" y="179"/>
                    </a:cubicBezTo>
                    <a:cubicBezTo>
                      <a:pt x="345" y="160"/>
                      <a:pt x="345" y="160"/>
                      <a:pt x="345" y="160"/>
                    </a:cubicBezTo>
                    <a:cubicBezTo>
                      <a:pt x="366" y="98"/>
                      <a:pt x="338" y="50"/>
                      <a:pt x="326" y="43"/>
                    </a:cubicBezTo>
                    <a:cubicBezTo>
                      <a:pt x="314" y="36"/>
                      <a:pt x="266" y="34"/>
                      <a:pt x="266" y="34"/>
                    </a:cubicBezTo>
                    <a:cubicBezTo>
                      <a:pt x="251" y="29"/>
                      <a:pt x="251" y="29"/>
                      <a:pt x="251" y="29"/>
                    </a:cubicBezTo>
                    <a:cubicBezTo>
                      <a:pt x="251" y="29"/>
                      <a:pt x="282" y="24"/>
                      <a:pt x="308" y="24"/>
                    </a:cubicBezTo>
                    <a:close/>
                    <a:moveTo>
                      <a:pt x="77" y="6"/>
                    </a:moveTo>
                    <a:cubicBezTo>
                      <a:pt x="90" y="7"/>
                      <a:pt x="104" y="13"/>
                      <a:pt x="120" y="22"/>
                    </a:cubicBezTo>
                    <a:cubicBezTo>
                      <a:pt x="120" y="22"/>
                      <a:pt x="69" y="12"/>
                      <a:pt x="55" y="19"/>
                    </a:cubicBezTo>
                    <a:cubicBezTo>
                      <a:pt x="34" y="41"/>
                      <a:pt x="5" y="88"/>
                      <a:pt x="18" y="147"/>
                    </a:cubicBezTo>
                    <a:cubicBezTo>
                      <a:pt x="21" y="161"/>
                      <a:pt x="26" y="171"/>
                      <a:pt x="31" y="179"/>
                    </a:cubicBezTo>
                    <a:cubicBezTo>
                      <a:pt x="15" y="179"/>
                      <a:pt x="15" y="179"/>
                      <a:pt x="15" y="179"/>
                    </a:cubicBezTo>
                    <a:cubicBezTo>
                      <a:pt x="1" y="153"/>
                      <a:pt x="0" y="118"/>
                      <a:pt x="6" y="84"/>
                    </a:cubicBezTo>
                    <a:cubicBezTo>
                      <a:pt x="17" y="28"/>
                      <a:pt x="39" y="0"/>
                      <a:pt x="77" y="6"/>
                    </a:cubicBezTo>
                    <a:close/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41" name="Freeform 373"/>
              <p:cNvSpPr>
                <a:spLocks noChangeArrowheads="1"/>
              </p:cNvSpPr>
              <p:nvPr/>
            </p:nvSpPr>
            <p:spPr bwMode="auto">
              <a:xfrm>
                <a:off x="462798" y="58045"/>
                <a:ext cx="269040" cy="269040"/>
              </a:xfrm>
              <a:custGeom>
                <a:avLst/>
                <a:gdLst>
                  <a:gd name="T0" fmla="*/ 0 w 92"/>
                  <a:gd name="T1" fmla="*/ 198856 h 92"/>
                  <a:gd name="T2" fmla="*/ 146217 w 92"/>
                  <a:gd name="T3" fmla="*/ 260267 h 92"/>
                  <a:gd name="T4" fmla="*/ 269040 w 92"/>
                  <a:gd name="T5" fmla="*/ 207629 h 92"/>
                  <a:gd name="T6" fmla="*/ 201780 w 92"/>
                  <a:gd name="T7" fmla="*/ 163763 h 92"/>
                  <a:gd name="T8" fmla="*/ 187158 w 92"/>
                  <a:gd name="T9" fmla="*/ 17546 h 92"/>
                  <a:gd name="T10" fmla="*/ 108201 w 92"/>
                  <a:gd name="T11" fmla="*/ 20470 h 92"/>
                  <a:gd name="T12" fmla="*/ 122823 w 92"/>
                  <a:gd name="T13" fmla="*/ 108201 h 92"/>
                  <a:gd name="T14" fmla="*/ 0 w 92"/>
                  <a:gd name="T15" fmla="*/ 198856 h 9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92" h="92">
                    <a:moveTo>
                      <a:pt x="0" y="68"/>
                    </a:moveTo>
                    <a:cubicBezTo>
                      <a:pt x="0" y="68"/>
                      <a:pt x="21" y="87"/>
                      <a:pt x="50" y="89"/>
                    </a:cubicBezTo>
                    <a:cubicBezTo>
                      <a:pt x="87" y="92"/>
                      <a:pt x="92" y="71"/>
                      <a:pt x="92" y="71"/>
                    </a:cubicBezTo>
                    <a:cubicBezTo>
                      <a:pt x="69" y="56"/>
                      <a:pt x="69" y="56"/>
                      <a:pt x="69" y="56"/>
                    </a:cubicBezTo>
                    <a:cubicBezTo>
                      <a:pt x="69" y="56"/>
                      <a:pt x="83" y="32"/>
                      <a:pt x="64" y="6"/>
                    </a:cubicBezTo>
                    <a:cubicBezTo>
                      <a:pt x="47" y="0"/>
                      <a:pt x="37" y="7"/>
                      <a:pt x="37" y="7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2" y="37"/>
                      <a:pt x="1" y="53"/>
                      <a:pt x="0" y="68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42" name="Freeform 374"/>
              <p:cNvSpPr>
                <a:spLocks noChangeArrowheads="1"/>
              </p:cNvSpPr>
              <p:nvPr/>
            </p:nvSpPr>
            <p:spPr bwMode="auto">
              <a:xfrm>
                <a:off x="466500" y="72855"/>
                <a:ext cx="287552" cy="262869"/>
              </a:xfrm>
              <a:custGeom>
                <a:avLst/>
                <a:gdLst>
                  <a:gd name="T0" fmla="*/ 0 w 99"/>
                  <a:gd name="T1" fmla="*/ 184008 h 90"/>
                  <a:gd name="T2" fmla="*/ 133610 w 99"/>
                  <a:gd name="T3" fmla="*/ 254107 h 90"/>
                  <a:gd name="T4" fmla="*/ 264315 w 99"/>
                  <a:gd name="T5" fmla="*/ 207374 h 90"/>
                  <a:gd name="T6" fmla="*/ 206224 w 99"/>
                  <a:gd name="T7" fmla="*/ 146038 h 90"/>
                  <a:gd name="T8" fmla="*/ 220747 w 99"/>
                  <a:gd name="T9" fmla="*/ 70098 h 90"/>
                  <a:gd name="T10" fmla="*/ 191701 w 99"/>
                  <a:gd name="T11" fmla="*/ 2921 h 90"/>
                  <a:gd name="T12" fmla="*/ 171369 w 99"/>
                  <a:gd name="T13" fmla="*/ 0 h 90"/>
                  <a:gd name="T14" fmla="*/ 194606 w 99"/>
                  <a:gd name="T15" fmla="*/ 78861 h 90"/>
                  <a:gd name="T16" fmla="*/ 174274 w 99"/>
                  <a:gd name="T17" fmla="*/ 157721 h 90"/>
                  <a:gd name="T18" fmla="*/ 238174 w 99"/>
                  <a:gd name="T19" fmla="*/ 181088 h 90"/>
                  <a:gd name="T20" fmla="*/ 168465 w 99"/>
                  <a:gd name="T21" fmla="*/ 236582 h 90"/>
                  <a:gd name="T22" fmla="*/ 0 w 99"/>
                  <a:gd name="T23" fmla="*/ 184008 h 9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99" h="90">
                    <a:moveTo>
                      <a:pt x="0" y="63"/>
                    </a:moveTo>
                    <a:cubicBezTo>
                      <a:pt x="0" y="63"/>
                      <a:pt x="19" y="86"/>
                      <a:pt x="46" y="87"/>
                    </a:cubicBezTo>
                    <a:cubicBezTo>
                      <a:pt x="73" y="89"/>
                      <a:pt x="82" y="90"/>
                      <a:pt x="91" y="71"/>
                    </a:cubicBezTo>
                    <a:cubicBezTo>
                      <a:pt x="99" y="53"/>
                      <a:pt x="71" y="50"/>
                      <a:pt x="71" y="50"/>
                    </a:cubicBezTo>
                    <a:cubicBezTo>
                      <a:pt x="71" y="50"/>
                      <a:pt x="78" y="39"/>
                      <a:pt x="76" y="24"/>
                    </a:cubicBezTo>
                    <a:cubicBezTo>
                      <a:pt x="74" y="9"/>
                      <a:pt x="66" y="1"/>
                      <a:pt x="66" y="1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68" y="13"/>
                      <a:pt x="67" y="27"/>
                    </a:cubicBezTo>
                    <a:cubicBezTo>
                      <a:pt x="66" y="40"/>
                      <a:pt x="60" y="54"/>
                      <a:pt x="60" y="54"/>
                    </a:cubicBezTo>
                    <a:cubicBezTo>
                      <a:pt x="60" y="54"/>
                      <a:pt x="82" y="56"/>
                      <a:pt x="82" y="62"/>
                    </a:cubicBezTo>
                    <a:cubicBezTo>
                      <a:pt x="82" y="74"/>
                      <a:pt x="70" y="81"/>
                      <a:pt x="58" y="81"/>
                    </a:cubicBezTo>
                    <a:cubicBezTo>
                      <a:pt x="47" y="81"/>
                      <a:pt x="0" y="63"/>
                      <a:pt x="0" y="63"/>
                    </a:cubicBezTo>
                    <a:close/>
                  </a:path>
                </a:pathLst>
              </a:custGeom>
              <a:solidFill>
                <a:srgbClr val="696A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8205" name="Group 418"/>
          <p:cNvGrpSpPr>
            <a:grpSpLocks/>
          </p:cNvGrpSpPr>
          <p:nvPr/>
        </p:nvGrpSpPr>
        <p:grpSpPr bwMode="auto">
          <a:xfrm rot="-1651837">
            <a:off x="368300" y="506413"/>
            <a:ext cx="893763" cy="1020762"/>
            <a:chOff x="0" y="0"/>
            <a:chExt cx="1164" cy="1332"/>
          </a:xfrm>
        </p:grpSpPr>
        <p:sp>
          <p:nvSpPr>
            <p:cNvPr id="8225" name="Freeform 53"/>
            <p:cNvSpPr>
              <a:spLocks noChangeArrowheads="1"/>
            </p:cNvSpPr>
            <p:nvPr/>
          </p:nvSpPr>
          <p:spPr bwMode="auto">
            <a:xfrm>
              <a:off x="0" y="0"/>
              <a:ext cx="1164" cy="1235"/>
            </a:xfrm>
            <a:custGeom>
              <a:avLst/>
              <a:gdLst>
                <a:gd name="T0" fmla="*/ 508 w 493"/>
                <a:gd name="T1" fmla="*/ 1100 h 523"/>
                <a:gd name="T2" fmla="*/ 71 w 493"/>
                <a:gd name="T3" fmla="*/ 779 h 523"/>
                <a:gd name="T4" fmla="*/ 269 w 493"/>
                <a:gd name="T5" fmla="*/ 871 h 523"/>
                <a:gd name="T6" fmla="*/ 137 w 493"/>
                <a:gd name="T7" fmla="*/ 262 h 523"/>
                <a:gd name="T8" fmla="*/ 423 w 493"/>
                <a:gd name="T9" fmla="*/ 560 h 523"/>
                <a:gd name="T10" fmla="*/ 789 w 493"/>
                <a:gd name="T11" fmla="*/ 0 h 523"/>
                <a:gd name="T12" fmla="*/ 760 w 493"/>
                <a:gd name="T13" fmla="*/ 630 h 523"/>
                <a:gd name="T14" fmla="*/ 1164 w 493"/>
                <a:gd name="T15" fmla="*/ 442 h 523"/>
                <a:gd name="T16" fmla="*/ 942 w 493"/>
                <a:gd name="T17" fmla="*/ 874 h 523"/>
                <a:gd name="T18" fmla="*/ 1100 w 493"/>
                <a:gd name="T19" fmla="*/ 838 h 523"/>
                <a:gd name="T20" fmla="*/ 508 w 493"/>
                <a:gd name="T21" fmla="*/ 1100 h 52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26" name="Freeform 54"/>
            <p:cNvSpPr>
              <a:spLocks noChangeArrowheads="1"/>
            </p:cNvSpPr>
            <p:nvPr/>
          </p:nvSpPr>
          <p:spPr bwMode="auto">
            <a:xfrm>
              <a:off x="99" y="75"/>
              <a:ext cx="987" cy="1002"/>
            </a:xfrm>
            <a:custGeom>
              <a:avLst/>
              <a:gdLst>
                <a:gd name="T0" fmla="*/ 527 w 418"/>
                <a:gd name="T1" fmla="*/ 997 h 424"/>
                <a:gd name="T2" fmla="*/ 909 w 418"/>
                <a:gd name="T3" fmla="*/ 846 h 424"/>
                <a:gd name="T4" fmla="*/ 718 w 418"/>
                <a:gd name="T5" fmla="*/ 851 h 424"/>
                <a:gd name="T6" fmla="*/ 985 w 418"/>
                <a:gd name="T7" fmla="*/ 463 h 424"/>
                <a:gd name="T8" fmla="*/ 602 w 418"/>
                <a:gd name="T9" fmla="*/ 633 h 424"/>
                <a:gd name="T10" fmla="*/ 642 w 418"/>
                <a:gd name="T11" fmla="*/ 0 h 424"/>
                <a:gd name="T12" fmla="*/ 354 w 418"/>
                <a:gd name="T13" fmla="*/ 572 h 424"/>
                <a:gd name="T14" fmla="*/ 59 w 418"/>
                <a:gd name="T15" fmla="*/ 298 h 424"/>
                <a:gd name="T16" fmla="*/ 307 w 418"/>
                <a:gd name="T17" fmla="*/ 863 h 424"/>
                <a:gd name="T18" fmla="*/ 71 w 418"/>
                <a:gd name="T19" fmla="*/ 801 h 424"/>
                <a:gd name="T20" fmla="*/ 512 w 418"/>
                <a:gd name="T21" fmla="*/ 1002 h 424"/>
                <a:gd name="T22" fmla="*/ 527 w 418"/>
                <a:gd name="T23" fmla="*/ 997 h 424"/>
                <a:gd name="T24" fmla="*/ 527 w 418"/>
                <a:gd name="T25" fmla="*/ 997 h 42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27" name="Freeform 55"/>
            <p:cNvSpPr>
              <a:spLocks noChangeArrowheads="1"/>
            </p:cNvSpPr>
            <p:nvPr/>
          </p:nvSpPr>
          <p:spPr bwMode="auto">
            <a:xfrm>
              <a:off x="484" y="340"/>
              <a:ext cx="163" cy="696"/>
            </a:xfrm>
            <a:custGeom>
              <a:avLst/>
              <a:gdLst>
                <a:gd name="T0" fmla="*/ 125 w 69"/>
                <a:gd name="T1" fmla="*/ 696 h 295"/>
                <a:gd name="T2" fmla="*/ 163 w 69"/>
                <a:gd name="T3" fmla="*/ 0 h 295"/>
                <a:gd name="T4" fmla="*/ 125 w 69"/>
                <a:gd name="T5" fmla="*/ 696 h 29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28" name="Freeform 56"/>
            <p:cNvSpPr>
              <a:spLocks noChangeArrowheads="1"/>
            </p:cNvSpPr>
            <p:nvPr/>
          </p:nvSpPr>
          <p:spPr bwMode="auto">
            <a:xfrm>
              <a:off x="224" y="545"/>
              <a:ext cx="317" cy="338"/>
            </a:xfrm>
            <a:custGeom>
              <a:avLst/>
              <a:gdLst>
                <a:gd name="T0" fmla="*/ 317 w 134"/>
                <a:gd name="T1" fmla="*/ 338 h 143"/>
                <a:gd name="T2" fmla="*/ 0 w 134"/>
                <a:gd name="T3" fmla="*/ 0 h 143"/>
                <a:gd name="T4" fmla="*/ 317 w 134"/>
                <a:gd name="T5" fmla="*/ 338 h 14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29" name="Freeform 57"/>
            <p:cNvSpPr>
              <a:spLocks noChangeArrowheads="1"/>
            </p:cNvSpPr>
            <p:nvPr/>
          </p:nvSpPr>
          <p:spPr bwMode="auto">
            <a:xfrm>
              <a:off x="278" y="956"/>
              <a:ext cx="277" cy="95"/>
            </a:xfrm>
            <a:custGeom>
              <a:avLst/>
              <a:gdLst>
                <a:gd name="T0" fmla="*/ 277 w 117"/>
                <a:gd name="T1" fmla="*/ 52 h 40"/>
                <a:gd name="T2" fmla="*/ 0 w 117"/>
                <a:gd name="T3" fmla="*/ 0 h 40"/>
                <a:gd name="T4" fmla="*/ 277 w 117"/>
                <a:gd name="T5" fmla="*/ 52 h 4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30" name="Freeform 58"/>
            <p:cNvSpPr>
              <a:spLocks noChangeArrowheads="1"/>
            </p:cNvSpPr>
            <p:nvPr/>
          </p:nvSpPr>
          <p:spPr bwMode="auto">
            <a:xfrm>
              <a:off x="623" y="647"/>
              <a:ext cx="387" cy="260"/>
            </a:xfrm>
            <a:custGeom>
              <a:avLst/>
              <a:gdLst>
                <a:gd name="T0" fmla="*/ 0 w 164"/>
                <a:gd name="T1" fmla="*/ 248 h 110"/>
                <a:gd name="T2" fmla="*/ 387 w 164"/>
                <a:gd name="T3" fmla="*/ 0 h 110"/>
                <a:gd name="T4" fmla="*/ 0 w 164"/>
                <a:gd name="T5" fmla="*/ 248 h 1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31" name="Freeform 59"/>
            <p:cNvSpPr>
              <a:spLocks noChangeArrowheads="1"/>
            </p:cNvSpPr>
            <p:nvPr/>
          </p:nvSpPr>
          <p:spPr bwMode="auto">
            <a:xfrm>
              <a:off x="604" y="947"/>
              <a:ext cx="373" cy="118"/>
            </a:xfrm>
            <a:custGeom>
              <a:avLst/>
              <a:gdLst>
                <a:gd name="T0" fmla="*/ 0 w 158"/>
                <a:gd name="T1" fmla="*/ 61 h 50"/>
                <a:gd name="T2" fmla="*/ 373 w 158"/>
                <a:gd name="T3" fmla="*/ 0 h 50"/>
                <a:gd name="T4" fmla="*/ 0 w 158"/>
                <a:gd name="T5" fmla="*/ 61 h 5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32" name="Freeform 60"/>
            <p:cNvSpPr>
              <a:spLocks noChangeArrowheads="1"/>
            </p:cNvSpPr>
            <p:nvPr/>
          </p:nvSpPr>
          <p:spPr bwMode="auto">
            <a:xfrm>
              <a:off x="408" y="1093"/>
              <a:ext cx="187" cy="239"/>
            </a:xfrm>
            <a:custGeom>
              <a:avLst/>
              <a:gdLst>
                <a:gd name="T0" fmla="*/ 140 w 79"/>
                <a:gd name="T1" fmla="*/ 14 h 101"/>
                <a:gd name="T2" fmla="*/ 26 w 79"/>
                <a:gd name="T3" fmla="*/ 239 h 101"/>
                <a:gd name="T4" fmla="*/ 0 w 79"/>
                <a:gd name="T5" fmla="*/ 218 h 101"/>
                <a:gd name="T6" fmla="*/ 116 w 79"/>
                <a:gd name="T7" fmla="*/ 137 h 101"/>
                <a:gd name="T8" fmla="*/ 123 w 79"/>
                <a:gd name="T9" fmla="*/ 0 h 101"/>
                <a:gd name="T10" fmla="*/ 140 w 79"/>
                <a:gd name="T11" fmla="*/ 14 h 101"/>
                <a:gd name="T12" fmla="*/ 140 w 79"/>
                <a:gd name="T13" fmla="*/ 14 h 10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206" name="Group 427"/>
          <p:cNvGrpSpPr>
            <a:grpSpLocks/>
          </p:cNvGrpSpPr>
          <p:nvPr/>
        </p:nvGrpSpPr>
        <p:grpSpPr bwMode="auto">
          <a:xfrm rot="5825446">
            <a:off x="11636376" y="393700"/>
            <a:ext cx="406400" cy="466725"/>
            <a:chOff x="0" y="0"/>
            <a:chExt cx="1164" cy="1332"/>
          </a:xfrm>
        </p:grpSpPr>
        <p:sp>
          <p:nvSpPr>
            <p:cNvPr id="8217" name="Freeform 53"/>
            <p:cNvSpPr>
              <a:spLocks noChangeArrowheads="1"/>
            </p:cNvSpPr>
            <p:nvPr/>
          </p:nvSpPr>
          <p:spPr bwMode="auto">
            <a:xfrm>
              <a:off x="0" y="0"/>
              <a:ext cx="1164" cy="1235"/>
            </a:xfrm>
            <a:custGeom>
              <a:avLst/>
              <a:gdLst>
                <a:gd name="T0" fmla="*/ 508 w 493"/>
                <a:gd name="T1" fmla="*/ 1100 h 523"/>
                <a:gd name="T2" fmla="*/ 71 w 493"/>
                <a:gd name="T3" fmla="*/ 779 h 523"/>
                <a:gd name="T4" fmla="*/ 269 w 493"/>
                <a:gd name="T5" fmla="*/ 871 h 523"/>
                <a:gd name="T6" fmla="*/ 137 w 493"/>
                <a:gd name="T7" fmla="*/ 262 h 523"/>
                <a:gd name="T8" fmla="*/ 423 w 493"/>
                <a:gd name="T9" fmla="*/ 560 h 523"/>
                <a:gd name="T10" fmla="*/ 789 w 493"/>
                <a:gd name="T11" fmla="*/ 0 h 523"/>
                <a:gd name="T12" fmla="*/ 760 w 493"/>
                <a:gd name="T13" fmla="*/ 630 h 523"/>
                <a:gd name="T14" fmla="*/ 1164 w 493"/>
                <a:gd name="T15" fmla="*/ 442 h 523"/>
                <a:gd name="T16" fmla="*/ 942 w 493"/>
                <a:gd name="T17" fmla="*/ 874 h 523"/>
                <a:gd name="T18" fmla="*/ 1100 w 493"/>
                <a:gd name="T19" fmla="*/ 838 h 523"/>
                <a:gd name="T20" fmla="*/ 508 w 493"/>
                <a:gd name="T21" fmla="*/ 1100 h 52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8" name="Freeform 54"/>
            <p:cNvSpPr>
              <a:spLocks noChangeArrowheads="1"/>
            </p:cNvSpPr>
            <p:nvPr/>
          </p:nvSpPr>
          <p:spPr bwMode="auto">
            <a:xfrm>
              <a:off x="99" y="75"/>
              <a:ext cx="987" cy="1002"/>
            </a:xfrm>
            <a:custGeom>
              <a:avLst/>
              <a:gdLst>
                <a:gd name="T0" fmla="*/ 527 w 418"/>
                <a:gd name="T1" fmla="*/ 997 h 424"/>
                <a:gd name="T2" fmla="*/ 909 w 418"/>
                <a:gd name="T3" fmla="*/ 846 h 424"/>
                <a:gd name="T4" fmla="*/ 718 w 418"/>
                <a:gd name="T5" fmla="*/ 851 h 424"/>
                <a:gd name="T6" fmla="*/ 985 w 418"/>
                <a:gd name="T7" fmla="*/ 463 h 424"/>
                <a:gd name="T8" fmla="*/ 602 w 418"/>
                <a:gd name="T9" fmla="*/ 633 h 424"/>
                <a:gd name="T10" fmla="*/ 642 w 418"/>
                <a:gd name="T11" fmla="*/ 0 h 424"/>
                <a:gd name="T12" fmla="*/ 354 w 418"/>
                <a:gd name="T13" fmla="*/ 572 h 424"/>
                <a:gd name="T14" fmla="*/ 59 w 418"/>
                <a:gd name="T15" fmla="*/ 298 h 424"/>
                <a:gd name="T16" fmla="*/ 307 w 418"/>
                <a:gd name="T17" fmla="*/ 863 h 424"/>
                <a:gd name="T18" fmla="*/ 71 w 418"/>
                <a:gd name="T19" fmla="*/ 801 h 424"/>
                <a:gd name="T20" fmla="*/ 512 w 418"/>
                <a:gd name="T21" fmla="*/ 1002 h 424"/>
                <a:gd name="T22" fmla="*/ 527 w 418"/>
                <a:gd name="T23" fmla="*/ 997 h 424"/>
                <a:gd name="T24" fmla="*/ 527 w 418"/>
                <a:gd name="T25" fmla="*/ 997 h 42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9" name="Freeform 55"/>
            <p:cNvSpPr>
              <a:spLocks noChangeArrowheads="1"/>
            </p:cNvSpPr>
            <p:nvPr/>
          </p:nvSpPr>
          <p:spPr bwMode="auto">
            <a:xfrm>
              <a:off x="484" y="340"/>
              <a:ext cx="163" cy="696"/>
            </a:xfrm>
            <a:custGeom>
              <a:avLst/>
              <a:gdLst>
                <a:gd name="T0" fmla="*/ 125 w 69"/>
                <a:gd name="T1" fmla="*/ 696 h 295"/>
                <a:gd name="T2" fmla="*/ 163 w 69"/>
                <a:gd name="T3" fmla="*/ 0 h 295"/>
                <a:gd name="T4" fmla="*/ 125 w 69"/>
                <a:gd name="T5" fmla="*/ 696 h 29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20" name="Freeform 56"/>
            <p:cNvSpPr>
              <a:spLocks noChangeArrowheads="1"/>
            </p:cNvSpPr>
            <p:nvPr/>
          </p:nvSpPr>
          <p:spPr bwMode="auto">
            <a:xfrm>
              <a:off x="224" y="545"/>
              <a:ext cx="317" cy="338"/>
            </a:xfrm>
            <a:custGeom>
              <a:avLst/>
              <a:gdLst>
                <a:gd name="T0" fmla="*/ 317 w 134"/>
                <a:gd name="T1" fmla="*/ 338 h 143"/>
                <a:gd name="T2" fmla="*/ 0 w 134"/>
                <a:gd name="T3" fmla="*/ 0 h 143"/>
                <a:gd name="T4" fmla="*/ 317 w 134"/>
                <a:gd name="T5" fmla="*/ 338 h 14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21" name="Freeform 57"/>
            <p:cNvSpPr>
              <a:spLocks noChangeArrowheads="1"/>
            </p:cNvSpPr>
            <p:nvPr/>
          </p:nvSpPr>
          <p:spPr bwMode="auto">
            <a:xfrm>
              <a:off x="278" y="956"/>
              <a:ext cx="277" cy="95"/>
            </a:xfrm>
            <a:custGeom>
              <a:avLst/>
              <a:gdLst>
                <a:gd name="T0" fmla="*/ 277 w 117"/>
                <a:gd name="T1" fmla="*/ 52 h 40"/>
                <a:gd name="T2" fmla="*/ 0 w 117"/>
                <a:gd name="T3" fmla="*/ 0 h 40"/>
                <a:gd name="T4" fmla="*/ 277 w 117"/>
                <a:gd name="T5" fmla="*/ 52 h 4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22" name="Freeform 58"/>
            <p:cNvSpPr>
              <a:spLocks noChangeArrowheads="1"/>
            </p:cNvSpPr>
            <p:nvPr/>
          </p:nvSpPr>
          <p:spPr bwMode="auto">
            <a:xfrm>
              <a:off x="623" y="647"/>
              <a:ext cx="387" cy="260"/>
            </a:xfrm>
            <a:custGeom>
              <a:avLst/>
              <a:gdLst>
                <a:gd name="T0" fmla="*/ 0 w 164"/>
                <a:gd name="T1" fmla="*/ 248 h 110"/>
                <a:gd name="T2" fmla="*/ 387 w 164"/>
                <a:gd name="T3" fmla="*/ 0 h 110"/>
                <a:gd name="T4" fmla="*/ 0 w 164"/>
                <a:gd name="T5" fmla="*/ 248 h 1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23" name="Freeform 59"/>
            <p:cNvSpPr>
              <a:spLocks noChangeArrowheads="1"/>
            </p:cNvSpPr>
            <p:nvPr/>
          </p:nvSpPr>
          <p:spPr bwMode="auto">
            <a:xfrm>
              <a:off x="604" y="947"/>
              <a:ext cx="373" cy="118"/>
            </a:xfrm>
            <a:custGeom>
              <a:avLst/>
              <a:gdLst>
                <a:gd name="T0" fmla="*/ 0 w 158"/>
                <a:gd name="T1" fmla="*/ 61 h 50"/>
                <a:gd name="T2" fmla="*/ 373 w 158"/>
                <a:gd name="T3" fmla="*/ 0 h 50"/>
                <a:gd name="T4" fmla="*/ 0 w 158"/>
                <a:gd name="T5" fmla="*/ 61 h 5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24" name="Freeform 60"/>
            <p:cNvSpPr>
              <a:spLocks noChangeArrowheads="1"/>
            </p:cNvSpPr>
            <p:nvPr/>
          </p:nvSpPr>
          <p:spPr bwMode="auto">
            <a:xfrm>
              <a:off x="408" y="1093"/>
              <a:ext cx="187" cy="239"/>
            </a:xfrm>
            <a:custGeom>
              <a:avLst/>
              <a:gdLst>
                <a:gd name="T0" fmla="*/ 140 w 79"/>
                <a:gd name="T1" fmla="*/ 14 h 101"/>
                <a:gd name="T2" fmla="*/ 26 w 79"/>
                <a:gd name="T3" fmla="*/ 239 h 101"/>
                <a:gd name="T4" fmla="*/ 0 w 79"/>
                <a:gd name="T5" fmla="*/ 218 h 101"/>
                <a:gd name="T6" fmla="*/ 116 w 79"/>
                <a:gd name="T7" fmla="*/ 137 h 101"/>
                <a:gd name="T8" fmla="*/ 123 w 79"/>
                <a:gd name="T9" fmla="*/ 0 h 101"/>
                <a:gd name="T10" fmla="*/ 140 w 79"/>
                <a:gd name="T11" fmla="*/ 14 h 101"/>
                <a:gd name="T12" fmla="*/ 140 w 79"/>
                <a:gd name="T13" fmla="*/ 14 h 10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207" name="Group 436"/>
          <p:cNvGrpSpPr>
            <a:grpSpLocks/>
          </p:cNvGrpSpPr>
          <p:nvPr/>
        </p:nvGrpSpPr>
        <p:grpSpPr bwMode="auto">
          <a:xfrm>
            <a:off x="23813" y="3049588"/>
            <a:ext cx="387350" cy="363537"/>
            <a:chOff x="0" y="0"/>
            <a:chExt cx="413" cy="388"/>
          </a:xfrm>
        </p:grpSpPr>
        <p:sp>
          <p:nvSpPr>
            <p:cNvPr id="8209" name="Freeform 67"/>
            <p:cNvSpPr>
              <a:spLocks noChangeArrowheads="1"/>
            </p:cNvSpPr>
            <p:nvPr/>
          </p:nvSpPr>
          <p:spPr bwMode="auto">
            <a:xfrm>
              <a:off x="335" y="12"/>
              <a:ext cx="78" cy="109"/>
            </a:xfrm>
            <a:custGeom>
              <a:avLst/>
              <a:gdLst>
                <a:gd name="T0" fmla="*/ 9 w 33"/>
                <a:gd name="T1" fmla="*/ 109 h 46"/>
                <a:gd name="T2" fmla="*/ 59 w 33"/>
                <a:gd name="T3" fmla="*/ 2 h 46"/>
                <a:gd name="T4" fmla="*/ 45 w 33"/>
                <a:gd name="T5" fmla="*/ 0 h 46"/>
                <a:gd name="T6" fmla="*/ 47 w 33"/>
                <a:gd name="T7" fmla="*/ 64 h 46"/>
                <a:gd name="T8" fmla="*/ 0 w 33"/>
                <a:gd name="T9" fmla="*/ 107 h 46"/>
                <a:gd name="T10" fmla="*/ 9 w 33"/>
                <a:gd name="T11" fmla="*/ 109 h 46"/>
                <a:gd name="T12" fmla="*/ 9 w 33"/>
                <a:gd name="T13" fmla="*/ 109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0" name="Freeform 68"/>
            <p:cNvSpPr>
              <a:spLocks noChangeArrowheads="1"/>
            </p:cNvSpPr>
            <p:nvPr/>
          </p:nvSpPr>
          <p:spPr bwMode="auto">
            <a:xfrm>
              <a:off x="0" y="0"/>
              <a:ext cx="413" cy="388"/>
            </a:xfrm>
            <a:custGeom>
              <a:avLst/>
              <a:gdLst>
                <a:gd name="T0" fmla="*/ 342 w 175"/>
                <a:gd name="T1" fmla="*/ 64 h 164"/>
                <a:gd name="T2" fmla="*/ 404 w 175"/>
                <a:gd name="T3" fmla="*/ 237 h 164"/>
                <a:gd name="T4" fmla="*/ 361 w 175"/>
                <a:gd name="T5" fmla="*/ 312 h 164"/>
                <a:gd name="T6" fmla="*/ 354 w 175"/>
                <a:gd name="T7" fmla="*/ 218 h 164"/>
                <a:gd name="T8" fmla="*/ 257 w 175"/>
                <a:gd name="T9" fmla="*/ 374 h 164"/>
                <a:gd name="T10" fmla="*/ 210 w 175"/>
                <a:gd name="T11" fmla="*/ 383 h 164"/>
                <a:gd name="T12" fmla="*/ 236 w 175"/>
                <a:gd name="T13" fmla="*/ 260 h 164"/>
                <a:gd name="T14" fmla="*/ 85 w 175"/>
                <a:gd name="T15" fmla="*/ 277 h 164"/>
                <a:gd name="T16" fmla="*/ 0 w 175"/>
                <a:gd name="T17" fmla="*/ 256 h 164"/>
                <a:gd name="T18" fmla="*/ 201 w 175"/>
                <a:gd name="T19" fmla="*/ 149 h 164"/>
                <a:gd name="T20" fmla="*/ 85 w 175"/>
                <a:gd name="T21" fmla="*/ 71 h 164"/>
                <a:gd name="T22" fmla="*/ 238 w 175"/>
                <a:gd name="T23" fmla="*/ 50 h 164"/>
                <a:gd name="T24" fmla="*/ 201 w 175"/>
                <a:gd name="T25" fmla="*/ 12 h 164"/>
                <a:gd name="T26" fmla="*/ 276 w 175"/>
                <a:gd name="T27" fmla="*/ 12 h 164"/>
                <a:gd name="T28" fmla="*/ 337 w 175"/>
                <a:gd name="T29" fmla="*/ 57 h 164"/>
                <a:gd name="T30" fmla="*/ 342 w 175"/>
                <a:gd name="T31" fmla="*/ 64 h 164"/>
                <a:gd name="T32" fmla="*/ 342 w 175"/>
                <a:gd name="T33" fmla="*/ 64 h 16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1" name="Freeform 69"/>
            <p:cNvSpPr>
              <a:spLocks noChangeArrowheads="1"/>
            </p:cNvSpPr>
            <p:nvPr/>
          </p:nvSpPr>
          <p:spPr bwMode="auto">
            <a:xfrm>
              <a:off x="40" y="0"/>
              <a:ext cx="364" cy="367"/>
            </a:xfrm>
            <a:custGeom>
              <a:avLst/>
              <a:gdLst>
                <a:gd name="T0" fmla="*/ 310 w 154"/>
                <a:gd name="T1" fmla="*/ 104 h 155"/>
                <a:gd name="T2" fmla="*/ 199 w 154"/>
                <a:gd name="T3" fmla="*/ 21 h 155"/>
                <a:gd name="T4" fmla="*/ 232 w 154"/>
                <a:gd name="T5" fmla="*/ 76 h 155"/>
                <a:gd name="T6" fmla="*/ 73 w 154"/>
                <a:gd name="T7" fmla="*/ 69 h 155"/>
                <a:gd name="T8" fmla="*/ 191 w 154"/>
                <a:gd name="T9" fmla="*/ 147 h 155"/>
                <a:gd name="T10" fmla="*/ 0 w 154"/>
                <a:gd name="T11" fmla="*/ 251 h 155"/>
                <a:gd name="T12" fmla="*/ 217 w 154"/>
                <a:gd name="T13" fmla="*/ 232 h 155"/>
                <a:gd name="T14" fmla="*/ 191 w 154"/>
                <a:gd name="T15" fmla="*/ 367 h 155"/>
                <a:gd name="T16" fmla="*/ 310 w 154"/>
                <a:gd name="T17" fmla="*/ 192 h 155"/>
                <a:gd name="T18" fmla="*/ 336 w 154"/>
                <a:gd name="T19" fmla="*/ 272 h 155"/>
                <a:gd name="T20" fmla="*/ 314 w 154"/>
                <a:gd name="T21" fmla="*/ 107 h 155"/>
                <a:gd name="T22" fmla="*/ 310 w 154"/>
                <a:gd name="T23" fmla="*/ 104 h 155"/>
                <a:gd name="T24" fmla="*/ 310 w 154"/>
                <a:gd name="T25" fmla="*/ 104 h 15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2" name="Freeform 70"/>
            <p:cNvSpPr>
              <a:spLocks noChangeArrowheads="1"/>
            </p:cNvSpPr>
            <p:nvPr/>
          </p:nvSpPr>
          <p:spPr bwMode="auto">
            <a:xfrm>
              <a:off x="135" y="116"/>
              <a:ext cx="207" cy="116"/>
            </a:xfrm>
            <a:custGeom>
              <a:avLst/>
              <a:gdLst>
                <a:gd name="T0" fmla="*/ 207 w 88"/>
                <a:gd name="T1" fmla="*/ 0 h 49"/>
                <a:gd name="T2" fmla="*/ 0 w 88"/>
                <a:gd name="T3" fmla="*/ 116 h 49"/>
                <a:gd name="T4" fmla="*/ 207 w 88"/>
                <a:gd name="T5" fmla="*/ 0 h 4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3" name="Freeform 71"/>
            <p:cNvSpPr>
              <a:spLocks noChangeArrowheads="1"/>
            </p:cNvSpPr>
            <p:nvPr/>
          </p:nvSpPr>
          <p:spPr bwMode="auto">
            <a:xfrm>
              <a:off x="269" y="164"/>
              <a:ext cx="59" cy="151"/>
            </a:xfrm>
            <a:custGeom>
              <a:avLst/>
              <a:gdLst>
                <a:gd name="T0" fmla="*/ 42 w 25"/>
                <a:gd name="T1" fmla="*/ 0 h 64"/>
                <a:gd name="T2" fmla="*/ 0 w 25"/>
                <a:gd name="T3" fmla="*/ 151 h 64"/>
                <a:gd name="T4" fmla="*/ 42 w 25"/>
                <a:gd name="T5" fmla="*/ 0 h 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4" name="Freeform 72"/>
            <p:cNvSpPr>
              <a:spLocks noChangeArrowheads="1"/>
            </p:cNvSpPr>
            <p:nvPr/>
          </p:nvSpPr>
          <p:spPr bwMode="auto">
            <a:xfrm>
              <a:off x="347" y="142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36 w 16"/>
                <a:gd name="T3" fmla="*/ 90 h 38"/>
                <a:gd name="T4" fmla="*/ 0 w 16"/>
                <a:gd name="T5" fmla="*/ 0 h 3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5" name="Freeform 73"/>
            <p:cNvSpPr>
              <a:spLocks noChangeArrowheads="1"/>
            </p:cNvSpPr>
            <p:nvPr/>
          </p:nvSpPr>
          <p:spPr bwMode="auto">
            <a:xfrm>
              <a:off x="274" y="41"/>
              <a:ext cx="54" cy="78"/>
            </a:xfrm>
            <a:custGeom>
              <a:avLst/>
              <a:gdLst>
                <a:gd name="T0" fmla="*/ 54 w 23"/>
                <a:gd name="T1" fmla="*/ 78 h 33"/>
                <a:gd name="T2" fmla="*/ 0 w 23"/>
                <a:gd name="T3" fmla="*/ 0 h 33"/>
                <a:gd name="T4" fmla="*/ 54 w 23"/>
                <a:gd name="T5" fmla="*/ 78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6" name="Freeform 74"/>
            <p:cNvSpPr>
              <a:spLocks noChangeArrowheads="1"/>
            </p:cNvSpPr>
            <p:nvPr/>
          </p:nvSpPr>
          <p:spPr bwMode="auto">
            <a:xfrm>
              <a:off x="158" y="69"/>
              <a:ext cx="140" cy="69"/>
            </a:xfrm>
            <a:custGeom>
              <a:avLst/>
              <a:gdLst>
                <a:gd name="T0" fmla="*/ 140 w 59"/>
                <a:gd name="T1" fmla="*/ 69 h 29"/>
                <a:gd name="T2" fmla="*/ 0 w 59"/>
                <a:gd name="T3" fmla="*/ 0 h 29"/>
                <a:gd name="T4" fmla="*/ 140 w 59"/>
                <a:gd name="T5" fmla="*/ 69 h 2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208" name="Title 1"/>
          <p:cNvSpPr>
            <a:spLocks noGrp="1" noChangeArrowheads="1"/>
          </p:cNvSpPr>
          <p:nvPr>
            <p:ph type="title" idx="4294967295"/>
          </p:nvPr>
        </p:nvSpPr>
        <p:spPr>
          <a:xfrm>
            <a:off x="2035175" y="828675"/>
            <a:ext cx="6057900" cy="3508375"/>
          </a:xfrm>
        </p:spPr>
        <p:txBody>
          <a:bodyPr anchor="ctr"/>
          <a:lstStyle/>
          <a:p>
            <a:pPr algn="ctr" eaLnBrk="1" hangingPunct="1"/>
            <a:r>
              <a:rPr lang="en-US" altLang="zh-CN" sz="6000" smtClean="0"/>
              <a:t>Questions?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reeform 92"/>
          <p:cNvSpPr>
            <a:spLocks noChangeArrowheads="1"/>
          </p:cNvSpPr>
          <p:nvPr/>
        </p:nvSpPr>
        <p:spPr bwMode="auto">
          <a:xfrm>
            <a:off x="8643938" y="3889375"/>
            <a:ext cx="212725" cy="1000125"/>
          </a:xfrm>
          <a:custGeom>
            <a:avLst/>
            <a:gdLst>
              <a:gd name="T0" fmla="*/ 96866 w 112"/>
              <a:gd name="T1" fmla="*/ 927735 h 525"/>
              <a:gd name="T2" fmla="*/ 96866 w 112"/>
              <a:gd name="T3" fmla="*/ 817245 h 525"/>
              <a:gd name="T4" fmla="*/ 5698 w 112"/>
              <a:gd name="T5" fmla="*/ 653415 h 525"/>
              <a:gd name="T6" fmla="*/ 96866 w 112"/>
              <a:gd name="T7" fmla="*/ 781050 h 525"/>
              <a:gd name="T8" fmla="*/ 96866 w 112"/>
              <a:gd name="T9" fmla="*/ 638175 h 525"/>
              <a:gd name="T10" fmla="*/ 5698 w 112"/>
              <a:gd name="T11" fmla="*/ 474345 h 525"/>
              <a:gd name="T12" fmla="*/ 94967 w 112"/>
              <a:gd name="T13" fmla="*/ 598170 h 525"/>
              <a:gd name="T14" fmla="*/ 94967 w 112"/>
              <a:gd name="T15" fmla="*/ 407670 h 525"/>
              <a:gd name="T16" fmla="*/ 13295 w 112"/>
              <a:gd name="T17" fmla="*/ 249555 h 525"/>
              <a:gd name="T18" fmla="*/ 94967 w 112"/>
              <a:gd name="T19" fmla="*/ 348615 h 525"/>
              <a:gd name="T20" fmla="*/ 94967 w 112"/>
              <a:gd name="T21" fmla="*/ 222885 h 525"/>
              <a:gd name="T22" fmla="*/ 9497 w 112"/>
              <a:gd name="T23" fmla="*/ 62865 h 525"/>
              <a:gd name="T24" fmla="*/ 94967 w 112"/>
              <a:gd name="T25" fmla="*/ 167640 h 525"/>
              <a:gd name="T26" fmla="*/ 94967 w 112"/>
              <a:gd name="T27" fmla="*/ 106680 h 525"/>
              <a:gd name="T28" fmla="*/ 110161 w 112"/>
              <a:gd name="T29" fmla="*/ 106680 h 525"/>
              <a:gd name="T30" fmla="*/ 195631 w 112"/>
              <a:gd name="T31" fmla="*/ 0 h 525"/>
              <a:gd name="T32" fmla="*/ 112060 w 112"/>
              <a:gd name="T33" fmla="*/ 160020 h 525"/>
              <a:gd name="T34" fmla="*/ 112060 w 112"/>
              <a:gd name="T35" fmla="*/ 308610 h 525"/>
              <a:gd name="T36" fmla="*/ 201329 w 112"/>
              <a:gd name="T37" fmla="*/ 177165 h 525"/>
              <a:gd name="T38" fmla="*/ 112060 w 112"/>
              <a:gd name="T39" fmla="*/ 340995 h 525"/>
              <a:gd name="T40" fmla="*/ 112060 w 112"/>
              <a:gd name="T41" fmla="*/ 502920 h 525"/>
              <a:gd name="T42" fmla="*/ 199430 w 112"/>
              <a:gd name="T43" fmla="*/ 388620 h 525"/>
              <a:gd name="T44" fmla="*/ 112060 w 112"/>
              <a:gd name="T45" fmla="*/ 552450 h 525"/>
              <a:gd name="T46" fmla="*/ 112060 w 112"/>
              <a:gd name="T47" fmla="*/ 706755 h 525"/>
              <a:gd name="T48" fmla="*/ 199430 w 112"/>
              <a:gd name="T49" fmla="*/ 596265 h 525"/>
              <a:gd name="T50" fmla="*/ 112060 w 112"/>
              <a:gd name="T51" fmla="*/ 756285 h 525"/>
              <a:gd name="T52" fmla="*/ 113960 w 112"/>
              <a:gd name="T53" fmla="*/ 937260 h 525"/>
              <a:gd name="T54" fmla="*/ 205128 w 112"/>
              <a:gd name="T55" fmla="*/ 790575 h 525"/>
              <a:gd name="T56" fmla="*/ 113960 w 112"/>
              <a:gd name="T57" fmla="*/ 956310 h 525"/>
              <a:gd name="T58" fmla="*/ 113960 w 112"/>
              <a:gd name="T59" fmla="*/ 1000125 h 525"/>
              <a:gd name="T60" fmla="*/ 96866 w 112"/>
              <a:gd name="T61" fmla="*/ 1000125 h 525"/>
              <a:gd name="T62" fmla="*/ 96866 w 112"/>
              <a:gd name="T63" fmla="*/ 986790 h 525"/>
              <a:gd name="T64" fmla="*/ 13295 w 112"/>
              <a:gd name="T65" fmla="*/ 826770 h 525"/>
              <a:gd name="T66" fmla="*/ 96866 w 112"/>
              <a:gd name="T67" fmla="*/ 927735 h 52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12" h="525">
                <a:moveTo>
                  <a:pt x="51" y="487"/>
                </a:moveTo>
                <a:cubicBezTo>
                  <a:pt x="51" y="429"/>
                  <a:pt x="51" y="429"/>
                  <a:pt x="51" y="429"/>
                </a:cubicBezTo>
                <a:cubicBezTo>
                  <a:pt x="42" y="424"/>
                  <a:pt x="0" y="395"/>
                  <a:pt x="3" y="343"/>
                </a:cubicBezTo>
                <a:cubicBezTo>
                  <a:pt x="37" y="359"/>
                  <a:pt x="48" y="389"/>
                  <a:pt x="51" y="410"/>
                </a:cubicBezTo>
                <a:cubicBezTo>
                  <a:pt x="51" y="335"/>
                  <a:pt x="51" y="335"/>
                  <a:pt x="51" y="335"/>
                </a:cubicBezTo>
                <a:cubicBezTo>
                  <a:pt x="42" y="329"/>
                  <a:pt x="0" y="301"/>
                  <a:pt x="3" y="249"/>
                </a:cubicBezTo>
                <a:cubicBezTo>
                  <a:pt x="36" y="265"/>
                  <a:pt x="47" y="294"/>
                  <a:pt x="50" y="314"/>
                </a:cubicBezTo>
                <a:cubicBezTo>
                  <a:pt x="50" y="214"/>
                  <a:pt x="50" y="214"/>
                  <a:pt x="50" y="214"/>
                </a:cubicBezTo>
                <a:cubicBezTo>
                  <a:pt x="37" y="206"/>
                  <a:pt x="4" y="178"/>
                  <a:pt x="7" y="131"/>
                </a:cubicBezTo>
                <a:cubicBezTo>
                  <a:pt x="33" y="144"/>
                  <a:pt x="44" y="164"/>
                  <a:pt x="50" y="183"/>
                </a:cubicBezTo>
                <a:cubicBezTo>
                  <a:pt x="50" y="117"/>
                  <a:pt x="50" y="117"/>
                  <a:pt x="50" y="117"/>
                </a:cubicBezTo>
                <a:cubicBezTo>
                  <a:pt x="38" y="109"/>
                  <a:pt x="2" y="81"/>
                  <a:pt x="5" y="33"/>
                </a:cubicBezTo>
                <a:cubicBezTo>
                  <a:pt x="33" y="46"/>
                  <a:pt x="45" y="70"/>
                  <a:pt x="50" y="88"/>
                </a:cubicBezTo>
                <a:cubicBezTo>
                  <a:pt x="50" y="56"/>
                  <a:pt x="50" y="56"/>
                  <a:pt x="50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64" y="37"/>
                  <a:pt x="76" y="13"/>
                  <a:pt x="103" y="0"/>
                </a:cubicBezTo>
                <a:cubicBezTo>
                  <a:pt x="106" y="47"/>
                  <a:pt x="72" y="75"/>
                  <a:pt x="59" y="84"/>
                </a:cubicBezTo>
                <a:cubicBezTo>
                  <a:pt x="59" y="162"/>
                  <a:pt x="59" y="162"/>
                  <a:pt x="59" y="162"/>
                </a:cubicBezTo>
                <a:cubicBezTo>
                  <a:pt x="63" y="142"/>
                  <a:pt x="73" y="109"/>
                  <a:pt x="106" y="93"/>
                </a:cubicBezTo>
                <a:cubicBezTo>
                  <a:pt x="110" y="146"/>
                  <a:pt x="68" y="174"/>
                  <a:pt x="59" y="179"/>
                </a:cubicBezTo>
                <a:cubicBezTo>
                  <a:pt x="59" y="264"/>
                  <a:pt x="59" y="264"/>
                  <a:pt x="59" y="264"/>
                </a:cubicBezTo>
                <a:cubicBezTo>
                  <a:pt x="65" y="245"/>
                  <a:pt x="76" y="218"/>
                  <a:pt x="105" y="204"/>
                </a:cubicBezTo>
                <a:cubicBezTo>
                  <a:pt x="108" y="253"/>
                  <a:pt x="71" y="282"/>
                  <a:pt x="59" y="290"/>
                </a:cubicBezTo>
                <a:cubicBezTo>
                  <a:pt x="59" y="371"/>
                  <a:pt x="59" y="371"/>
                  <a:pt x="59" y="371"/>
                </a:cubicBezTo>
                <a:cubicBezTo>
                  <a:pt x="65" y="351"/>
                  <a:pt x="77" y="327"/>
                  <a:pt x="105" y="313"/>
                </a:cubicBezTo>
                <a:cubicBezTo>
                  <a:pt x="108" y="361"/>
                  <a:pt x="72" y="389"/>
                  <a:pt x="59" y="397"/>
                </a:cubicBezTo>
                <a:cubicBezTo>
                  <a:pt x="60" y="492"/>
                  <a:pt x="60" y="492"/>
                  <a:pt x="60" y="492"/>
                </a:cubicBezTo>
                <a:cubicBezTo>
                  <a:pt x="62" y="474"/>
                  <a:pt x="70" y="434"/>
                  <a:pt x="108" y="415"/>
                </a:cubicBezTo>
                <a:cubicBezTo>
                  <a:pt x="112" y="471"/>
                  <a:pt x="65" y="499"/>
                  <a:pt x="60" y="502"/>
                </a:cubicBezTo>
                <a:cubicBezTo>
                  <a:pt x="60" y="525"/>
                  <a:pt x="60" y="525"/>
                  <a:pt x="60" y="525"/>
                </a:cubicBezTo>
                <a:cubicBezTo>
                  <a:pt x="51" y="525"/>
                  <a:pt x="51" y="525"/>
                  <a:pt x="51" y="525"/>
                </a:cubicBezTo>
                <a:cubicBezTo>
                  <a:pt x="51" y="518"/>
                  <a:pt x="51" y="518"/>
                  <a:pt x="51" y="518"/>
                </a:cubicBezTo>
                <a:cubicBezTo>
                  <a:pt x="38" y="510"/>
                  <a:pt x="4" y="482"/>
                  <a:pt x="7" y="434"/>
                </a:cubicBezTo>
                <a:cubicBezTo>
                  <a:pt x="34" y="447"/>
                  <a:pt x="45" y="469"/>
                  <a:pt x="51" y="487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19" name="Freeform 50"/>
          <p:cNvSpPr>
            <a:spLocks noChangeArrowheads="1"/>
          </p:cNvSpPr>
          <p:nvPr/>
        </p:nvSpPr>
        <p:spPr bwMode="auto">
          <a:xfrm>
            <a:off x="6780213" y="4191000"/>
            <a:ext cx="5410200" cy="2667000"/>
          </a:xfrm>
          <a:custGeom>
            <a:avLst/>
            <a:gdLst>
              <a:gd name="T0" fmla="*/ 4881886 w 5150129"/>
              <a:gd name="T1" fmla="*/ 1108 h 2763306"/>
              <a:gd name="T2" fmla="*/ 5410200 w 5150129"/>
              <a:gd name="T3" fmla="*/ 13390 h 2763306"/>
              <a:gd name="T4" fmla="*/ 5410200 w 5150129"/>
              <a:gd name="T5" fmla="*/ 2667000 h 2763306"/>
              <a:gd name="T6" fmla="*/ 3851290 w 5150129"/>
              <a:gd name="T7" fmla="*/ 2667000 h 2763306"/>
              <a:gd name="T8" fmla="*/ 0 w 5150129"/>
              <a:gd name="T9" fmla="*/ 1653096 h 2763306"/>
              <a:gd name="T10" fmla="*/ 4881886 w 5150129"/>
              <a:gd name="T11" fmla="*/ 1108 h 276330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0" name="Freeform 51"/>
          <p:cNvSpPr>
            <a:spLocks noChangeArrowheads="1"/>
          </p:cNvSpPr>
          <p:nvPr/>
        </p:nvSpPr>
        <p:spPr bwMode="auto">
          <a:xfrm>
            <a:off x="0" y="4572000"/>
            <a:ext cx="11415713" cy="2286000"/>
          </a:xfrm>
          <a:custGeom>
            <a:avLst/>
            <a:gdLst>
              <a:gd name="T0" fmla="*/ 3184192 w 12079179"/>
              <a:gd name="T1" fmla="*/ 1009 h 2245075"/>
              <a:gd name="T2" fmla="*/ 11415713 w 12079179"/>
              <a:gd name="T3" fmla="*/ 2286000 h 2245075"/>
              <a:gd name="T4" fmla="*/ 0 w 12079179"/>
              <a:gd name="T5" fmla="*/ 2286000 h 2245075"/>
              <a:gd name="T6" fmla="*/ 0 w 12079179"/>
              <a:gd name="T7" fmla="*/ 512909 h 2245075"/>
              <a:gd name="T8" fmla="*/ 3184192 w 12079179"/>
              <a:gd name="T9" fmla="*/ 1009 h 224507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9221" name="Group 5"/>
          <p:cNvGrpSpPr>
            <a:grpSpLocks/>
          </p:cNvGrpSpPr>
          <p:nvPr/>
        </p:nvGrpSpPr>
        <p:grpSpPr bwMode="auto">
          <a:xfrm flipH="1">
            <a:off x="9731375" y="958850"/>
            <a:ext cx="1401763" cy="4002088"/>
            <a:chOff x="0" y="0"/>
            <a:chExt cx="1347" cy="3848"/>
          </a:xfrm>
        </p:grpSpPr>
        <p:sp>
          <p:nvSpPr>
            <p:cNvPr id="9579" name="Freeform 70"/>
            <p:cNvSpPr>
              <a:spLocks noChangeArrowheads="1"/>
            </p:cNvSpPr>
            <p:nvPr/>
          </p:nvSpPr>
          <p:spPr bwMode="auto">
            <a:xfrm>
              <a:off x="770" y="257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80" name="Freeform 71"/>
            <p:cNvSpPr>
              <a:spLocks noChangeArrowheads="1"/>
            </p:cNvSpPr>
            <p:nvPr/>
          </p:nvSpPr>
          <p:spPr bwMode="auto">
            <a:xfrm>
              <a:off x="591" y="980"/>
              <a:ext cx="161" cy="248"/>
            </a:xfrm>
            <a:custGeom>
              <a:avLst/>
              <a:gdLst>
                <a:gd name="T0" fmla="*/ 154 w 68"/>
                <a:gd name="T1" fmla="*/ 248 h 105"/>
                <a:gd name="T2" fmla="*/ 12 w 68"/>
                <a:gd name="T3" fmla="*/ 0 h 105"/>
                <a:gd name="T4" fmla="*/ 154 w 68"/>
                <a:gd name="T5" fmla="*/ 248 h 10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81" name="Freeform 72"/>
            <p:cNvSpPr>
              <a:spLocks noChangeArrowheads="1"/>
            </p:cNvSpPr>
            <p:nvPr/>
          </p:nvSpPr>
          <p:spPr bwMode="auto">
            <a:xfrm>
              <a:off x="801" y="770"/>
              <a:ext cx="161" cy="250"/>
            </a:xfrm>
            <a:custGeom>
              <a:avLst/>
              <a:gdLst>
                <a:gd name="T0" fmla="*/ 9 w 68"/>
                <a:gd name="T1" fmla="*/ 250 h 106"/>
                <a:gd name="T2" fmla="*/ 152 w 68"/>
                <a:gd name="T3" fmla="*/ 0 h 106"/>
                <a:gd name="T4" fmla="*/ 9 w 68"/>
                <a:gd name="T5" fmla="*/ 250 h 10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82" name="Freeform 73"/>
            <p:cNvSpPr>
              <a:spLocks noChangeArrowheads="1"/>
            </p:cNvSpPr>
            <p:nvPr/>
          </p:nvSpPr>
          <p:spPr bwMode="auto">
            <a:xfrm>
              <a:off x="591" y="1273"/>
              <a:ext cx="161" cy="253"/>
            </a:xfrm>
            <a:custGeom>
              <a:avLst/>
              <a:gdLst>
                <a:gd name="T0" fmla="*/ 154 w 68"/>
                <a:gd name="T1" fmla="*/ 253 h 107"/>
                <a:gd name="T2" fmla="*/ 12 w 68"/>
                <a:gd name="T3" fmla="*/ 0 h 107"/>
                <a:gd name="T4" fmla="*/ 154 w 68"/>
                <a:gd name="T5" fmla="*/ 253 h 10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83" name="Freeform 74"/>
            <p:cNvSpPr>
              <a:spLocks noChangeArrowheads="1"/>
            </p:cNvSpPr>
            <p:nvPr/>
          </p:nvSpPr>
          <p:spPr bwMode="auto">
            <a:xfrm>
              <a:off x="801" y="1065"/>
              <a:ext cx="161" cy="250"/>
            </a:xfrm>
            <a:custGeom>
              <a:avLst/>
              <a:gdLst>
                <a:gd name="T0" fmla="*/ 9 w 68"/>
                <a:gd name="T1" fmla="*/ 250 h 106"/>
                <a:gd name="T2" fmla="*/ 152 w 68"/>
                <a:gd name="T3" fmla="*/ 0 h 106"/>
                <a:gd name="T4" fmla="*/ 9 w 68"/>
                <a:gd name="T5" fmla="*/ 250 h 10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84" name="Freeform 75"/>
            <p:cNvSpPr>
              <a:spLocks noChangeArrowheads="1"/>
            </p:cNvSpPr>
            <p:nvPr/>
          </p:nvSpPr>
          <p:spPr bwMode="auto">
            <a:xfrm>
              <a:off x="801" y="1396"/>
              <a:ext cx="161" cy="252"/>
            </a:xfrm>
            <a:custGeom>
              <a:avLst/>
              <a:gdLst>
                <a:gd name="T0" fmla="*/ 9 w 68"/>
                <a:gd name="T1" fmla="*/ 252 h 107"/>
                <a:gd name="T2" fmla="*/ 152 w 68"/>
                <a:gd name="T3" fmla="*/ 0 h 107"/>
                <a:gd name="T4" fmla="*/ 9 w 68"/>
                <a:gd name="T5" fmla="*/ 252 h 10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85" name="Freeform 76"/>
            <p:cNvSpPr>
              <a:spLocks noChangeArrowheads="1"/>
            </p:cNvSpPr>
            <p:nvPr/>
          </p:nvSpPr>
          <p:spPr bwMode="auto">
            <a:xfrm>
              <a:off x="591" y="649"/>
              <a:ext cx="161" cy="253"/>
            </a:xfrm>
            <a:custGeom>
              <a:avLst/>
              <a:gdLst>
                <a:gd name="T0" fmla="*/ 154 w 68"/>
                <a:gd name="T1" fmla="*/ 253 h 107"/>
                <a:gd name="T2" fmla="*/ 12 w 68"/>
                <a:gd name="T3" fmla="*/ 0 h 107"/>
                <a:gd name="T4" fmla="*/ 154 w 68"/>
                <a:gd name="T5" fmla="*/ 253 h 10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86" name="Freeform 77"/>
            <p:cNvSpPr>
              <a:spLocks noChangeArrowheads="1"/>
            </p:cNvSpPr>
            <p:nvPr/>
          </p:nvSpPr>
          <p:spPr bwMode="auto">
            <a:xfrm>
              <a:off x="801" y="441"/>
              <a:ext cx="161" cy="251"/>
            </a:xfrm>
            <a:custGeom>
              <a:avLst/>
              <a:gdLst>
                <a:gd name="T0" fmla="*/ 9 w 68"/>
                <a:gd name="T1" fmla="*/ 251 h 106"/>
                <a:gd name="T2" fmla="*/ 152 w 68"/>
                <a:gd name="T3" fmla="*/ 0 h 106"/>
                <a:gd name="T4" fmla="*/ 9 w 68"/>
                <a:gd name="T5" fmla="*/ 251 h 10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87" name="Freeform 78"/>
            <p:cNvSpPr>
              <a:spLocks noChangeArrowheads="1"/>
            </p:cNvSpPr>
            <p:nvPr/>
          </p:nvSpPr>
          <p:spPr bwMode="auto">
            <a:xfrm>
              <a:off x="591" y="333"/>
              <a:ext cx="161" cy="250"/>
            </a:xfrm>
            <a:custGeom>
              <a:avLst/>
              <a:gdLst>
                <a:gd name="T0" fmla="*/ 154 w 68"/>
                <a:gd name="T1" fmla="*/ 250 h 106"/>
                <a:gd name="T2" fmla="*/ 12 w 68"/>
                <a:gd name="T3" fmla="*/ 0 h 106"/>
                <a:gd name="T4" fmla="*/ 154 w 68"/>
                <a:gd name="T5" fmla="*/ 250 h 10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88" name="Freeform 79"/>
            <p:cNvSpPr>
              <a:spLocks noChangeArrowheads="1"/>
            </p:cNvSpPr>
            <p:nvPr/>
          </p:nvSpPr>
          <p:spPr bwMode="auto">
            <a:xfrm>
              <a:off x="615" y="96"/>
              <a:ext cx="161" cy="251"/>
            </a:xfrm>
            <a:custGeom>
              <a:avLst/>
              <a:gdLst>
                <a:gd name="T0" fmla="*/ 154 w 68"/>
                <a:gd name="T1" fmla="*/ 251 h 106"/>
                <a:gd name="T2" fmla="*/ 12 w 68"/>
                <a:gd name="T3" fmla="*/ 0 h 106"/>
                <a:gd name="T4" fmla="*/ 154 w 68"/>
                <a:gd name="T5" fmla="*/ 251 h 10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89" name="Freeform 80"/>
            <p:cNvSpPr>
              <a:spLocks noChangeArrowheads="1"/>
            </p:cNvSpPr>
            <p:nvPr/>
          </p:nvSpPr>
          <p:spPr bwMode="auto">
            <a:xfrm>
              <a:off x="801" y="125"/>
              <a:ext cx="161" cy="250"/>
            </a:xfrm>
            <a:custGeom>
              <a:avLst/>
              <a:gdLst>
                <a:gd name="T0" fmla="*/ 9 w 68"/>
                <a:gd name="T1" fmla="*/ 250 h 106"/>
                <a:gd name="T2" fmla="*/ 152 w 68"/>
                <a:gd name="T3" fmla="*/ 0 h 106"/>
                <a:gd name="T4" fmla="*/ 9 w 68"/>
                <a:gd name="T5" fmla="*/ 250 h 10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90" name="Freeform 81"/>
            <p:cNvSpPr>
              <a:spLocks noChangeArrowheads="1"/>
            </p:cNvSpPr>
            <p:nvPr/>
          </p:nvSpPr>
          <p:spPr bwMode="auto">
            <a:xfrm>
              <a:off x="140" y="250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91" name="Freeform 82"/>
            <p:cNvSpPr>
              <a:spLocks noChangeArrowheads="1"/>
            </p:cNvSpPr>
            <p:nvPr/>
          </p:nvSpPr>
          <p:spPr bwMode="auto">
            <a:xfrm>
              <a:off x="0" y="812"/>
              <a:ext cx="126" cy="194"/>
            </a:xfrm>
            <a:custGeom>
              <a:avLst/>
              <a:gdLst>
                <a:gd name="T0" fmla="*/ 121 w 53"/>
                <a:gd name="T1" fmla="*/ 194 h 82"/>
                <a:gd name="T2" fmla="*/ 10 w 53"/>
                <a:gd name="T3" fmla="*/ 0 h 82"/>
                <a:gd name="T4" fmla="*/ 121 w 53"/>
                <a:gd name="T5" fmla="*/ 194 h 8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92" name="Freeform 83"/>
            <p:cNvSpPr>
              <a:spLocks noChangeArrowheads="1"/>
            </p:cNvSpPr>
            <p:nvPr/>
          </p:nvSpPr>
          <p:spPr bwMode="auto">
            <a:xfrm>
              <a:off x="166" y="649"/>
              <a:ext cx="123" cy="196"/>
            </a:xfrm>
            <a:custGeom>
              <a:avLst/>
              <a:gdLst>
                <a:gd name="T0" fmla="*/ 7 w 52"/>
                <a:gd name="T1" fmla="*/ 196 h 83"/>
                <a:gd name="T2" fmla="*/ 116 w 52"/>
                <a:gd name="T3" fmla="*/ 0 h 83"/>
                <a:gd name="T4" fmla="*/ 7 w 52"/>
                <a:gd name="T5" fmla="*/ 196 h 8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93" name="Freeform 84"/>
            <p:cNvSpPr>
              <a:spLocks noChangeArrowheads="1"/>
            </p:cNvSpPr>
            <p:nvPr/>
          </p:nvSpPr>
          <p:spPr bwMode="auto">
            <a:xfrm>
              <a:off x="0" y="1041"/>
              <a:ext cx="126" cy="196"/>
            </a:xfrm>
            <a:custGeom>
              <a:avLst/>
              <a:gdLst>
                <a:gd name="T0" fmla="*/ 121 w 53"/>
                <a:gd name="T1" fmla="*/ 196 h 83"/>
                <a:gd name="T2" fmla="*/ 10 w 53"/>
                <a:gd name="T3" fmla="*/ 0 h 83"/>
                <a:gd name="T4" fmla="*/ 121 w 53"/>
                <a:gd name="T5" fmla="*/ 196 h 8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94" name="Freeform 85"/>
            <p:cNvSpPr>
              <a:spLocks noChangeArrowheads="1"/>
            </p:cNvSpPr>
            <p:nvPr/>
          </p:nvSpPr>
          <p:spPr bwMode="auto">
            <a:xfrm>
              <a:off x="166" y="878"/>
              <a:ext cx="123" cy="194"/>
            </a:xfrm>
            <a:custGeom>
              <a:avLst/>
              <a:gdLst>
                <a:gd name="T0" fmla="*/ 7 w 52"/>
                <a:gd name="T1" fmla="*/ 194 h 82"/>
                <a:gd name="T2" fmla="*/ 116 w 52"/>
                <a:gd name="T3" fmla="*/ 0 h 82"/>
                <a:gd name="T4" fmla="*/ 7 w 52"/>
                <a:gd name="T5" fmla="*/ 194 h 8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95" name="Freeform 86"/>
            <p:cNvSpPr>
              <a:spLocks noChangeArrowheads="1"/>
            </p:cNvSpPr>
            <p:nvPr/>
          </p:nvSpPr>
          <p:spPr bwMode="auto">
            <a:xfrm>
              <a:off x="166" y="1136"/>
              <a:ext cx="123" cy="196"/>
            </a:xfrm>
            <a:custGeom>
              <a:avLst/>
              <a:gdLst>
                <a:gd name="T0" fmla="*/ 7 w 52"/>
                <a:gd name="T1" fmla="*/ 196 h 83"/>
                <a:gd name="T2" fmla="*/ 116 w 52"/>
                <a:gd name="T3" fmla="*/ 0 h 83"/>
                <a:gd name="T4" fmla="*/ 7 w 52"/>
                <a:gd name="T5" fmla="*/ 196 h 8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96" name="Freeform 87"/>
            <p:cNvSpPr>
              <a:spLocks noChangeArrowheads="1"/>
            </p:cNvSpPr>
            <p:nvPr/>
          </p:nvSpPr>
          <p:spPr bwMode="auto">
            <a:xfrm>
              <a:off x="0" y="557"/>
              <a:ext cx="126" cy="196"/>
            </a:xfrm>
            <a:custGeom>
              <a:avLst/>
              <a:gdLst>
                <a:gd name="T0" fmla="*/ 121 w 53"/>
                <a:gd name="T1" fmla="*/ 196 h 83"/>
                <a:gd name="T2" fmla="*/ 10 w 53"/>
                <a:gd name="T3" fmla="*/ 0 h 83"/>
                <a:gd name="T4" fmla="*/ 121 w 53"/>
                <a:gd name="T5" fmla="*/ 196 h 8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97" name="Freeform 88"/>
            <p:cNvSpPr>
              <a:spLocks noChangeArrowheads="1"/>
            </p:cNvSpPr>
            <p:nvPr/>
          </p:nvSpPr>
          <p:spPr bwMode="auto">
            <a:xfrm>
              <a:off x="166" y="394"/>
              <a:ext cx="123" cy="196"/>
            </a:xfrm>
            <a:custGeom>
              <a:avLst/>
              <a:gdLst>
                <a:gd name="T0" fmla="*/ 7 w 52"/>
                <a:gd name="T1" fmla="*/ 196 h 83"/>
                <a:gd name="T2" fmla="*/ 116 w 52"/>
                <a:gd name="T3" fmla="*/ 0 h 83"/>
                <a:gd name="T4" fmla="*/ 7 w 52"/>
                <a:gd name="T5" fmla="*/ 196 h 8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98" name="Freeform 89"/>
            <p:cNvSpPr>
              <a:spLocks noChangeArrowheads="1"/>
            </p:cNvSpPr>
            <p:nvPr/>
          </p:nvSpPr>
          <p:spPr bwMode="auto">
            <a:xfrm>
              <a:off x="0" y="309"/>
              <a:ext cx="126" cy="196"/>
            </a:xfrm>
            <a:custGeom>
              <a:avLst/>
              <a:gdLst>
                <a:gd name="T0" fmla="*/ 121 w 53"/>
                <a:gd name="T1" fmla="*/ 196 h 83"/>
                <a:gd name="T2" fmla="*/ 10 w 53"/>
                <a:gd name="T3" fmla="*/ 0 h 83"/>
                <a:gd name="T4" fmla="*/ 121 w 53"/>
                <a:gd name="T5" fmla="*/ 196 h 8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99" name="Freeform 90"/>
            <p:cNvSpPr>
              <a:spLocks noChangeArrowheads="1"/>
            </p:cNvSpPr>
            <p:nvPr/>
          </p:nvSpPr>
          <p:spPr bwMode="auto">
            <a:xfrm>
              <a:off x="0" y="80"/>
              <a:ext cx="126" cy="196"/>
            </a:xfrm>
            <a:custGeom>
              <a:avLst/>
              <a:gdLst>
                <a:gd name="T0" fmla="*/ 121 w 53"/>
                <a:gd name="T1" fmla="*/ 196 h 83"/>
                <a:gd name="T2" fmla="*/ 10 w 53"/>
                <a:gd name="T3" fmla="*/ 0 h 83"/>
                <a:gd name="T4" fmla="*/ 121 w 53"/>
                <a:gd name="T5" fmla="*/ 196 h 8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00" name="Freeform 91"/>
            <p:cNvSpPr>
              <a:spLocks noChangeArrowheads="1"/>
            </p:cNvSpPr>
            <p:nvPr/>
          </p:nvSpPr>
          <p:spPr bwMode="auto">
            <a:xfrm>
              <a:off x="166" y="149"/>
              <a:ext cx="123" cy="193"/>
            </a:xfrm>
            <a:custGeom>
              <a:avLst/>
              <a:gdLst>
                <a:gd name="T0" fmla="*/ 7 w 52"/>
                <a:gd name="T1" fmla="*/ 193 h 82"/>
                <a:gd name="T2" fmla="*/ 116 w 52"/>
                <a:gd name="T3" fmla="*/ 0 h 82"/>
                <a:gd name="T4" fmla="*/ 7 w 52"/>
                <a:gd name="T5" fmla="*/ 193 h 8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01" name="Freeform 92"/>
            <p:cNvSpPr>
              <a:spLocks noChangeArrowheads="1"/>
            </p:cNvSpPr>
            <p:nvPr/>
          </p:nvSpPr>
          <p:spPr bwMode="auto">
            <a:xfrm>
              <a:off x="63" y="1524"/>
              <a:ext cx="264" cy="1241"/>
            </a:xfrm>
            <a:custGeom>
              <a:avLst/>
              <a:gdLst>
                <a:gd name="T0" fmla="*/ 120 w 112"/>
                <a:gd name="T1" fmla="*/ 1151 h 525"/>
                <a:gd name="T2" fmla="*/ 120 w 112"/>
                <a:gd name="T3" fmla="*/ 1014 h 525"/>
                <a:gd name="T4" fmla="*/ 7 w 112"/>
                <a:gd name="T5" fmla="*/ 811 h 525"/>
                <a:gd name="T6" fmla="*/ 120 w 112"/>
                <a:gd name="T7" fmla="*/ 969 h 525"/>
                <a:gd name="T8" fmla="*/ 120 w 112"/>
                <a:gd name="T9" fmla="*/ 792 h 525"/>
                <a:gd name="T10" fmla="*/ 7 w 112"/>
                <a:gd name="T11" fmla="*/ 589 h 525"/>
                <a:gd name="T12" fmla="*/ 118 w 112"/>
                <a:gd name="T13" fmla="*/ 742 h 525"/>
                <a:gd name="T14" fmla="*/ 118 w 112"/>
                <a:gd name="T15" fmla="*/ 506 h 525"/>
                <a:gd name="T16" fmla="*/ 17 w 112"/>
                <a:gd name="T17" fmla="*/ 310 h 525"/>
                <a:gd name="T18" fmla="*/ 118 w 112"/>
                <a:gd name="T19" fmla="*/ 433 h 525"/>
                <a:gd name="T20" fmla="*/ 118 w 112"/>
                <a:gd name="T21" fmla="*/ 277 h 525"/>
                <a:gd name="T22" fmla="*/ 12 w 112"/>
                <a:gd name="T23" fmla="*/ 78 h 525"/>
                <a:gd name="T24" fmla="*/ 118 w 112"/>
                <a:gd name="T25" fmla="*/ 208 h 525"/>
                <a:gd name="T26" fmla="*/ 118 w 112"/>
                <a:gd name="T27" fmla="*/ 132 h 525"/>
                <a:gd name="T28" fmla="*/ 137 w 112"/>
                <a:gd name="T29" fmla="*/ 132 h 525"/>
                <a:gd name="T30" fmla="*/ 243 w 112"/>
                <a:gd name="T31" fmla="*/ 0 h 525"/>
                <a:gd name="T32" fmla="*/ 139 w 112"/>
                <a:gd name="T33" fmla="*/ 199 h 525"/>
                <a:gd name="T34" fmla="*/ 139 w 112"/>
                <a:gd name="T35" fmla="*/ 383 h 525"/>
                <a:gd name="T36" fmla="*/ 250 w 112"/>
                <a:gd name="T37" fmla="*/ 220 h 525"/>
                <a:gd name="T38" fmla="*/ 139 w 112"/>
                <a:gd name="T39" fmla="*/ 423 h 525"/>
                <a:gd name="T40" fmla="*/ 139 w 112"/>
                <a:gd name="T41" fmla="*/ 624 h 525"/>
                <a:gd name="T42" fmla="*/ 248 w 112"/>
                <a:gd name="T43" fmla="*/ 482 h 525"/>
                <a:gd name="T44" fmla="*/ 139 w 112"/>
                <a:gd name="T45" fmla="*/ 686 h 525"/>
                <a:gd name="T46" fmla="*/ 139 w 112"/>
                <a:gd name="T47" fmla="*/ 877 h 525"/>
                <a:gd name="T48" fmla="*/ 248 w 112"/>
                <a:gd name="T49" fmla="*/ 740 h 525"/>
                <a:gd name="T50" fmla="*/ 139 w 112"/>
                <a:gd name="T51" fmla="*/ 938 h 525"/>
                <a:gd name="T52" fmla="*/ 141 w 112"/>
                <a:gd name="T53" fmla="*/ 1163 h 525"/>
                <a:gd name="T54" fmla="*/ 255 w 112"/>
                <a:gd name="T55" fmla="*/ 981 h 525"/>
                <a:gd name="T56" fmla="*/ 141 w 112"/>
                <a:gd name="T57" fmla="*/ 1187 h 525"/>
                <a:gd name="T58" fmla="*/ 141 w 112"/>
                <a:gd name="T59" fmla="*/ 1241 h 525"/>
                <a:gd name="T60" fmla="*/ 120 w 112"/>
                <a:gd name="T61" fmla="*/ 1241 h 525"/>
                <a:gd name="T62" fmla="*/ 120 w 112"/>
                <a:gd name="T63" fmla="*/ 1224 h 525"/>
                <a:gd name="T64" fmla="*/ 17 w 112"/>
                <a:gd name="T65" fmla="*/ 1026 h 525"/>
                <a:gd name="T66" fmla="*/ 120 w 112"/>
                <a:gd name="T67" fmla="*/ 1151 h 52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02" name="Freeform 93"/>
            <p:cNvSpPr>
              <a:spLocks noChangeArrowheads="1"/>
            </p:cNvSpPr>
            <p:nvPr/>
          </p:nvSpPr>
          <p:spPr bwMode="auto">
            <a:xfrm>
              <a:off x="585" y="1143"/>
              <a:ext cx="378" cy="1786"/>
            </a:xfrm>
            <a:custGeom>
              <a:avLst/>
              <a:gdLst>
                <a:gd name="T0" fmla="*/ 203 w 160"/>
                <a:gd name="T1" fmla="*/ 1656 h 756"/>
                <a:gd name="T2" fmla="*/ 203 w 160"/>
                <a:gd name="T3" fmla="*/ 1458 h 756"/>
                <a:gd name="T4" fmla="*/ 366 w 160"/>
                <a:gd name="T5" fmla="*/ 1165 h 756"/>
                <a:gd name="T6" fmla="*/ 203 w 160"/>
                <a:gd name="T7" fmla="*/ 1391 h 756"/>
                <a:gd name="T8" fmla="*/ 203 w 160"/>
                <a:gd name="T9" fmla="*/ 1136 h 756"/>
                <a:gd name="T10" fmla="*/ 366 w 160"/>
                <a:gd name="T11" fmla="*/ 846 h 756"/>
                <a:gd name="T12" fmla="*/ 208 w 160"/>
                <a:gd name="T13" fmla="*/ 1068 h 756"/>
                <a:gd name="T14" fmla="*/ 208 w 160"/>
                <a:gd name="T15" fmla="*/ 730 h 756"/>
                <a:gd name="T16" fmla="*/ 354 w 160"/>
                <a:gd name="T17" fmla="*/ 447 h 756"/>
                <a:gd name="T18" fmla="*/ 208 w 160"/>
                <a:gd name="T19" fmla="*/ 621 h 756"/>
                <a:gd name="T20" fmla="*/ 208 w 160"/>
                <a:gd name="T21" fmla="*/ 399 h 756"/>
                <a:gd name="T22" fmla="*/ 359 w 160"/>
                <a:gd name="T23" fmla="*/ 111 h 756"/>
                <a:gd name="T24" fmla="*/ 208 w 160"/>
                <a:gd name="T25" fmla="*/ 300 h 756"/>
                <a:gd name="T26" fmla="*/ 180 w 160"/>
                <a:gd name="T27" fmla="*/ 191 h 756"/>
                <a:gd name="T28" fmla="*/ 31 w 160"/>
                <a:gd name="T29" fmla="*/ 0 h 756"/>
                <a:gd name="T30" fmla="*/ 177 w 160"/>
                <a:gd name="T31" fmla="*/ 286 h 756"/>
                <a:gd name="T32" fmla="*/ 177 w 160"/>
                <a:gd name="T33" fmla="*/ 553 h 756"/>
                <a:gd name="T34" fmla="*/ 17 w 160"/>
                <a:gd name="T35" fmla="*/ 314 h 756"/>
                <a:gd name="T36" fmla="*/ 177 w 160"/>
                <a:gd name="T37" fmla="*/ 610 h 756"/>
                <a:gd name="T38" fmla="*/ 177 w 160"/>
                <a:gd name="T39" fmla="*/ 898 h 756"/>
                <a:gd name="T40" fmla="*/ 24 w 160"/>
                <a:gd name="T41" fmla="*/ 692 h 756"/>
                <a:gd name="T42" fmla="*/ 177 w 160"/>
                <a:gd name="T43" fmla="*/ 985 h 756"/>
                <a:gd name="T44" fmla="*/ 177 w 160"/>
                <a:gd name="T45" fmla="*/ 1259 h 756"/>
                <a:gd name="T46" fmla="*/ 24 w 160"/>
                <a:gd name="T47" fmla="*/ 1063 h 756"/>
                <a:gd name="T48" fmla="*/ 177 w 160"/>
                <a:gd name="T49" fmla="*/ 1351 h 756"/>
                <a:gd name="T50" fmla="*/ 175 w 160"/>
                <a:gd name="T51" fmla="*/ 1670 h 756"/>
                <a:gd name="T52" fmla="*/ 12 w 160"/>
                <a:gd name="T53" fmla="*/ 1410 h 756"/>
                <a:gd name="T54" fmla="*/ 175 w 160"/>
                <a:gd name="T55" fmla="*/ 1703 h 756"/>
                <a:gd name="T56" fmla="*/ 175 w 160"/>
                <a:gd name="T57" fmla="*/ 1786 h 756"/>
                <a:gd name="T58" fmla="*/ 203 w 160"/>
                <a:gd name="T59" fmla="*/ 1786 h 756"/>
                <a:gd name="T60" fmla="*/ 203 w 160"/>
                <a:gd name="T61" fmla="*/ 1762 h 756"/>
                <a:gd name="T62" fmla="*/ 354 w 160"/>
                <a:gd name="T63" fmla="*/ 1477 h 756"/>
                <a:gd name="T64" fmla="*/ 203 w 160"/>
                <a:gd name="T65" fmla="*/ 1656 h 7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03" name="Freeform 94"/>
            <p:cNvSpPr>
              <a:spLocks noChangeArrowheads="1"/>
            </p:cNvSpPr>
            <p:nvPr/>
          </p:nvSpPr>
          <p:spPr bwMode="auto">
            <a:xfrm>
              <a:off x="29" y="2688"/>
              <a:ext cx="359" cy="560"/>
            </a:xfrm>
            <a:custGeom>
              <a:avLst/>
              <a:gdLst>
                <a:gd name="T0" fmla="*/ 340 w 152"/>
                <a:gd name="T1" fmla="*/ 560 h 237"/>
                <a:gd name="T2" fmla="*/ 26 w 152"/>
                <a:gd name="T3" fmla="*/ 0 h 237"/>
                <a:gd name="T4" fmla="*/ 340 w 152"/>
                <a:gd name="T5" fmla="*/ 560 h 23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04" name="Freeform 95"/>
            <p:cNvSpPr>
              <a:spLocks noChangeArrowheads="1"/>
            </p:cNvSpPr>
            <p:nvPr/>
          </p:nvSpPr>
          <p:spPr bwMode="auto">
            <a:xfrm>
              <a:off x="104" y="2756"/>
              <a:ext cx="305" cy="520"/>
            </a:xfrm>
            <a:custGeom>
              <a:avLst/>
              <a:gdLst>
                <a:gd name="T0" fmla="*/ 265 w 129"/>
                <a:gd name="T1" fmla="*/ 466 h 220"/>
                <a:gd name="T2" fmla="*/ 255 w 129"/>
                <a:gd name="T3" fmla="*/ 449 h 220"/>
                <a:gd name="T4" fmla="*/ 236 w 129"/>
                <a:gd name="T5" fmla="*/ 421 h 220"/>
                <a:gd name="T6" fmla="*/ 227 w 129"/>
                <a:gd name="T7" fmla="*/ 409 h 220"/>
                <a:gd name="T8" fmla="*/ 208 w 129"/>
                <a:gd name="T9" fmla="*/ 373 h 220"/>
                <a:gd name="T10" fmla="*/ 206 w 129"/>
                <a:gd name="T11" fmla="*/ 364 h 220"/>
                <a:gd name="T12" fmla="*/ 194 w 129"/>
                <a:gd name="T13" fmla="*/ 345 h 220"/>
                <a:gd name="T14" fmla="*/ 184 w 129"/>
                <a:gd name="T15" fmla="*/ 329 h 220"/>
                <a:gd name="T16" fmla="*/ 180 w 129"/>
                <a:gd name="T17" fmla="*/ 319 h 220"/>
                <a:gd name="T18" fmla="*/ 175 w 129"/>
                <a:gd name="T19" fmla="*/ 312 h 220"/>
                <a:gd name="T20" fmla="*/ 161 w 129"/>
                <a:gd name="T21" fmla="*/ 293 h 220"/>
                <a:gd name="T22" fmla="*/ 156 w 129"/>
                <a:gd name="T23" fmla="*/ 286 h 220"/>
                <a:gd name="T24" fmla="*/ 149 w 129"/>
                <a:gd name="T25" fmla="*/ 272 h 220"/>
                <a:gd name="T26" fmla="*/ 142 w 129"/>
                <a:gd name="T27" fmla="*/ 260 h 220"/>
                <a:gd name="T28" fmla="*/ 130 w 129"/>
                <a:gd name="T29" fmla="*/ 243 h 220"/>
                <a:gd name="T30" fmla="*/ 121 w 129"/>
                <a:gd name="T31" fmla="*/ 225 h 220"/>
                <a:gd name="T32" fmla="*/ 116 w 129"/>
                <a:gd name="T33" fmla="*/ 217 h 220"/>
                <a:gd name="T34" fmla="*/ 113 w 129"/>
                <a:gd name="T35" fmla="*/ 208 h 220"/>
                <a:gd name="T36" fmla="*/ 109 w 129"/>
                <a:gd name="T37" fmla="*/ 203 h 220"/>
                <a:gd name="T38" fmla="*/ 106 w 129"/>
                <a:gd name="T39" fmla="*/ 201 h 220"/>
                <a:gd name="T40" fmla="*/ 102 w 129"/>
                <a:gd name="T41" fmla="*/ 191 h 220"/>
                <a:gd name="T42" fmla="*/ 85 w 129"/>
                <a:gd name="T43" fmla="*/ 165 h 220"/>
                <a:gd name="T44" fmla="*/ 80 w 129"/>
                <a:gd name="T45" fmla="*/ 156 h 220"/>
                <a:gd name="T46" fmla="*/ 73 w 129"/>
                <a:gd name="T47" fmla="*/ 144 h 220"/>
                <a:gd name="T48" fmla="*/ 64 w 129"/>
                <a:gd name="T49" fmla="*/ 125 h 220"/>
                <a:gd name="T50" fmla="*/ 64 w 129"/>
                <a:gd name="T51" fmla="*/ 116 h 220"/>
                <a:gd name="T52" fmla="*/ 54 w 129"/>
                <a:gd name="T53" fmla="*/ 111 h 220"/>
                <a:gd name="T54" fmla="*/ 47 w 129"/>
                <a:gd name="T55" fmla="*/ 106 h 220"/>
                <a:gd name="T56" fmla="*/ 43 w 129"/>
                <a:gd name="T57" fmla="*/ 95 h 220"/>
                <a:gd name="T58" fmla="*/ 40 w 129"/>
                <a:gd name="T59" fmla="*/ 95 h 220"/>
                <a:gd name="T60" fmla="*/ 38 w 129"/>
                <a:gd name="T61" fmla="*/ 90 h 220"/>
                <a:gd name="T62" fmla="*/ 38 w 129"/>
                <a:gd name="T63" fmla="*/ 78 h 220"/>
                <a:gd name="T64" fmla="*/ 28 w 129"/>
                <a:gd name="T65" fmla="*/ 73 h 220"/>
                <a:gd name="T66" fmla="*/ 28 w 129"/>
                <a:gd name="T67" fmla="*/ 69 h 220"/>
                <a:gd name="T68" fmla="*/ 21 w 129"/>
                <a:gd name="T69" fmla="*/ 61 h 220"/>
                <a:gd name="T70" fmla="*/ 19 w 129"/>
                <a:gd name="T71" fmla="*/ 54 h 220"/>
                <a:gd name="T72" fmla="*/ 24 w 129"/>
                <a:gd name="T73" fmla="*/ 54 h 220"/>
                <a:gd name="T74" fmla="*/ 14 w 129"/>
                <a:gd name="T75" fmla="*/ 43 h 220"/>
                <a:gd name="T76" fmla="*/ 7 w 129"/>
                <a:gd name="T77" fmla="*/ 19 h 220"/>
                <a:gd name="T78" fmla="*/ 5 w 129"/>
                <a:gd name="T79" fmla="*/ 14 h 220"/>
                <a:gd name="T80" fmla="*/ 0 w 129"/>
                <a:gd name="T81" fmla="*/ 0 h 220"/>
                <a:gd name="T82" fmla="*/ 5 w 129"/>
                <a:gd name="T83" fmla="*/ 7 h 220"/>
                <a:gd name="T84" fmla="*/ 7 w 129"/>
                <a:gd name="T85" fmla="*/ 17 h 220"/>
                <a:gd name="T86" fmla="*/ 26 w 129"/>
                <a:gd name="T87" fmla="*/ 38 h 220"/>
                <a:gd name="T88" fmla="*/ 50 w 129"/>
                <a:gd name="T89" fmla="*/ 76 h 220"/>
                <a:gd name="T90" fmla="*/ 73 w 129"/>
                <a:gd name="T91" fmla="*/ 113 h 220"/>
                <a:gd name="T92" fmla="*/ 92 w 129"/>
                <a:gd name="T93" fmla="*/ 144 h 220"/>
                <a:gd name="T94" fmla="*/ 109 w 129"/>
                <a:gd name="T95" fmla="*/ 173 h 220"/>
                <a:gd name="T96" fmla="*/ 135 w 129"/>
                <a:gd name="T97" fmla="*/ 222 h 220"/>
                <a:gd name="T98" fmla="*/ 149 w 129"/>
                <a:gd name="T99" fmla="*/ 248 h 220"/>
                <a:gd name="T100" fmla="*/ 166 w 129"/>
                <a:gd name="T101" fmla="*/ 284 h 220"/>
                <a:gd name="T102" fmla="*/ 239 w 129"/>
                <a:gd name="T103" fmla="*/ 395 h 220"/>
                <a:gd name="T104" fmla="*/ 253 w 129"/>
                <a:gd name="T105" fmla="*/ 425 h 220"/>
                <a:gd name="T106" fmla="*/ 296 w 129"/>
                <a:gd name="T107" fmla="*/ 515 h 22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05" name="Freeform 96"/>
            <p:cNvSpPr>
              <a:spLocks noChangeArrowheads="1"/>
            </p:cNvSpPr>
            <p:nvPr/>
          </p:nvSpPr>
          <p:spPr bwMode="auto">
            <a:xfrm>
              <a:off x="390" y="139"/>
              <a:ext cx="232" cy="444"/>
            </a:xfrm>
            <a:custGeom>
              <a:avLst/>
              <a:gdLst>
                <a:gd name="T0" fmla="*/ 144 w 98"/>
                <a:gd name="T1" fmla="*/ 9 h 188"/>
                <a:gd name="T2" fmla="*/ 33 w 98"/>
                <a:gd name="T3" fmla="*/ 444 h 188"/>
                <a:gd name="T4" fmla="*/ 187 w 98"/>
                <a:gd name="T5" fmla="*/ 274 h 188"/>
                <a:gd name="T6" fmla="*/ 144 w 98"/>
                <a:gd name="T7" fmla="*/ 9 h 18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06" name="Freeform 97"/>
            <p:cNvSpPr>
              <a:spLocks noChangeArrowheads="1"/>
            </p:cNvSpPr>
            <p:nvPr/>
          </p:nvSpPr>
          <p:spPr bwMode="auto">
            <a:xfrm>
              <a:off x="492" y="151"/>
              <a:ext cx="118" cy="371"/>
            </a:xfrm>
            <a:custGeom>
              <a:avLst/>
              <a:gdLst>
                <a:gd name="T0" fmla="*/ 42 w 50"/>
                <a:gd name="T1" fmla="*/ 0 h 157"/>
                <a:gd name="T2" fmla="*/ 0 w 50"/>
                <a:gd name="T3" fmla="*/ 371 h 157"/>
                <a:gd name="T4" fmla="*/ 85 w 50"/>
                <a:gd name="T5" fmla="*/ 262 h 157"/>
                <a:gd name="T6" fmla="*/ 42 w 50"/>
                <a:gd name="T7" fmla="*/ 0 h 15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07" name="Freeform 98"/>
            <p:cNvSpPr>
              <a:spLocks noChangeArrowheads="1"/>
            </p:cNvSpPr>
            <p:nvPr/>
          </p:nvSpPr>
          <p:spPr bwMode="auto">
            <a:xfrm>
              <a:off x="407" y="1521"/>
              <a:ext cx="252" cy="498"/>
            </a:xfrm>
            <a:custGeom>
              <a:avLst/>
              <a:gdLst>
                <a:gd name="T0" fmla="*/ 158 w 107"/>
                <a:gd name="T1" fmla="*/ 9 h 211"/>
                <a:gd name="T2" fmla="*/ 38 w 107"/>
                <a:gd name="T3" fmla="*/ 498 h 211"/>
                <a:gd name="T4" fmla="*/ 205 w 107"/>
                <a:gd name="T5" fmla="*/ 307 h 211"/>
                <a:gd name="T6" fmla="*/ 158 w 107"/>
                <a:gd name="T7" fmla="*/ 9 h 21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08" name="Freeform 99"/>
            <p:cNvSpPr>
              <a:spLocks noChangeArrowheads="1"/>
            </p:cNvSpPr>
            <p:nvPr/>
          </p:nvSpPr>
          <p:spPr bwMode="auto">
            <a:xfrm>
              <a:off x="520" y="1530"/>
              <a:ext cx="128" cy="416"/>
            </a:xfrm>
            <a:custGeom>
              <a:avLst/>
              <a:gdLst>
                <a:gd name="T0" fmla="*/ 45 w 54"/>
                <a:gd name="T1" fmla="*/ 0 h 176"/>
                <a:gd name="T2" fmla="*/ 0 w 54"/>
                <a:gd name="T3" fmla="*/ 416 h 176"/>
                <a:gd name="T4" fmla="*/ 90 w 54"/>
                <a:gd name="T5" fmla="*/ 295 h 176"/>
                <a:gd name="T6" fmla="*/ 45 w 54"/>
                <a:gd name="T7" fmla="*/ 0 h 17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09" name="Freeform 100"/>
            <p:cNvSpPr>
              <a:spLocks noChangeArrowheads="1"/>
            </p:cNvSpPr>
            <p:nvPr/>
          </p:nvSpPr>
          <p:spPr bwMode="auto">
            <a:xfrm>
              <a:off x="388" y="2780"/>
              <a:ext cx="255" cy="498"/>
            </a:xfrm>
            <a:custGeom>
              <a:avLst/>
              <a:gdLst>
                <a:gd name="T0" fmla="*/ 161 w 108"/>
                <a:gd name="T1" fmla="*/ 7 h 211"/>
                <a:gd name="T2" fmla="*/ 35 w 108"/>
                <a:gd name="T3" fmla="*/ 498 h 211"/>
                <a:gd name="T4" fmla="*/ 205 w 108"/>
                <a:gd name="T5" fmla="*/ 307 h 211"/>
                <a:gd name="T6" fmla="*/ 161 w 108"/>
                <a:gd name="T7" fmla="*/ 7 h 21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10" name="Freeform 101"/>
            <p:cNvSpPr>
              <a:spLocks noChangeArrowheads="1"/>
            </p:cNvSpPr>
            <p:nvPr/>
          </p:nvSpPr>
          <p:spPr bwMode="auto">
            <a:xfrm>
              <a:off x="501" y="2789"/>
              <a:ext cx="128" cy="416"/>
            </a:xfrm>
            <a:custGeom>
              <a:avLst/>
              <a:gdLst>
                <a:gd name="T0" fmla="*/ 47 w 54"/>
                <a:gd name="T1" fmla="*/ 0 h 176"/>
                <a:gd name="T2" fmla="*/ 0 w 54"/>
                <a:gd name="T3" fmla="*/ 416 h 176"/>
                <a:gd name="T4" fmla="*/ 92 w 54"/>
                <a:gd name="T5" fmla="*/ 298 h 176"/>
                <a:gd name="T6" fmla="*/ 47 w 54"/>
                <a:gd name="T7" fmla="*/ 0 h 17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11" name="Freeform 102"/>
            <p:cNvSpPr>
              <a:spLocks noChangeArrowheads="1"/>
            </p:cNvSpPr>
            <p:nvPr/>
          </p:nvSpPr>
          <p:spPr bwMode="auto">
            <a:xfrm>
              <a:off x="109" y="1292"/>
              <a:ext cx="255" cy="496"/>
            </a:xfrm>
            <a:custGeom>
              <a:avLst/>
              <a:gdLst>
                <a:gd name="T0" fmla="*/ 94 w 108"/>
                <a:gd name="T1" fmla="*/ 7 h 210"/>
                <a:gd name="T2" fmla="*/ 217 w 108"/>
                <a:gd name="T3" fmla="*/ 496 h 210"/>
                <a:gd name="T4" fmla="*/ 52 w 108"/>
                <a:gd name="T5" fmla="*/ 302 h 210"/>
                <a:gd name="T6" fmla="*/ 94 w 108"/>
                <a:gd name="T7" fmla="*/ 7 h 2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12" name="Freeform 103"/>
            <p:cNvSpPr>
              <a:spLocks noChangeArrowheads="1"/>
            </p:cNvSpPr>
            <p:nvPr/>
          </p:nvSpPr>
          <p:spPr bwMode="auto">
            <a:xfrm>
              <a:off x="121" y="1301"/>
              <a:ext cx="127" cy="418"/>
            </a:xfrm>
            <a:custGeom>
              <a:avLst/>
              <a:gdLst>
                <a:gd name="T0" fmla="*/ 82 w 54"/>
                <a:gd name="T1" fmla="*/ 0 h 177"/>
                <a:gd name="T2" fmla="*/ 127 w 54"/>
                <a:gd name="T3" fmla="*/ 418 h 177"/>
                <a:gd name="T4" fmla="*/ 40 w 54"/>
                <a:gd name="T5" fmla="*/ 293 h 177"/>
                <a:gd name="T6" fmla="*/ 82 w 54"/>
                <a:gd name="T7" fmla="*/ 0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13" name="Freeform 104"/>
            <p:cNvSpPr>
              <a:spLocks noChangeArrowheads="1"/>
            </p:cNvSpPr>
            <p:nvPr/>
          </p:nvSpPr>
          <p:spPr bwMode="auto">
            <a:xfrm>
              <a:off x="41" y="2036"/>
              <a:ext cx="356" cy="560"/>
            </a:xfrm>
            <a:custGeom>
              <a:avLst/>
              <a:gdLst>
                <a:gd name="T0" fmla="*/ 337 w 151"/>
                <a:gd name="T1" fmla="*/ 560 h 237"/>
                <a:gd name="T2" fmla="*/ 24 w 151"/>
                <a:gd name="T3" fmla="*/ 0 h 237"/>
                <a:gd name="T4" fmla="*/ 337 w 151"/>
                <a:gd name="T5" fmla="*/ 560 h 23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14" name="Freeform 105"/>
            <p:cNvSpPr>
              <a:spLocks noChangeArrowheads="1"/>
            </p:cNvSpPr>
            <p:nvPr/>
          </p:nvSpPr>
          <p:spPr bwMode="auto">
            <a:xfrm>
              <a:off x="395" y="1627"/>
              <a:ext cx="357" cy="560"/>
            </a:xfrm>
            <a:custGeom>
              <a:avLst/>
              <a:gdLst>
                <a:gd name="T0" fmla="*/ 17 w 151"/>
                <a:gd name="T1" fmla="*/ 560 h 237"/>
                <a:gd name="T2" fmla="*/ 331 w 151"/>
                <a:gd name="T3" fmla="*/ 0 h 237"/>
                <a:gd name="T4" fmla="*/ 17 w 151"/>
                <a:gd name="T5" fmla="*/ 560 h 23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15" name="Freeform 106"/>
            <p:cNvSpPr>
              <a:spLocks noChangeArrowheads="1"/>
            </p:cNvSpPr>
            <p:nvPr/>
          </p:nvSpPr>
          <p:spPr bwMode="auto">
            <a:xfrm>
              <a:off x="367" y="2227"/>
              <a:ext cx="356" cy="562"/>
            </a:xfrm>
            <a:custGeom>
              <a:avLst/>
              <a:gdLst>
                <a:gd name="T0" fmla="*/ 19 w 151"/>
                <a:gd name="T1" fmla="*/ 562 h 238"/>
                <a:gd name="T2" fmla="*/ 330 w 151"/>
                <a:gd name="T3" fmla="*/ 0 h 238"/>
                <a:gd name="T4" fmla="*/ 19 w 151"/>
                <a:gd name="T5" fmla="*/ 562 h 23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16" name="Freeform 107"/>
            <p:cNvSpPr>
              <a:spLocks noChangeArrowheads="1"/>
            </p:cNvSpPr>
            <p:nvPr/>
          </p:nvSpPr>
          <p:spPr bwMode="auto">
            <a:xfrm>
              <a:off x="371" y="2860"/>
              <a:ext cx="352" cy="562"/>
            </a:xfrm>
            <a:custGeom>
              <a:avLst/>
              <a:gdLst>
                <a:gd name="T0" fmla="*/ 17 w 149"/>
                <a:gd name="T1" fmla="*/ 562 h 238"/>
                <a:gd name="T2" fmla="*/ 331 w 149"/>
                <a:gd name="T3" fmla="*/ 0 h 238"/>
                <a:gd name="T4" fmla="*/ 17 w 149"/>
                <a:gd name="T5" fmla="*/ 562 h 23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17" name="Freeform 108"/>
            <p:cNvSpPr>
              <a:spLocks noChangeArrowheads="1"/>
            </p:cNvSpPr>
            <p:nvPr/>
          </p:nvSpPr>
          <p:spPr bwMode="auto">
            <a:xfrm>
              <a:off x="24" y="1367"/>
              <a:ext cx="357" cy="555"/>
            </a:xfrm>
            <a:custGeom>
              <a:avLst/>
              <a:gdLst>
                <a:gd name="T0" fmla="*/ 340 w 151"/>
                <a:gd name="T1" fmla="*/ 555 h 235"/>
                <a:gd name="T2" fmla="*/ 26 w 151"/>
                <a:gd name="T3" fmla="*/ 0 h 235"/>
                <a:gd name="T4" fmla="*/ 340 w 151"/>
                <a:gd name="T5" fmla="*/ 555 h 23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18" name="Freeform 109"/>
            <p:cNvSpPr>
              <a:spLocks noChangeArrowheads="1"/>
            </p:cNvSpPr>
            <p:nvPr/>
          </p:nvSpPr>
          <p:spPr bwMode="auto">
            <a:xfrm>
              <a:off x="411" y="902"/>
              <a:ext cx="355" cy="558"/>
            </a:xfrm>
            <a:custGeom>
              <a:avLst/>
              <a:gdLst>
                <a:gd name="T0" fmla="*/ 14 w 150"/>
                <a:gd name="T1" fmla="*/ 558 h 236"/>
                <a:gd name="T2" fmla="*/ 331 w 150"/>
                <a:gd name="T3" fmla="*/ 0 h 236"/>
                <a:gd name="T4" fmla="*/ 14 w 150"/>
                <a:gd name="T5" fmla="*/ 558 h 23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19" name="Freeform 110"/>
            <p:cNvSpPr>
              <a:spLocks noChangeArrowheads="1"/>
            </p:cNvSpPr>
            <p:nvPr/>
          </p:nvSpPr>
          <p:spPr bwMode="auto">
            <a:xfrm>
              <a:off x="24" y="659"/>
              <a:ext cx="357" cy="560"/>
            </a:xfrm>
            <a:custGeom>
              <a:avLst/>
              <a:gdLst>
                <a:gd name="T0" fmla="*/ 340 w 151"/>
                <a:gd name="T1" fmla="*/ 560 h 237"/>
                <a:gd name="T2" fmla="*/ 26 w 151"/>
                <a:gd name="T3" fmla="*/ 0 h 237"/>
                <a:gd name="T4" fmla="*/ 340 w 151"/>
                <a:gd name="T5" fmla="*/ 560 h 23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20" name="Freeform 111"/>
            <p:cNvSpPr>
              <a:spLocks noChangeArrowheads="1"/>
            </p:cNvSpPr>
            <p:nvPr/>
          </p:nvSpPr>
          <p:spPr bwMode="auto">
            <a:xfrm>
              <a:off x="8" y="0"/>
              <a:ext cx="359" cy="562"/>
            </a:xfrm>
            <a:custGeom>
              <a:avLst/>
              <a:gdLst>
                <a:gd name="T0" fmla="*/ 340 w 152"/>
                <a:gd name="T1" fmla="*/ 562 h 238"/>
                <a:gd name="T2" fmla="*/ 26 w 152"/>
                <a:gd name="T3" fmla="*/ 0 h 238"/>
                <a:gd name="T4" fmla="*/ 340 w 152"/>
                <a:gd name="T5" fmla="*/ 562 h 23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21" name="Freeform 112"/>
            <p:cNvSpPr>
              <a:spLocks noChangeArrowheads="1"/>
            </p:cNvSpPr>
            <p:nvPr/>
          </p:nvSpPr>
          <p:spPr bwMode="auto">
            <a:xfrm>
              <a:off x="381" y="252"/>
              <a:ext cx="321" cy="501"/>
            </a:xfrm>
            <a:custGeom>
              <a:avLst/>
              <a:gdLst>
                <a:gd name="T0" fmla="*/ 14 w 136"/>
                <a:gd name="T1" fmla="*/ 501 h 212"/>
                <a:gd name="T2" fmla="*/ 297 w 136"/>
                <a:gd name="T3" fmla="*/ 0 h 212"/>
                <a:gd name="T4" fmla="*/ 14 w 136"/>
                <a:gd name="T5" fmla="*/ 501 h 2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22" name="Freeform 113"/>
            <p:cNvSpPr>
              <a:spLocks noChangeArrowheads="1"/>
            </p:cNvSpPr>
            <p:nvPr/>
          </p:nvSpPr>
          <p:spPr bwMode="auto">
            <a:xfrm>
              <a:off x="416" y="1627"/>
              <a:ext cx="300" cy="551"/>
            </a:xfrm>
            <a:custGeom>
              <a:avLst/>
              <a:gdLst>
                <a:gd name="T0" fmla="*/ 31 w 127"/>
                <a:gd name="T1" fmla="*/ 487 h 233"/>
                <a:gd name="T2" fmla="*/ 40 w 127"/>
                <a:gd name="T3" fmla="*/ 471 h 233"/>
                <a:gd name="T4" fmla="*/ 54 w 127"/>
                <a:gd name="T5" fmla="*/ 437 h 233"/>
                <a:gd name="T6" fmla="*/ 61 w 127"/>
                <a:gd name="T7" fmla="*/ 423 h 233"/>
                <a:gd name="T8" fmla="*/ 83 w 127"/>
                <a:gd name="T9" fmla="*/ 393 h 233"/>
                <a:gd name="T10" fmla="*/ 87 w 127"/>
                <a:gd name="T11" fmla="*/ 378 h 233"/>
                <a:gd name="T12" fmla="*/ 99 w 127"/>
                <a:gd name="T13" fmla="*/ 359 h 233"/>
                <a:gd name="T14" fmla="*/ 109 w 127"/>
                <a:gd name="T15" fmla="*/ 343 h 233"/>
                <a:gd name="T16" fmla="*/ 116 w 127"/>
                <a:gd name="T17" fmla="*/ 333 h 233"/>
                <a:gd name="T18" fmla="*/ 116 w 127"/>
                <a:gd name="T19" fmla="*/ 324 h 233"/>
                <a:gd name="T20" fmla="*/ 128 w 127"/>
                <a:gd name="T21" fmla="*/ 303 h 233"/>
                <a:gd name="T22" fmla="*/ 132 w 127"/>
                <a:gd name="T23" fmla="*/ 293 h 233"/>
                <a:gd name="T24" fmla="*/ 137 w 127"/>
                <a:gd name="T25" fmla="*/ 281 h 233"/>
                <a:gd name="T26" fmla="*/ 149 w 127"/>
                <a:gd name="T27" fmla="*/ 267 h 233"/>
                <a:gd name="T28" fmla="*/ 156 w 127"/>
                <a:gd name="T29" fmla="*/ 251 h 233"/>
                <a:gd name="T30" fmla="*/ 168 w 127"/>
                <a:gd name="T31" fmla="*/ 232 h 233"/>
                <a:gd name="T32" fmla="*/ 170 w 127"/>
                <a:gd name="T33" fmla="*/ 222 h 233"/>
                <a:gd name="T34" fmla="*/ 177 w 127"/>
                <a:gd name="T35" fmla="*/ 215 h 233"/>
                <a:gd name="T36" fmla="*/ 180 w 127"/>
                <a:gd name="T37" fmla="*/ 206 h 233"/>
                <a:gd name="T38" fmla="*/ 180 w 127"/>
                <a:gd name="T39" fmla="*/ 203 h 233"/>
                <a:gd name="T40" fmla="*/ 187 w 127"/>
                <a:gd name="T41" fmla="*/ 194 h 233"/>
                <a:gd name="T42" fmla="*/ 201 w 127"/>
                <a:gd name="T43" fmla="*/ 168 h 233"/>
                <a:gd name="T44" fmla="*/ 208 w 127"/>
                <a:gd name="T45" fmla="*/ 154 h 233"/>
                <a:gd name="T46" fmla="*/ 213 w 127"/>
                <a:gd name="T47" fmla="*/ 147 h 233"/>
                <a:gd name="T48" fmla="*/ 224 w 127"/>
                <a:gd name="T49" fmla="*/ 123 h 233"/>
                <a:gd name="T50" fmla="*/ 231 w 127"/>
                <a:gd name="T51" fmla="*/ 121 h 233"/>
                <a:gd name="T52" fmla="*/ 234 w 127"/>
                <a:gd name="T53" fmla="*/ 109 h 233"/>
                <a:gd name="T54" fmla="*/ 234 w 127"/>
                <a:gd name="T55" fmla="*/ 102 h 233"/>
                <a:gd name="T56" fmla="*/ 241 w 127"/>
                <a:gd name="T57" fmla="*/ 90 h 233"/>
                <a:gd name="T58" fmla="*/ 241 w 127"/>
                <a:gd name="T59" fmla="*/ 87 h 233"/>
                <a:gd name="T60" fmla="*/ 243 w 127"/>
                <a:gd name="T61" fmla="*/ 83 h 233"/>
                <a:gd name="T62" fmla="*/ 253 w 127"/>
                <a:gd name="T63" fmla="*/ 76 h 233"/>
                <a:gd name="T64" fmla="*/ 255 w 127"/>
                <a:gd name="T65" fmla="*/ 66 h 233"/>
                <a:gd name="T66" fmla="*/ 257 w 127"/>
                <a:gd name="T67" fmla="*/ 61 h 233"/>
                <a:gd name="T68" fmla="*/ 260 w 127"/>
                <a:gd name="T69" fmla="*/ 54 h 233"/>
                <a:gd name="T70" fmla="*/ 262 w 127"/>
                <a:gd name="T71" fmla="*/ 45 h 233"/>
                <a:gd name="T72" fmla="*/ 265 w 127"/>
                <a:gd name="T73" fmla="*/ 54 h 233"/>
                <a:gd name="T74" fmla="*/ 274 w 127"/>
                <a:gd name="T75" fmla="*/ 38 h 233"/>
                <a:gd name="T76" fmla="*/ 288 w 127"/>
                <a:gd name="T77" fmla="*/ 19 h 233"/>
                <a:gd name="T78" fmla="*/ 293 w 127"/>
                <a:gd name="T79" fmla="*/ 14 h 233"/>
                <a:gd name="T80" fmla="*/ 300 w 127"/>
                <a:gd name="T81" fmla="*/ 0 h 233"/>
                <a:gd name="T82" fmla="*/ 300 w 127"/>
                <a:gd name="T83" fmla="*/ 7 h 233"/>
                <a:gd name="T84" fmla="*/ 291 w 127"/>
                <a:gd name="T85" fmla="*/ 19 h 233"/>
                <a:gd name="T86" fmla="*/ 281 w 127"/>
                <a:gd name="T87" fmla="*/ 43 h 233"/>
                <a:gd name="T88" fmla="*/ 260 w 127"/>
                <a:gd name="T89" fmla="*/ 83 h 233"/>
                <a:gd name="T90" fmla="*/ 239 w 127"/>
                <a:gd name="T91" fmla="*/ 128 h 233"/>
                <a:gd name="T92" fmla="*/ 220 w 127"/>
                <a:gd name="T93" fmla="*/ 163 h 233"/>
                <a:gd name="T94" fmla="*/ 208 w 127"/>
                <a:gd name="T95" fmla="*/ 187 h 233"/>
                <a:gd name="T96" fmla="*/ 177 w 127"/>
                <a:gd name="T97" fmla="*/ 239 h 233"/>
                <a:gd name="T98" fmla="*/ 161 w 127"/>
                <a:gd name="T99" fmla="*/ 267 h 233"/>
                <a:gd name="T100" fmla="*/ 137 w 127"/>
                <a:gd name="T101" fmla="*/ 300 h 233"/>
                <a:gd name="T102" fmla="*/ 78 w 127"/>
                <a:gd name="T103" fmla="*/ 423 h 233"/>
                <a:gd name="T104" fmla="*/ 61 w 127"/>
                <a:gd name="T105" fmla="*/ 456 h 233"/>
                <a:gd name="T106" fmla="*/ 2 w 127"/>
                <a:gd name="T107" fmla="*/ 542 h 23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23" name="Freeform 114"/>
            <p:cNvSpPr>
              <a:spLocks noChangeArrowheads="1"/>
            </p:cNvSpPr>
            <p:nvPr/>
          </p:nvSpPr>
          <p:spPr bwMode="auto">
            <a:xfrm>
              <a:off x="433" y="921"/>
              <a:ext cx="300" cy="550"/>
            </a:xfrm>
            <a:custGeom>
              <a:avLst/>
              <a:gdLst>
                <a:gd name="T0" fmla="*/ 31 w 127"/>
                <a:gd name="T1" fmla="*/ 486 h 233"/>
                <a:gd name="T2" fmla="*/ 40 w 127"/>
                <a:gd name="T3" fmla="*/ 470 h 233"/>
                <a:gd name="T4" fmla="*/ 54 w 127"/>
                <a:gd name="T5" fmla="*/ 434 h 233"/>
                <a:gd name="T6" fmla="*/ 61 w 127"/>
                <a:gd name="T7" fmla="*/ 423 h 233"/>
                <a:gd name="T8" fmla="*/ 85 w 127"/>
                <a:gd name="T9" fmla="*/ 389 h 233"/>
                <a:gd name="T10" fmla="*/ 87 w 127"/>
                <a:gd name="T11" fmla="*/ 378 h 233"/>
                <a:gd name="T12" fmla="*/ 99 w 127"/>
                <a:gd name="T13" fmla="*/ 356 h 233"/>
                <a:gd name="T14" fmla="*/ 109 w 127"/>
                <a:gd name="T15" fmla="*/ 340 h 233"/>
                <a:gd name="T16" fmla="*/ 116 w 127"/>
                <a:gd name="T17" fmla="*/ 330 h 233"/>
                <a:gd name="T18" fmla="*/ 118 w 127"/>
                <a:gd name="T19" fmla="*/ 323 h 233"/>
                <a:gd name="T20" fmla="*/ 128 w 127"/>
                <a:gd name="T21" fmla="*/ 302 h 233"/>
                <a:gd name="T22" fmla="*/ 135 w 127"/>
                <a:gd name="T23" fmla="*/ 293 h 233"/>
                <a:gd name="T24" fmla="*/ 137 w 127"/>
                <a:gd name="T25" fmla="*/ 279 h 233"/>
                <a:gd name="T26" fmla="*/ 149 w 127"/>
                <a:gd name="T27" fmla="*/ 264 h 233"/>
                <a:gd name="T28" fmla="*/ 156 w 127"/>
                <a:gd name="T29" fmla="*/ 250 h 233"/>
                <a:gd name="T30" fmla="*/ 168 w 127"/>
                <a:gd name="T31" fmla="*/ 229 h 233"/>
                <a:gd name="T32" fmla="*/ 172 w 127"/>
                <a:gd name="T33" fmla="*/ 220 h 233"/>
                <a:gd name="T34" fmla="*/ 177 w 127"/>
                <a:gd name="T35" fmla="*/ 212 h 233"/>
                <a:gd name="T36" fmla="*/ 180 w 127"/>
                <a:gd name="T37" fmla="*/ 208 h 233"/>
                <a:gd name="T38" fmla="*/ 182 w 127"/>
                <a:gd name="T39" fmla="*/ 201 h 233"/>
                <a:gd name="T40" fmla="*/ 187 w 127"/>
                <a:gd name="T41" fmla="*/ 194 h 233"/>
                <a:gd name="T42" fmla="*/ 201 w 127"/>
                <a:gd name="T43" fmla="*/ 165 h 233"/>
                <a:gd name="T44" fmla="*/ 208 w 127"/>
                <a:gd name="T45" fmla="*/ 153 h 233"/>
                <a:gd name="T46" fmla="*/ 215 w 127"/>
                <a:gd name="T47" fmla="*/ 146 h 233"/>
                <a:gd name="T48" fmla="*/ 224 w 127"/>
                <a:gd name="T49" fmla="*/ 123 h 233"/>
                <a:gd name="T50" fmla="*/ 231 w 127"/>
                <a:gd name="T51" fmla="*/ 120 h 233"/>
                <a:gd name="T52" fmla="*/ 234 w 127"/>
                <a:gd name="T53" fmla="*/ 109 h 233"/>
                <a:gd name="T54" fmla="*/ 234 w 127"/>
                <a:gd name="T55" fmla="*/ 99 h 233"/>
                <a:gd name="T56" fmla="*/ 241 w 127"/>
                <a:gd name="T57" fmla="*/ 90 h 233"/>
                <a:gd name="T58" fmla="*/ 241 w 127"/>
                <a:gd name="T59" fmla="*/ 85 h 233"/>
                <a:gd name="T60" fmla="*/ 246 w 127"/>
                <a:gd name="T61" fmla="*/ 83 h 233"/>
                <a:gd name="T62" fmla="*/ 253 w 127"/>
                <a:gd name="T63" fmla="*/ 76 h 233"/>
                <a:gd name="T64" fmla="*/ 255 w 127"/>
                <a:gd name="T65" fmla="*/ 66 h 233"/>
                <a:gd name="T66" fmla="*/ 257 w 127"/>
                <a:gd name="T67" fmla="*/ 64 h 233"/>
                <a:gd name="T68" fmla="*/ 260 w 127"/>
                <a:gd name="T69" fmla="*/ 52 h 233"/>
                <a:gd name="T70" fmla="*/ 262 w 127"/>
                <a:gd name="T71" fmla="*/ 45 h 233"/>
                <a:gd name="T72" fmla="*/ 265 w 127"/>
                <a:gd name="T73" fmla="*/ 50 h 233"/>
                <a:gd name="T74" fmla="*/ 274 w 127"/>
                <a:gd name="T75" fmla="*/ 35 h 233"/>
                <a:gd name="T76" fmla="*/ 291 w 127"/>
                <a:gd name="T77" fmla="*/ 19 h 233"/>
                <a:gd name="T78" fmla="*/ 295 w 127"/>
                <a:gd name="T79" fmla="*/ 14 h 233"/>
                <a:gd name="T80" fmla="*/ 300 w 127"/>
                <a:gd name="T81" fmla="*/ 0 h 233"/>
                <a:gd name="T82" fmla="*/ 300 w 127"/>
                <a:gd name="T83" fmla="*/ 5 h 233"/>
                <a:gd name="T84" fmla="*/ 293 w 127"/>
                <a:gd name="T85" fmla="*/ 19 h 233"/>
                <a:gd name="T86" fmla="*/ 281 w 127"/>
                <a:gd name="T87" fmla="*/ 42 h 233"/>
                <a:gd name="T88" fmla="*/ 262 w 127"/>
                <a:gd name="T89" fmla="*/ 83 h 233"/>
                <a:gd name="T90" fmla="*/ 239 w 127"/>
                <a:gd name="T91" fmla="*/ 127 h 233"/>
                <a:gd name="T92" fmla="*/ 220 w 127"/>
                <a:gd name="T93" fmla="*/ 161 h 233"/>
                <a:gd name="T94" fmla="*/ 208 w 127"/>
                <a:gd name="T95" fmla="*/ 189 h 233"/>
                <a:gd name="T96" fmla="*/ 177 w 127"/>
                <a:gd name="T97" fmla="*/ 238 h 233"/>
                <a:gd name="T98" fmla="*/ 161 w 127"/>
                <a:gd name="T99" fmla="*/ 264 h 233"/>
                <a:gd name="T100" fmla="*/ 137 w 127"/>
                <a:gd name="T101" fmla="*/ 302 h 233"/>
                <a:gd name="T102" fmla="*/ 76 w 127"/>
                <a:gd name="T103" fmla="*/ 423 h 233"/>
                <a:gd name="T104" fmla="*/ 61 w 127"/>
                <a:gd name="T105" fmla="*/ 453 h 233"/>
                <a:gd name="T106" fmla="*/ 2 w 127"/>
                <a:gd name="T107" fmla="*/ 541 h 23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24" name="Freeform 115"/>
            <p:cNvSpPr>
              <a:spLocks noChangeArrowheads="1"/>
            </p:cNvSpPr>
            <p:nvPr/>
          </p:nvSpPr>
          <p:spPr bwMode="auto">
            <a:xfrm>
              <a:off x="400" y="260"/>
              <a:ext cx="269" cy="493"/>
            </a:xfrm>
            <a:custGeom>
              <a:avLst/>
              <a:gdLst>
                <a:gd name="T0" fmla="*/ 28 w 114"/>
                <a:gd name="T1" fmla="*/ 434 h 209"/>
                <a:gd name="T2" fmla="*/ 38 w 114"/>
                <a:gd name="T3" fmla="*/ 420 h 209"/>
                <a:gd name="T4" fmla="*/ 50 w 114"/>
                <a:gd name="T5" fmla="*/ 389 h 209"/>
                <a:gd name="T6" fmla="*/ 54 w 114"/>
                <a:gd name="T7" fmla="*/ 377 h 209"/>
                <a:gd name="T8" fmla="*/ 73 w 114"/>
                <a:gd name="T9" fmla="*/ 347 h 209"/>
                <a:gd name="T10" fmla="*/ 80 w 114"/>
                <a:gd name="T11" fmla="*/ 340 h 209"/>
                <a:gd name="T12" fmla="*/ 87 w 114"/>
                <a:gd name="T13" fmla="*/ 321 h 209"/>
                <a:gd name="T14" fmla="*/ 99 w 114"/>
                <a:gd name="T15" fmla="*/ 304 h 209"/>
                <a:gd name="T16" fmla="*/ 101 w 114"/>
                <a:gd name="T17" fmla="*/ 297 h 209"/>
                <a:gd name="T18" fmla="*/ 104 w 114"/>
                <a:gd name="T19" fmla="*/ 288 h 209"/>
                <a:gd name="T20" fmla="*/ 113 w 114"/>
                <a:gd name="T21" fmla="*/ 269 h 209"/>
                <a:gd name="T22" fmla="*/ 118 w 114"/>
                <a:gd name="T23" fmla="*/ 262 h 209"/>
                <a:gd name="T24" fmla="*/ 123 w 114"/>
                <a:gd name="T25" fmla="*/ 250 h 209"/>
                <a:gd name="T26" fmla="*/ 132 w 114"/>
                <a:gd name="T27" fmla="*/ 238 h 209"/>
                <a:gd name="T28" fmla="*/ 139 w 114"/>
                <a:gd name="T29" fmla="*/ 222 h 209"/>
                <a:gd name="T30" fmla="*/ 149 w 114"/>
                <a:gd name="T31" fmla="*/ 205 h 209"/>
                <a:gd name="T32" fmla="*/ 151 w 114"/>
                <a:gd name="T33" fmla="*/ 198 h 209"/>
                <a:gd name="T34" fmla="*/ 160 w 114"/>
                <a:gd name="T35" fmla="*/ 191 h 209"/>
                <a:gd name="T36" fmla="*/ 163 w 114"/>
                <a:gd name="T37" fmla="*/ 184 h 209"/>
                <a:gd name="T38" fmla="*/ 163 w 114"/>
                <a:gd name="T39" fmla="*/ 182 h 209"/>
                <a:gd name="T40" fmla="*/ 165 w 114"/>
                <a:gd name="T41" fmla="*/ 172 h 209"/>
                <a:gd name="T42" fmla="*/ 179 w 114"/>
                <a:gd name="T43" fmla="*/ 149 h 209"/>
                <a:gd name="T44" fmla="*/ 184 w 114"/>
                <a:gd name="T45" fmla="*/ 139 h 209"/>
                <a:gd name="T46" fmla="*/ 189 w 114"/>
                <a:gd name="T47" fmla="*/ 130 h 209"/>
                <a:gd name="T48" fmla="*/ 201 w 114"/>
                <a:gd name="T49" fmla="*/ 109 h 209"/>
                <a:gd name="T50" fmla="*/ 208 w 114"/>
                <a:gd name="T51" fmla="*/ 109 h 209"/>
                <a:gd name="T52" fmla="*/ 208 w 114"/>
                <a:gd name="T53" fmla="*/ 97 h 209"/>
                <a:gd name="T54" fmla="*/ 208 w 114"/>
                <a:gd name="T55" fmla="*/ 90 h 209"/>
                <a:gd name="T56" fmla="*/ 212 w 114"/>
                <a:gd name="T57" fmla="*/ 83 h 209"/>
                <a:gd name="T58" fmla="*/ 212 w 114"/>
                <a:gd name="T59" fmla="*/ 75 h 209"/>
                <a:gd name="T60" fmla="*/ 217 w 114"/>
                <a:gd name="T61" fmla="*/ 73 h 209"/>
                <a:gd name="T62" fmla="*/ 227 w 114"/>
                <a:gd name="T63" fmla="*/ 68 h 209"/>
                <a:gd name="T64" fmla="*/ 227 w 114"/>
                <a:gd name="T65" fmla="*/ 61 h 209"/>
                <a:gd name="T66" fmla="*/ 229 w 114"/>
                <a:gd name="T67" fmla="*/ 54 h 209"/>
                <a:gd name="T68" fmla="*/ 231 w 114"/>
                <a:gd name="T69" fmla="*/ 47 h 209"/>
                <a:gd name="T70" fmla="*/ 236 w 114"/>
                <a:gd name="T71" fmla="*/ 42 h 209"/>
                <a:gd name="T72" fmla="*/ 238 w 114"/>
                <a:gd name="T73" fmla="*/ 45 h 209"/>
                <a:gd name="T74" fmla="*/ 243 w 114"/>
                <a:gd name="T75" fmla="*/ 31 h 209"/>
                <a:gd name="T76" fmla="*/ 257 w 114"/>
                <a:gd name="T77" fmla="*/ 19 h 209"/>
                <a:gd name="T78" fmla="*/ 262 w 114"/>
                <a:gd name="T79" fmla="*/ 12 h 209"/>
                <a:gd name="T80" fmla="*/ 269 w 114"/>
                <a:gd name="T81" fmla="*/ 0 h 209"/>
                <a:gd name="T82" fmla="*/ 269 w 114"/>
                <a:gd name="T83" fmla="*/ 7 h 209"/>
                <a:gd name="T84" fmla="*/ 257 w 114"/>
                <a:gd name="T85" fmla="*/ 14 h 209"/>
                <a:gd name="T86" fmla="*/ 252 w 114"/>
                <a:gd name="T87" fmla="*/ 40 h 209"/>
                <a:gd name="T88" fmla="*/ 234 w 114"/>
                <a:gd name="T89" fmla="*/ 75 h 209"/>
                <a:gd name="T90" fmla="*/ 212 w 114"/>
                <a:gd name="T91" fmla="*/ 113 h 209"/>
                <a:gd name="T92" fmla="*/ 196 w 114"/>
                <a:gd name="T93" fmla="*/ 146 h 209"/>
                <a:gd name="T94" fmla="*/ 186 w 114"/>
                <a:gd name="T95" fmla="*/ 170 h 209"/>
                <a:gd name="T96" fmla="*/ 160 w 114"/>
                <a:gd name="T97" fmla="*/ 217 h 209"/>
                <a:gd name="T98" fmla="*/ 144 w 114"/>
                <a:gd name="T99" fmla="*/ 238 h 209"/>
                <a:gd name="T100" fmla="*/ 125 w 114"/>
                <a:gd name="T101" fmla="*/ 269 h 209"/>
                <a:gd name="T102" fmla="*/ 71 w 114"/>
                <a:gd name="T103" fmla="*/ 377 h 209"/>
                <a:gd name="T104" fmla="*/ 54 w 114"/>
                <a:gd name="T105" fmla="*/ 408 h 209"/>
                <a:gd name="T106" fmla="*/ 2 w 114"/>
                <a:gd name="T107" fmla="*/ 484 h 20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25" name="Freeform 116"/>
            <p:cNvSpPr>
              <a:spLocks noChangeArrowheads="1"/>
            </p:cNvSpPr>
            <p:nvPr/>
          </p:nvSpPr>
          <p:spPr bwMode="auto">
            <a:xfrm>
              <a:off x="45" y="37"/>
              <a:ext cx="319" cy="530"/>
            </a:xfrm>
            <a:custGeom>
              <a:avLst/>
              <a:gdLst>
                <a:gd name="T0" fmla="*/ 279 w 135"/>
                <a:gd name="T1" fmla="*/ 473 h 224"/>
                <a:gd name="T2" fmla="*/ 267 w 135"/>
                <a:gd name="T3" fmla="*/ 457 h 224"/>
                <a:gd name="T4" fmla="*/ 246 w 135"/>
                <a:gd name="T5" fmla="*/ 426 h 224"/>
                <a:gd name="T6" fmla="*/ 241 w 135"/>
                <a:gd name="T7" fmla="*/ 416 h 224"/>
                <a:gd name="T8" fmla="*/ 220 w 135"/>
                <a:gd name="T9" fmla="*/ 379 h 224"/>
                <a:gd name="T10" fmla="*/ 215 w 135"/>
                <a:gd name="T11" fmla="*/ 369 h 224"/>
                <a:gd name="T12" fmla="*/ 203 w 135"/>
                <a:gd name="T13" fmla="*/ 353 h 224"/>
                <a:gd name="T14" fmla="*/ 194 w 135"/>
                <a:gd name="T15" fmla="*/ 334 h 224"/>
                <a:gd name="T16" fmla="*/ 187 w 135"/>
                <a:gd name="T17" fmla="*/ 324 h 224"/>
                <a:gd name="T18" fmla="*/ 182 w 135"/>
                <a:gd name="T19" fmla="*/ 317 h 224"/>
                <a:gd name="T20" fmla="*/ 172 w 135"/>
                <a:gd name="T21" fmla="*/ 298 h 224"/>
                <a:gd name="T22" fmla="*/ 163 w 135"/>
                <a:gd name="T23" fmla="*/ 291 h 224"/>
                <a:gd name="T24" fmla="*/ 156 w 135"/>
                <a:gd name="T25" fmla="*/ 279 h 224"/>
                <a:gd name="T26" fmla="*/ 149 w 135"/>
                <a:gd name="T27" fmla="*/ 265 h 224"/>
                <a:gd name="T28" fmla="*/ 139 w 135"/>
                <a:gd name="T29" fmla="*/ 251 h 224"/>
                <a:gd name="T30" fmla="*/ 130 w 135"/>
                <a:gd name="T31" fmla="*/ 230 h 224"/>
                <a:gd name="T32" fmla="*/ 123 w 135"/>
                <a:gd name="T33" fmla="*/ 220 h 224"/>
                <a:gd name="T34" fmla="*/ 121 w 135"/>
                <a:gd name="T35" fmla="*/ 213 h 224"/>
                <a:gd name="T36" fmla="*/ 113 w 135"/>
                <a:gd name="T37" fmla="*/ 206 h 224"/>
                <a:gd name="T38" fmla="*/ 111 w 135"/>
                <a:gd name="T39" fmla="*/ 203 h 224"/>
                <a:gd name="T40" fmla="*/ 109 w 135"/>
                <a:gd name="T41" fmla="*/ 194 h 224"/>
                <a:gd name="T42" fmla="*/ 92 w 135"/>
                <a:gd name="T43" fmla="*/ 168 h 224"/>
                <a:gd name="T44" fmla="*/ 85 w 135"/>
                <a:gd name="T45" fmla="*/ 156 h 224"/>
                <a:gd name="T46" fmla="*/ 78 w 135"/>
                <a:gd name="T47" fmla="*/ 149 h 224"/>
                <a:gd name="T48" fmla="*/ 66 w 135"/>
                <a:gd name="T49" fmla="*/ 125 h 224"/>
                <a:gd name="T50" fmla="*/ 69 w 135"/>
                <a:gd name="T51" fmla="*/ 118 h 224"/>
                <a:gd name="T52" fmla="*/ 59 w 135"/>
                <a:gd name="T53" fmla="*/ 111 h 224"/>
                <a:gd name="T54" fmla="*/ 52 w 135"/>
                <a:gd name="T55" fmla="*/ 106 h 224"/>
                <a:gd name="T56" fmla="*/ 47 w 135"/>
                <a:gd name="T57" fmla="*/ 95 h 224"/>
                <a:gd name="T58" fmla="*/ 45 w 135"/>
                <a:gd name="T59" fmla="*/ 92 h 224"/>
                <a:gd name="T60" fmla="*/ 45 w 135"/>
                <a:gd name="T61" fmla="*/ 90 h 224"/>
                <a:gd name="T62" fmla="*/ 40 w 135"/>
                <a:gd name="T63" fmla="*/ 80 h 224"/>
                <a:gd name="T64" fmla="*/ 31 w 135"/>
                <a:gd name="T65" fmla="*/ 73 h 224"/>
                <a:gd name="T66" fmla="*/ 31 w 135"/>
                <a:gd name="T67" fmla="*/ 69 h 224"/>
                <a:gd name="T68" fmla="*/ 26 w 135"/>
                <a:gd name="T69" fmla="*/ 62 h 224"/>
                <a:gd name="T70" fmla="*/ 19 w 135"/>
                <a:gd name="T71" fmla="*/ 54 h 224"/>
                <a:gd name="T72" fmla="*/ 28 w 135"/>
                <a:gd name="T73" fmla="*/ 54 h 224"/>
                <a:gd name="T74" fmla="*/ 14 w 135"/>
                <a:gd name="T75" fmla="*/ 45 h 224"/>
                <a:gd name="T76" fmla="*/ 12 w 135"/>
                <a:gd name="T77" fmla="*/ 21 h 224"/>
                <a:gd name="T78" fmla="*/ 9 w 135"/>
                <a:gd name="T79" fmla="*/ 12 h 224"/>
                <a:gd name="T80" fmla="*/ 0 w 135"/>
                <a:gd name="T81" fmla="*/ 0 h 224"/>
                <a:gd name="T82" fmla="*/ 7 w 135"/>
                <a:gd name="T83" fmla="*/ 5 h 224"/>
                <a:gd name="T84" fmla="*/ 12 w 135"/>
                <a:gd name="T85" fmla="*/ 19 h 224"/>
                <a:gd name="T86" fmla="*/ 28 w 135"/>
                <a:gd name="T87" fmla="*/ 40 h 224"/>
                <a:gd name="T88" fmla="*/ 52 w 135"/>
                <a:gd name="T89" fmla="*/ 76 h 224"/>
                <a:gd name="T90" fmla="*/ 76 w 135"/>
                <a:gd name="T91" fmla="*/ 116 h 224"/>
                <a:gd name="T92" fmla="*/ 97 w 135"/>
                <a:gd name="T93" fmla="*/ 149 h 224"/>
                <a:gd name="T94" fmla="*/ 113 w 135"/>
                <a:gd name="T95" fmla="*/ 173 h 224"/>
                <a:gd name="T96" fmla="*/ 139 w 135"/>
                <a:gd name="T97" fmla="*/ 222 h 224"/>
                <a:gd name="T98" fmla="*/ 156 w 135"/>
                <a:gd name="T99" fmla="*/ 253 h 224"/>
                <a:gd name="T100" fmla="*/ 175 w 135"/>
                <a:gd name="T101" fmla="*/ 286 h 224"/>
                <a:gd name="T102" fmla="*/ 248 w 135"/>
                <a:gd name="T103" fmla="*/ 402 h 224"/>
                <a:gd name="T104" fmla="*/ 265 w 135"/>
                <a:gd name="T105" fmla="*/ 431 h 224"/>
                <a:gd name="T106" fmla="*/ 310 w 135"/>
                <a:gd name="T107" fmla="*/ 525 h 22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26" name="Freeform 117"/>
            <p:cNvSpPr>
              <a:spLocks noChangeArrowheads="1"/>
            </p:cNvSpPr>
            <p:nvPr/>
          </p:nvSpPr>
          <p:spPr bwMode="auto">
            <a:xfrm>
              <a:off x="59" y="680"/>
              <a:ext cx="319" cy="529"/>
            </a:xfrm>
            <a:custGeom>
              <a:avLst/>
              <a:gdLst>
                <a:gd name="T0" fmla="*/ 279 w 135"/>
                <a:gd name="T1" fmla="*/ 468 h 224"/>
                <a:gd name="T2" fmla="*/ 269 w 135"/>
                <a:gd name="T3" fmla="*/ 456 h 224"/>
                <a:gd name="T4" fmla="*/ 246 w 135"/>
                <a:gd name="T5" fmla="*/ 425 h 224"/>
                <a:gd name="T6" fmla="*/ 241 w 135"/>
                <a:gd name="T7" fmla="*/ 416 h 224"/>
                <a:gd name="T8" fmla="*/ 220 w 135"/>
                <a:gd name="T9" fmla="*/ 378 h 224"/>
                <a:gd name="T10" fmla="*/ 215 w 135"/>
                <a:gd name="T11" fmla="*/ 366 h 224"/>
                <a:gd name="T12" fmla="*/ 203 w 135"/>
                <a:gd name="T13" fmla="*/ 350 h 224"/>
                <a:gd name="T14" fmla="*/ 194 w 135"/>
                <a:gd name="T15" fmla="*/ 333 h 224"/>
                <a:gd name="T16" fmla="*/ 189 w 135"/>
                <a:gd name="T17" fmla="*/ 324 h 224"/>
                <a:gd name="T18" fmla="*/ 184 w 135"/>
                <a:gd name="T19" fmla="*/ 316 h 224"/>
                <a:gd name="T20" fmla="*/ 170 w 135"/>
                <a:gd name="T21" fmla="*/ 298 h 224"/>
                <a:gd name="T22" fmla="*/ 165 w 135"/>
                <a:gd name="T23" fmla="*/ 288 h 224"/>
                <a:gd name="T24" fmla="*/ 154 w 135"/>
                <a:gd name="T25" fmla="*/ 276 h 224"/>
                <a:gd name="T26" fmla="*/ 149 w 135"/>
                <a:gd name="T27" fmla="*/ 262 h 224"/>
                <a:gd name="T28" fmla="*/ 137 w 135"/>
                <a:gd name="T29" fmla="*/ 248 h 224"/>
                <a:gd name="T30" fmla="*/ 130 w 135"/>
                <a:gd name="T31" fmla="*/ 229 h 224"/>
                <a:gd name="T32" fmla="*/ 123 w 135"/>
                <a:gd name="T33" fmla="*/ 222 h 224"/>
                <a:gd name="T34" fmla="*/ 121 w 135"/>
                <a:gd name="T35" fmla="*/ 213 h 224"/>
                <a:gd name="T36" fmla="*/ 113 w 135"/>
                <a:gd name="T37" fmla="*/ 205 h 224"/>
                <a:gd name="T38" fmla="*/ 111 w 135"/>
                <a:gd name="T39" fmla="*/ 203 h 224"/>
                <a:gd name="T40" fmla="*/ 106 w 135"/>
                <a:gd name="T41" fmla="*/ 194 h 224"/>
                <a:gd name="T42" fmla="*/ 90 w 135"/>
                <a:gd name="T43" fmla="*/ 165 h 224"/>
                <a:gd name="T44" fmla="*/ 85 w 135"/>
                <a:gd name="T45" fmla="*/ 158 h 224"/>
                <a:gd name="T46" fmla="*/ 80 w 135"/>
                <a:gd name="T47" fmla="*/ 149 h 224"/>
                <a:gd name="T48" fmla="*/ 66 w 135"/>
                <a:gd name="T49" fmla="*/ 125 h 224"/>
                <a:gd name="T50" fmla="*/ 69 w 135"/>
                <a:gd name="T51" fmla="*/ 118 h 224"/>
                <a:gd name="T52" fmla="*/ 59 w 135"/>
                <a:gd name="T53" fmla="*/ 111 h 224"/>
                <a:gd name="T54" fmla="*/ 52 w 135"/>
                <a:gd name="T55" fmla="*/ 106 h 224"/>
                <a:gd name="T56" fmla="*/ 47 w 135"/>
                <a:gd name="T57" fmla="*/ 97 h 224"/>
                <a:gd name="T58" fmla="*/ 43 w 135"/>
                <a:gd name="T59" fmla="*/ 94 h 224"/>
                <a:gd name="T60" fmla="*/ 43 w 135"/>
                <a:gd name="T61" fmla="*/ 87 h 224"/>
                <a:gd name="T62" fmla="*/ 40 w 135"/>
                <a:gd name="T63" fmla="*/ 80 h 224"/>
                <a:gd name="T64" fmla="*/ 31 w 135"/>
                <a:gd name="T65" fmla="*/ 73 h 224"/>
                <a:gd name="T66" fmla="*/ 31 w 135"/>
                <a:gd name="T67" fmla="*/ 68 h 224"/>
                <a:gd name="T68" fmla="*/ 24 w 135"/>
                <a:gd name="T69" fmla="*/ 61 h 224"/>
                <a:gd name="T70" fmla="*/ 21 w 135"/>
                <a:gd name="T71" fmla="*/ 54 h 224"/>
                <a:gd name="T72" fmla="*/ 26 w 135"/>
                <a:gd name="T73" fmla="*/ 54 h 224"/>
                <a:gd name="T74" fmla="*/ 17 w 135"/>
                <a:gd name="T75" fmla="*/ 43 h 224"/>
                <a:gd name="T76" fmla="*/ 9 w 135"/>
                <a:gd name="T77" fmla="*/ 21 h 224"/>
                <a:gd name="T78" fmla="*/ 9 w 135"/>
                <a:gd name="T79" fmla="*/ 14 h 224"/>
                <a:gd name="T80" fmla="*/ 0 w 135"/>
                <a:gd name="T81" fmla="*/ 0 h 224"/>
                <a:gd name="T82" fmla="*/ 7 w 135"/>
                <a:gd name="T83" fmla="*/ 5 h 224"/>
                <a:gd name="T84" fmla="*/ 9 w 135"/>
                <a:gd name="T85" fmla="*/ 19 h 224"/>
                <a:gd name="T86" fmla="*/ 26 w 135"/>
                <a:gd name="T87" fmla="*/ 38 h 224"/>
                <a:gd name="T88" fmla="*/ 52 w 135"/>
                <a:gd name="T89" fmla="*/ 76 h 224"/>
                <a:gd name="T90" fmla="*/ 76 w 135"/>
                <a:gd name="T91" fmla="*/ 118 h 224"/>
                <a:gd name="T92" fmla="*/ 97 w 135"/>
                <a:gd name="T93" fmla="*/ 149 h 224"/>
                <a:gd name="T94" fmla="*/ 113 w 135"/>
                <a:gd name="T95" fmla="*/ 172 h 224"/>
                <a:gd name="T96" fmla="*/ 142 w 135"/>
                <a:gd name="T97" fmla="*/ 224 h 224"/>
                <a:gd name="T98" fmla="*/ 156 w 135"/>
                <a:gd name="T99" fmla="*/ 253 h 224"/>
                <a:gd name="T100" fmla="*/ 175 w 135"/>
                <a:gd name="T101" fmla="*/ 288 h 224"/>
                <a:gd name="T102" fmla="*/ 248 w 135"/>
                <a:gd name="T103" fmla="*/ 399 h 224"/>
                <a:gd name="T104" fmla="*/ 265 w 135"/>
                <a:gd name="T105" fmla="*/ 430 h 224"/>
                <a:gd name="T106" fmla="*/ 310 w 135"/>
                <a:gd name="T107" fmla="*/ 524 h 22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27" name="Freeform 118"/>
            <p:cNvSpPr>
              <a:spLocks noChangeArrowheads="1"/>
            </p:cNvSpPr>
            <p:nvPr/>
          </p:nvSpPr>
          <p:spPr bwMode="auto">
            <a:xfrm>
              <a:off x="69" y="1389"/>
              <a:ext cx="305" cy="517"/>
            </a:xfrm>
            <a:custGeom>
              <a:avLst/>
              <a:gdLst>
                <a:gd name="T0" fmla="*/ 265 w 129"/>
                <a:gd name="T1" fmla="*/ 460 h 219"/>
                <a:gd name="T2" fmla="*/ 258 w 129"/>
                <a:gd name="T3" fmla="*/ 444 h 219"/>
                <a:gd name="T4" fmla="*/ 236 w 129"/>
                <a:gd name="T5" fmla="*/ 415 h 219"/>
                <a:gd name="T6" fmla="*/ 227 w 129"/>
                <a:gd name="T7" fmla="*/ 406 h 219"/>
                <a:gd name="T8" fmla="*/ 210 w 129"/>
                <a:gd name="T9" fmla="*/ 371 h 219"/>
                <a:gd name="T10" fmla="*/ 203 w 129"/>
                <a:gd name="T11" fmla="*/ 361 h 219"/>
                <a:gd name="T12" fmla="*/ 194 w 129"/>
                <a:gd name="T13" fmla="*/ 342 h 219"/>
                <a:gd name="T14" fmla="*/ 182 w 129"/>
                <a:gd name="T15" fmla="*/ 326 h 219"/>
                <a:gd name="T16" fmla="*/ 180 w 129"/>
                <a:gd name="T17" fmla="*/ 316 h 219"/>
                <a:gd name="T18" fmla="*/ 175 w 129"/>
                <a:gd name="T19" fmla="*/ 312 h 219"/>
                <a:gd name="T20" fmla="*/ 161 w 129"/>
                <a:gd name="T21" fmla="*/ 293 h 219"/>
                <a:gd name="T22" fmla="*/ 156 w 129"/>
                <a:gd name="T23" fmla="*/ 281 h 219"/>
                <a:gd name="T24" fmla="*/ 147 w 129"/>
                <a:gd name="T25" fmla="*/ 271 h 219"/>
                <a:gd name="T26" fmla="*/ 139 w 129"/>
                <a:gd name="T27" fmla="*/ 257 h 219"/>
                <a:gd name="T28" fmla="*/ 132 w 129"/>
                <a:gd name="T29" fmla="*/ 241 h 219"/>
                <a:gd name="T30" fmla="*/ 121 w 129"/>
                <a:gd name="T31" fmla="*/ 220 h 219"/>
                <a:gd name="T32" fmla="*/ 116 w 129"/>
                <a:gd name="T33" fmla="*/ 215 h 219"/>
                <a:gd name="T34" fmla="*/ 113 w 129"/>
                <a:gd name="T35" fmla="*/ 205 h 219"/>
                <a:gd name="T36" fmla="*/ 109 w 129"/>
                <a:gd name="T37" fmla="*/ 201 h 219"/>
                <a:gd name="T38" fmla="*/ 106 w 129"/>
                <a:gd name="T39" fmla="*/ 198 h 219"/>
                <a:gd name="T40" fmla="*/ 99 w 129"/>
                <a:gd name="T41" fmla="*/ 189 h 219"/>
                <a:gd name="T42" fmla="*/ 85 w 129"/>
                <a:gd name="T43" fmla="*/ 163 h 219"/>
                <a:gd name="T44" fmla="*/ 78 w 129"/>
                <a:gd name="T45" fmla="*/ 153 h 219"/>
                <a:gd name="T46" fmla="*/ 73 w 129"/>
                <a:gd name="T47" fmla="*/ 144 h 219"/>
                <a:gd name="T48" fmla="*/ 64 w 129"/>
                <a:gd name="T49" fmla="*/ 123 h 219"/>
                <a:gd name="T50" fmla="*/ 64 w 129"/>
                <a:gd name="T51" fmla="*/ 113 h 219"/>
                <a:gd name="T52" fmla="*/ 52 w 129"/>
                <a:gd name="T53" fmla="*/ 111 h 219"/>
                <a:gd name="T54" fmla="*/ 47 w 129"/>
                <a:gd name="T55" fmla="*/ 106 h 219"/>
                <a:gd name="T56" fmla="*/ 43 w 129"/>
                <a:gd name="T57" fmla="*/ 94 h 219"/>
                <a:gd name="T58" fmla="*/ 38 w 129"/>
                <a:gd name="T59" fmla="*/ 92 h 219"/>
                <a:gd name="T60" fmla="*/ 38 w 129"/>
                <a:gd name="T61" fmla="*/ 87 h 219"/>
                <a:gd name="T62" fmla="*/ 38 w 129"/>
                <a:gd name="T63" fmla="*/ 78 h 219"/>
                <a:gd name="T64" fmla="*/ 28 w 129"/>
                <a:gd name="T65" fmla="*/ 71 h 219"/>
                <a:gd name="T66" fmla="*/ 28 w 129"/>
                <a:gd name="T67" fmla="*/ 66 h 219"/>
                <a:gd name="T68" fmla="*/ 21 w 129"/>
                <a:gd name="T69" fmla="*/ 61 h 219"/>
                <a:gd name="T70" fmla="*/ 17 w 129"/>
                <a:gd name="T71" fmla="*/ 52 h 219"/>
                <a:gd name="T72" fmla="*/ 24 w 129"/>
                <a:gd name="T73" fmla="*/ 52 h 219"/>
                <a:gd name="T74" fmla="*/ 12 w 129"/>
                <a:gd name="T75" fmla="*/ 42 h 219"/>
                <a:gd name="T76" fmla="*/ 7 w 129"/>
                <a:gd name="T77" fmla="*/ 19 h 219"/>
                <a:gd name="T78" fmla="*/ 7 w 129"/>
                <a:gd name="T79" fmla="*/ 12 h 219"/>
                <a:gd name="T80" fmla="*/ 0 w 129"/>
                <a:gd name="T81" fmla="*/ 0 h 219"/>
                <a:gd name="T82" fmla="*/ 5 w 129"/>
                <a:gd name="T83" fmla="*/ 2 h 219"/>
                <a:gd name="T84" fmla="*/ 7 w 129"/>
                <a:gd name="T85" fmla="*/ 17 h 219"/>
                <a:gd name="T86" fmla="*/ 24 w 129"/>
                <a:gd name="T87" fmla="*/ 38 h 219"/>
                <a:gd name="T88" fmla="*/ 47 w 129"/>
                <a:gd name="T89" fmla="*/ 73 h 219"/>
                <a:gd name="T90" fmla="*/ 71 w 129"/>
                <a:gd name="T91" fmla="*/ 111 h 219"/>
                <a:gd name="T92" fmla="*/ 92 w 129"/>
                <a:gd name="T93" fmla="*/ 144 h 219"/>
                <a:gd name="T94" fmla="*/ 106 w 129"/>
                <a:gd name="T95" fmla="*/ 170 h 219"/>
                <a:gd name="T96" fmla="*/ 135 w 129"/>
                <a:gd name="T97" fmla="*/ 220 h 219"/>
                <a:gd name="T98" fmla="*/ 149 w 129"/>
                <a:gd name="T99" fmla="*/ 248 h 219"/>
                <a:gd name="T100" fmla="*/ 166 w 129"/>
                <a:gd name="T101" fmla="*/ 281 h 219"/>
                <a:gd name="T102" fmla="*/ 236 w 129"/>
                <a:gd name="T103" fmla="*/ 390 h 219"/>
                <a:gd name="T104" fmla="*/ 255 w 129"/>
                <a:gd name="T105" fmla="*/ 423 h 219"/>
                <a:gd name="T106" fmla="*/ 298 w 129"/>
                <a:gd name="T107" fmla="*/ 512 h 21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28" name="Freeform 119"/>
            <p:cNvSpPr>
              <a:spLocks noChangeArrowheads="1"/>
            </p:cNvSpPr>
            <p:nvPr/>
          </p:nvSpPr>
          <p:spPr bwMode="auto">
            <a:xfrm>
              <a:off x="71" y="2041"/>
              <a:ext cx="310" cy="517"/>
            </a:xfrm>
            <a:custGeom>
              <a:avLst/>
              <a:gdLst>
                <a:gd name="T0" fmla="*/ 272 w 131"/>
                <a:gd name="T1" fmla="*/ 460 h 219"/>
                <a:gd name="T2" fmla="*/ 263 w 131"/>
                <a:gd name="T3" fmla="*/ 446 h 219"/>
                <a:gd name="T4" fmla="*/ 241 w 131"/>
                <a:gd name="T5" fmla="*/ 415 h 219"/>
                <a:gd name="T6" fmla="*/ 237 w 131"/>
                <a:gd name="T7" fmla="*/ 406 h 219"/>
                <a:gd name="T8" fmla="*/ 218 w 131"/>
                <a:gd name="T9" fmla="*/ 371 h 219"/>
                <a:gd name="T10" fmla="*/ 211 w 131"/>
                <a:gd name="T11" fmla="*/ 361 h 219"/>
                <a:gd name="T12" fmla="*/ 199 w 131"/>
                <a:gd name="T13" fmla="*/ 345 h 219"/>
                <a:gd name="T14" fmla="*/ 189 w 131"/>
                <a:gd name="T15" fmla="*/ 328 h 219"/>
                <a:gd name="T16" fmla="*/ 185 w 131"/>
                <a:gd name="T17" fmla="*/ 316 h 219"/>
                <a:gd name="T18" fmla="*/ 177 w 131"/>
                <a:gd name="T19" fmla="*/ 309 h 219"/>
                <a:gd name="T20" fmla="*/ 166 w 131"/>
                <a:gd name="T21" fmla="*/ 293 h 219"/>
                <a:gd name="T22" fmla="*/ 161 w 131"/>
                <a:gd name="T23" fmla="*/ 283 h 219"/>
                <a:gd name="T24" fmla="*/ 154 w 131"/>
                <a:gd name="T25" fmla="*/ 271 h 219"/>
                <a:gd name="T26" fmla="*/ 144 w 131"/>
                <a:gd name="T27" fmla="*/ 257 h 219"/>
                <a:gd name="T28" fmla="*/ 137 w 131"/>
                <a:gd name="T29" fmla="*/ 243 h 219"/>
                <a:gd name="T30" fmla="*/ 125 w 131"/>
                <a:gd name="T31" fmla="*/ 222 h 219"/>
                <a:gd name="T32" fmla="*/ 121 w 131"/>
                <a:gd name="T33" fmla="*/ 217 h 219"/>
                <a:gd name="T34" fmla="*/ 118 w 131"/>
                <a:gd name="T35" fmla="*/ 205 h 219"/>
                <a:gd name="T36" fmla="*/ 114 w 131"/>
                <a:gd name="T37" fmla="*/ 203 h 219"/>
                <a:gd name="T38" fmla="*/ 111 w 131"/>
                <a:gd name="T39" fmla="*/ 198 h 219"/>
                <a:gd name="T40" fmla="*/ 104 w 131"/>
                <a:gd name="T41" fmla="*/ 189 h 219"/>
                <a:gd name="T42" fmla="*/ 90 w 131"/>
                <a:gd name="T43" fmla="*/ 163 h 219"/>
                <a:gd name="T44" fmla="*/ 83 w 131"/>
                <a:gd name="T45" fmla="*/ 156 h 219"/>
                <a:gd name="T46" fmla="*/ 78 w 131"/>
                <a:gd name="T47" fmla="*/ 144 h 219"/>
                <a:gd name="T48" fmla="*/ 66 w 131"/>
                <a:gd name="T49" fmla="*/ 123 h 219"/>
                <a:gd name="T50" fmla="*/ 66 w 131"/>
                <a:gd name="T51" fmla="*/ 116 h 219"/>
                <a:gd name="T52" fmla="*/ 59 w 131"/>
                <a:gd name="T53" fmla="*/ 111 h 219"/>
                <a:gd name="T54" fmla="*/ 52 w 131"/>
                <a:gd name="T55" fmla="*/ 106 h 219"/>
                <a:gd name="T56" fmla="*/ 47 w 131"/>
                <a:gd name="T57" fmla="*/ 94 h 219"/>
                <a:gd name="T58" fmla="*/ 43 w 131"/>
                <a:gd name="T59" fmla="*/ 94 h 219"/>
                <a:gd name="T60" fmla="*/ 43 w 131"/>
                <a:gd name="T61" fmla="*/ 90 h 219"/>
                <a:gd name="T62" fmla="*/ 40 w 131"/>
                <a:gd name="T63" fmla="*/ 78 h 219"/>
                <a:gd name="T64" fmla="*/ 33 w 131"/>
                <a:gd name="T65" fmla="*/ 73 h 219"/>
                <a:gd name="T66" fmla="*/ 31 w 131"/>
                <a:gd name="T67" fmla="*/ 66 h 219"/>
                <a:gd name="T68" fmla="*/ 28 w 131"/>
                <a:gd name="T69" fmla="*/ 61 h 219"/>
                <a:gd name="T70" fmla="*/ 21 w 131"/>
                <a:gd name="T71" fmla="*/ 52 h 219"/>
                <a:gd name="T72" fmla="*/ 28 w 131"/>
                <a:gd name="T73" fmla="*/ 54 h 219"/>
                <a:gd name="T74" fmla="*/ 17 w 131"/>
                <a:gd name="T75" fmla="*/ 42 h 219"/>
                <a:gd name="T76" fmla="*/ 12 w 131"/>
                <a:gd name="T77" fmla="*/ 19 h 219"/>
                <a:gd name="T78" fmla="*/ 9 w 131"/>
                <a:gd name="T79" fmla="*/ 14 h 219"/>
                <a:gd name="T80" fmla="*/ 0 w 131"/>
                <a:gd name="T81" fmla="*/ 0 h 219"/>
                <a:gd name="T82" fmla="*/ 7 w 131"/>
                <a:gd name="T83" fmla="*/ 5 h 219"/>
                <a:gd name="T84" fmla="*/ 12 w 131"/>
                <a:gd name="T85" fmla="*/ 17 h 219"/>
                <a:gd name="T86" fmla="*/ 31 w 131"/>
                <a:gd name="T87" fmla="*/ 38 h 219"/>
                <a:gd name="T88" fmla="*/ 52 w 131"/>
                <a:gd name="T89" fmla="*/ 73 h 219"/>
                <a:gd name="T90" fmla="*/ 78 w 131"/>
                <a:gd name="T91" fmla="*/ 113 h 219"/>
                <a:gd name="T92" fmla="*/ 97 w 131"/>
                <a:gd name="T93" fmla="*/ 144 h 219"/>
                <a:gd name="T94" fmla="*/ 114 w 131"/>
                <a:gd name="T95" fmla="*/ 168 h 219"/>
                <a:gd name="T96" fmla="*/ 140 w 131"/>
                <a:gd name="T97" fmla="*/ 220 h 219"/>
                <a:gd name="T98" fmla="*/ 154 w 131"/>
                <a:gd name="T99" fmla="*/ 248 h 219"/>
                <a:gd name="T100" fmla="*/ 173 w 131"/>
                <a:gd name="T101" fmla="*/ 283 h 219"/>
                <a:gd name="T102" fmla="*/ 244 w 131"/>
                <a:gd name="T103" fmla="*/ 392 h 219"/>
                <a:gd name="T104" fmla="*/ 260 w 131"/>
                <a:gd name="T105" fmla="*/ 420 h 219"/>
                <a:gd name="T106" fmla="*/ 303 w 131"/>
                <a:gd name="T107" fmla="*/ 512 h 21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29" name="Freeform 120"/>
            <p:cNvSpPr>
              <a:spLocks noChangeArrowheads="1"/>
            </p:cNvSpPr>
            <p:nvPr/>
          </p:nvSpPr>
          <p:spPr bwMode="auto">
            <a:xfrm>
              <a:off x="388" y="2201"/>
              <a:ext cx="300" cy="551"/>
            </a:xfrm>
            <a:custGeom>
              <a:avLst/>
              <a:gdLst>
                <a:gd name="T0" fmla="*/ 33 w 127"/>
                <a:gd name="T1" fmla="*/ 485 h 233"/>
                <a:gd name="T2" fmla="*/ 40 w 127"/>
                <a:gd name="T3" fmla="*/ 471 h 233"/>
                <a:gd name="T4" fmla="*/ 54 w 127"/>
                <a:gd name="T5" fmla="*/ 437 h 233"/>
                <a:gd name="T6" fmla="*/ 64 w 127"/>
                <a:gd name="T7" fmla="*/ 423 h 233"/>
                <a:gd name="T8" fmla="*/ 83 w 127"/>
                <a:gd name="T9" fmla="*/ 390 h 233"/>
                <a:gd name="T10" fmla="*/ 90 w 127"/>
                <a:gd name="T11" fmla="*/ 378 h 233"/>
                <a:gd name="T12" fmla="*/ 97 w 127"/>
                <a:gd name="T13" fmla="*/ 359 h 233"/>
                <a:gd name="T14" fmla="*/ 109 w 127"/>
                <a:gd name="T15" fmla="*/ 343 h 233"/>
                <a:gd name="T16" fmla="*/ 113 w 127"/>
                <a:gd name="T17" fmla="*/ 333 h 233"/>
                <a:gd name="T18" fmla="*/ 116 w 127"/>
                <a:gd name="T19" fmla="*/ 324 h 233"/>
                <a:gd name="T20" fmla="*/ 128 w 127"/>
                <a:gd name="T21" fmla="*/ 303 h 233"/>
                <a:gd name="T22" fmla="*/ 132 w 127"/>
                <a:gd name="T23" fmla="*/ 293 h 233"/>
                <a:gd name="T24" fmla="*/ 137 w 127"/>
                <a:gd name="T25" fmla="*/ 279 h 233"/>
                <a:gd name="T26" fmla="*/ 146 w 127"/>
                <a:gd name="T27" fmla="*/ 265 h 233"/>
                <a:gd name="T28" fmla="*/ 156 w 127"/>
                <a:gd name="T29" fmla="*/ 248 h 233"/>
                <a:gd name="T30" fmla="*/ 168 w 127"/>
                <a:gd name="T31" fmla="*/ 232 h 233"/>
                <a:gd name="T32" fmla="*/ 172 w 127"/>
                <a:gd name="T33" fmla="*/ 220 h 233"/>
                <a:gd name="T34" fmla="*/ 175 w 127"/>
                <a:gd name="T35" fmla="*/ 215 h 233"/>
                <a:gd name="T36" fmla="*/ 180 w 127"/>
                <a:gd name="T37" fmla="*/ 206 h 233"/>
                <a:gd name="T38" fmla="*/ 180 w 127"/>
                <a:gd name="T39" fmla="*/ 201 h 233"/>
                <a:gd name="T40" fmla="*/ 184 w 127"/>
                <a:gd name="T41" fmla="*/ 194 h 233"/>
                <a:gd name="T42" fmla="*/ 201 w 127"/>
                <a:gd name="T43" fmla="*/ 168 h 233"/>
                <a:gd name="T44" fmla="*/ 208 w 127"/>
                <a:gd name="T45" fmla="*/ 154 h 233"/>
                <a:gd name="T46" fmla="*/ 213 w 127"/>
                <a:gd name="T47" fmla="*/ 147 h 233"/>
                <a:gd name="T48" fmla="*/ 224 w 127"/>
                <a:gd name="T49" fmla="*/ 123 h 233"/>
                <a:gd name="T50" fmla="*/ 231 w 127"/>
                <a:gd name="T51" fmla="*/ 118 h 233"/>
                <a:gd name="T52" fmla="*/ 234 w 127"/>
                <a:gd name="T53" fmla="*/ 109 h 233"/>
                <a:gd name="T54" fmla="*/ 234 w 127"/>
                <a:gd name="T55" fmla="*/ 102 h 233"/>
                <a:gd name="T56" fmla="*/ 239 w 127"/>
                <a:gd name="T57" fmla="*/ 90 h 233"/>
                <a:gd name="T58" fmla="*/ 239 w 127"/>
                <a:gd name="T59" fmla="*/ 87 h 233"/>
                <a:gd name="T60" fmla="*/ 243 w 127"/>
                <a:gd name="T61" fmla="*/ 83 h 233"/>
                <a:gd name="T62" fmla="*/ 253 w 127"/>
                <a:gd name="T63" fmla="*/ 73 h 233"/>
                <a:gd name="T64" fmla="*/ 253 w 127"/>
                <a:gd name="T65" fmla="*/ 66 h 233"/>
                <a:gd name="T66" fmla="*/ 257 w 127"/>
                <a:gd name="T67" fmla="*/ 61 h 233"/>
                <a:gd name="T68" fmla="*/ 260 w 127"/>
                <a:gd name="T69" fmla="*/ 54 h 233"/>
                <a:gd name="T70" fmla="*/ 265 w 127"/>
                <a:gd name="T71" fmla="*/ 45 h 233"/>
                <a:gd name="T72" fmla="*/ 267 w 127"/>
                <a:gd name="T73" fmla="*/ 52 h 233"/>
                <a:gd name="T74" fmla="*/ 272 w 127"/>
                <a:gd name="T75" fmla="*/ 35 h 233"/>
                <a:gd name="T76" fmla="*/ 286 w 127"/>
                <a:gd name="T77" fmla="*/ 19 h 233"/>
                <a:gd name="T78" fmla="*/ 293 w 127"/>
                <a:gd name="T79" fmla="*/ 12 h 233"/>
                <a:gd name="T80" fmla="*/ 300 w 127"/>
                <a:gd name="T81" fmla="*/ 0 h 233"/>
                <a:gd name="T82" fmla="*/ 300 w 127"/>
                <a:gd name="T83" fmla="*/ 7 h 233"/>
                <a:gd name="T84" fmla="*/ 288 w 127"/>
                <a:gd name="T85" fmla="*/ 19 h 233"/>
                <a:gd name="T86" fmla="*/ 281 w 127"/>
                <a:gd name="T87" fmla="*/ 43 h 233"/>
                <a:gd name="T88" fmla="*/ 262 w 127"/>
                <a:gd name="T89" fmla="*/ 85 h 233"/>
                <a:gd name="T90" fmla="*/ 239 w 127"/>
                <a:gd name="T91" fmla="*/ 128 h 233"/>
                <a:gd name="T92" fmla="*/ 222 w 127"/>
                <a:gd name="T93" fmla="*/ 161 h 233"/>
                <a:gd name="T94" fmla="*/ 208 w 127"/>
                <a:gd name="T95" fmla="*/ 187 h 233"/>
                <a:gd name="T96" fmla="*/ 177 w 127"/>
                <a:gd name="T97" fmla="*/ 239 h 233"/>
                <a:gd name="T98" fmla="*/ 161 w 127"/>
                <a:gd name="T99" fmla="*/ 265 h 233"/>
                <a:gd name="T100" fmla="*/ 139 w 127"/>
                <a:gd name="T101" fmla="*/ 303 h 233"/>
                <a:gd name="T102" fmla="*/ 78 w 127"/>
                <a:gd name="T103" fmla="*/ 423 h 233"/>
                <a:gd name="T104" fmla="*/ 61 w 127"/>
                <a:gd name="T105" fmla="*/ 454 h 233"/>
                <a:gd name="T106" fmla="*/ 2 w 127"/>
                <a:gd name="T107" fmla="*/ 544 h 23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30" name="Freeform 121"/>
            <p:cNvSpPr>
              <a:spLocks noChangeArrowheads="1"/>
            </p:cNvSpPr>
            <p:nvPr/>
          </p:nvSpPr>
          <p:spPr bwMode="auto">
            <a:xfrm>
              <a:off x="388" y="2853"/>
              <a:ext cx="300" cy="551"/>
            </a:xfrm>
            <a:custGeom>
              <a:avLst/>
              <a:gdLst>
                <a:gd name="T0" fmla="*/ 33 w 127"/>
                <a:gd name="T1" fmla="*/ 485 h 233"/>
                <a:gd name="T2" fmla="*/ 43 w 127"/>
                <a:gd name="T3" fmla="*/ 471 h 233"/>
                <a:gd name="T4" fmla="*/ 59 w 127"/>
                <a:gd name="T5" fmla="*/ 435 h 233"/>
                <a:gd name="T6" fmla="*/ 61 w 127"/>
                <a:gd name="T7" fmla="*/ 423 h 233"/>
                <a:gd name="T8" fmla="*/ 85 w 127"/>
                <a:gd name="T9" fmla="*/ 390 h 233"/>
                <a:gd name="T10" fmla="*/ 92 w 127"/>
                <a:gd name="T11" fmla="*/ 378 h 233"/>
                <a:gd name="T12" fmla="*/ 102 w 127"/>
                <a:gd name="T13" fmla="*/ 357 h 233"/>
                <a:gd name="T14" fmla="*/ 109 w 127"/>
                <a:gd name="T15" fmla="*/ 343 h 233"/>
                <a:gd name="T16" fmla="*/ 118 w 127"/>
                <a:gd name="T17" fmla="*/ 331 h 233"/>
                <a:gd name="T18" fmla="*/ 120 w 127"/>
                <a:gd name="T19" fmla="*/ 324 h 233"/>
                <a:gd name="T20" fmla="*/ 128 w 127"/>
                <a:gd name="T21" fmla="*/ 303 h 233"/>
                <a:gd name="T22" fmla="*/ 135 w 127"/>
                <a:gd name="T23" fmla="*/ 291 h 233"/>
                <a:gd name="T24" fmla="*/ 139 w 127"/>
                <a:gd name="T25" fmla="*/ 281 h 233"/>
                <a:gd name="T26" fmla="*/ 149 w 127"/>
                <a:gd name="T27" fmla="*/ 267 h 233"/>
                <a:gd name="T28" fmla="*/ 156 w 127"/>
                <a:gd name="T29" fmla="*/ 248 h 233"/>
                <a:gd name="T30" fmla="*/ 170 w 127"/>
                <a:gd name="T31" fmla="*/ 229 h 233"/>
                <a:gd name="T32" fmla="*/ 172 w 127"/>
                <a:gd name="T33" fmla="*/ 220 h 233"/>
                <a:gd name="T34" fmla="*/ 177 w 127"/>
                <a:gd name="T35" fmla="*/ 215 h 233"/>
                <a:gd name="T36" fmla="*/ 182 w 127"/>
                <a:gd name="T37" fmla="*/ 203 h 233"/>
                <a:gd name="T38" fmla="*/ 184 w 127"/>
                <a:gd name="T39" fmla="*/ 203 h 233"/>
                <a:gd name="T40" fmla="*/ 189 w 127"/>
                <a:gd name="T41" fmla="*/ 194 h 233"/>
                <a:gd name="T42" fmla="*/ 206 w 127"/>
                <a:gd name="T43" fmla="*/ 166 h 233"/>
                <a:gd name="T44" fmla="*/ 208 w 127"/>
                <a:gd name="T45" fmla="*/ 154 h 233"/>
                <a:gd name="T46" fmla="*/ 215 w 127"/>
                <a:gd name="T47" fmla="*/ 144 h 233"/>
                <a:gd name="T48" fmla="*/ 227 w 127"/>
                <a:gd name="T49" fmla="*/ 123 h 233"/>
                <a:gd name="T50" fmla="*/ 234 w 127"/>
                <a:gd name="T51" fmla="*/ 118 h 233"/>
                <a:gd name="T52" fmla="*/ 236 w 127"/>
                <a:gd name="T53" fmla="*/ 109 h 233"/>
                <a:gd name="T54" fmla="*/ 236 w 127"/>
                <a:gd name="T55" fmla="*/ 99 h 233"/>
                <a:gd name="T56" fmla="*/ 241 w 127"/>
                <a:gd name="T57" fmla="*/ 90 h 233"/>
                <a:gd name="T58" fmla="*/ 241 w 127"/>
                <a:gd name="T59" fmla="*/ 87 h 233"/>
                <a:gd name="T60" fmla="*/ 248 w 127"/>
                <a:gd name="T61" fmla="*/ 80 h 233"/>
                <a:gd name="T62" fmla="*/ 253 w 127"/>
                <a:gd name="T63" fmla="*/ 76 h 233"/>
                <a:gd name="T64" fmla="*/ 255 w 127"/>
                <a:gd name="T65" fmla="*/ 66 h 233"/>
                <a:gd name="T66" fmla="*/ 257 w 127"/>
                <a:gd name="T67" fmla="*/ 59 h 233"/>
                <a:gd name="T68" fmla="*/ 260 w 127"/>
                <a:gd name="T69" fmla="*/ 54 h 233"/>
                <a:gd name="T70" fmla="*/ 265 w 127"/>
                <a:gd name="T71" fmla="*/ 45 h 233"/>
                <a:gd name="T72" fmla="*/ 269 w 127"/>
                <a:gd name="T73" fmla="*/ 52 h 233"/>
                <a:gd name="T74" fmla="*/ 274 w 127"/>
                <a:gd name="T75" fmla="*/ 35 h 233"/>
                <a:gd name="T76" fmla="*/ 291 w 127"/>
                <a:gd name="T77" fmla="*/ 17 h 233"/>
                <a:gd name="T78" fmla="*/ 295 w 127"/>
                <a:gd name="T79" fmla="*/ 12 h 233"/>
                <a:gd name="T80" fmla="*/ 300 w 127"/>
                <a:gd name="T81" fmla="*/ 0 h 233"/>
                <a:gd name="T82" fmla="*/ 300 w 127"/>
                <a:gd name="T83" fmla="*/ 7 h 233"/>
                <a:gd name="T84" fmla="*/ 293 w 127"/>
                <a:gd name="T85" fmla="*/ 17 h 233"/>
                <a:gd name="T86" fmla="*/ 283 w 127"/>
                <a:gd name="T87" fmla="*/ 43 h 233"/>
                <a:gd name="T88" fmla="*/ 262 w 127"/>
                <a:gd name="T89" fmla="*/ 83 h 233"/>
                <a:gd name="T90" fmla="*/ 239 w 127"/>
                <a:gd name="T91" fmla="*/ 128 h 233"/>
                <a:gd name="T92" fmla="*/ 220 w 127"/>
                <a:gd name="T93" fmla="*/ 161 h 233"/>
                <a:gd name="T94" fmla="*/ 208 w 127"/>
                <a:gd name="T95" fmla="*/ 187 h 233"/>
                <a:gd name="T96" fmla="*/ 177 w 127"/>
                <a:gd name="T97" fmla="*/ 239 h 233"/>
                <a:gd name="T98" fmla="*/ 163 w 127"/>
                <a:gd name="T99" fmla="*/ 267 h 233"/>
                <a:gd name="T100" fmla="*/ 139 w 127"/>
                <a:gd name="T101" fmla="*/ 303 h 233"/>
                <a:gd name="T102" fmla="*/ 78 w 127"/>
                <a:gd name="T103" fmla="*/ 423 h 233"/>
                <a:gd name="T104" fmla="*/ 61 w 127"/>
                <a:gd name="T105" fmla="*/ 454 h 233"/>
                <a:gd name="T106" fmla="*/ 2 w 127"/>
                <a:gd name="T107" fmla="*/ 542 h 23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31" name="Freeform 122"/>
            <p:cNvSpPr>
              <a:spLocks noChangeArrowheads="1"/>
            </p:cNvSpPr>
            <p:nvPr/>
          </p:nvSpPr>
          <p:spPr bwMode="auto">
            <a:xfrm>
              <a:off x="355" y="515"/>
              <a:ext cx="68" cy="2938"/>
            </a:xfrm>
            <a:custGeom>
              <a:avLst/>
              <a:gdLst>
                <a:gd name="T0" fmla="*/ 9 w 29"/>
                <a:gd name="T1" fmla="*/ 0 h 1244"/>
                <a:gd name="T2" fmla="*/ 21 w 29"/>
                <a:gd name="T3" fmla="*/ 1455 h 1244"/>
                <a:gd name="T4" fmla="*/ 0 w 29"/>
                <a:gd name="T5" fmla="*/ 2938 h 1244"/>
                <a:gd name="T6" fmla="*/ 61 w 29"/>
                <a:gd name="T7" fmla="*/ 2938 h 1244"/>
                <a:gd name="T8" fmla="*/ 40 w 29"/>
                <a:gd name="T9" fmla="*/ 2128 h 1244"/>
                <a:gd name="T10" fmla="*/ 68 w 29"/>
                <a:gd name="T11" fmla="*/ 668 h 1244"/>
                <a:gd name="T12" fmla="*/ 47 w 29"/>
                <a:gd name="T13" fmla="*/ 0 h 1244"/>
                <a:gd name="T14" fmla="*/ 9 w 29"/>
                <a:gd name="T15" fmla="*/ 0 h 1244"/>
                <a:gd name="T16" fmla="*/ 9 w 29"/>
                <a:gd name="T17" fmla="*/ 0 h 124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32" name="Freeform 123"/>
            <p:cNvSpPr>
              <a:spLocks noChangeArrowheads="1"/>
            </p:cNvSpPr>
            <p:nvPr/>
          </p:nvSpPr>
          <p:spPr bwMode="auto">
            <a:xfrm>
              <a:off x="841" y="1044"/>
              <a:ext cx="194" cy="385"/>
            </a:xfrm>
            <a:custGeom>
              <a:avLst/>
              <a:gdLst>
                <a:gd name="T0" fmla="*/ 71 w 82"/>
                <a:gd name="T1" fmla="*/ 12 h 163"/>
                <a:gd name="T2" fmla="*/ 163 w 82"/>
                <a:gd name="T3" fmla="*/ 385 h 163"/>
                <a:gd name="T4" fmla="*/ 35 w 82"/>
                <a:gd name="T5" fmla="*/ 239 h 163"/>
                <a:gd name="T6" fmla="*/ 71 w 82"/>
                <a:gd name="T7" fmla="*/ 12 h 16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33" name="Freeform 124"/>
            <p:cNvSpPr>
              <a:spLocks noChangeArrowheads="1"/>
            </p:cNvSpPr>
            <p:nvPr/>
          </p:nvSpPr>
          <p:spPr bwMode="auto">
            <a:xfrm>
              <a:off x="848" y="1056"/>
              <a:ext cx="102" cy="318"/>
            </a:xfrm>
            <a:custGeom>
              <a:avLst/>
              <a:gdLst>
                <a:gd name="T0" fmla="*/ 66 w 43"/>
                <a:gd name="T1" fmla="*/ 0 h 135"/>
                <a:gd name="T2" fmla="*/ 102 w 43"/>
                <a:gd name="T3" fmla="*/ 318 h 135"/>
                <a:gd name="T4" fmla="*/ 31 w 43"/>
                <a:gd name="T5" fmla="*/ 226 h 135"/>
                <a:gd name="T6" fmla="*/ 66 w 43"/>
                <a:gd name="T7" fmla="*/ 0 h 1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34" name="Freeform 125"/>
            <p:cNvSpPr>
              <a:spLocks noChangeArrowheads="1"/>
            </p:cNvSpPr>
            <p:nvPr/>
          </p:nvSpPr>
          <p:spPr bwMode="auto">
            <a:xfrm>
              <a:off x="820" y="2248"/>
              <a:ext cx="220" cy="426"/>
            </a:xfrm>
            <a:custGeom>
              <a:avLst/>
              <a:gdLst>
                <a:gd name="T0" fmla="*/ 83 w 93"/>
                <a:gd name="T1" fmla="*/ 9 h 180"/>
                <a:gd name="T2" fmla="*/ 189 w 93"/>
                <a:gd name="T3" fmla="*/ 426 h 180"/>
                <a:gd name="T4" fmla="*/ 43 w 93"/>
                <a:gd name="T5" fmla="*/ 258 h 180"/>
                <a:gd name="T6" fmla="*/ 83 w 93"/>
                <a:gd name="T7" fmla="*/ 9 h 18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35" name="Freeform 126"/>
            <p:cNvSpPr>
              <a:spLocks noChangeArrowheads="1"/>
            </p:cNvSpPr>
            <p:nvPr/>
          </p:nvSpPr>
          <p:spPr bwMode="auto">
            <a:xfrm>
              <a:off x="830" y="2256"/>
              <a:ext cx="111" cy="359"/>
            </a:xfrm>
            <a:custGeom>
              <a:avLst/>
              <a:gdLst>
                <a:gd name="T0" fmla="*/ 73 w 47"/>
                <a:gd name="T1" fmla="*/ 0 h 152"/>
                <a:gd name="T2" fmla="*/ 111 w 47"/>
                <a:gd name="T3" fmla="*/ 359 h 152"/>
                <a:gd name="T4" fmla="*/ 33 w 47"/>
                <a:gd name="T5" fmla="*/ 253 h 152"/>
                <a:gd name="T6" fmla="*/ 73 w 47"/>
                <a:gd name="T7" fmla="*/ 0 h 15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36" name="Freeform 127"/>
            <p:cNvSpPr>
              <a:spLocks noChangeArrowheads="1"/>
            </p:cNvSpPr>
            <p:nvPr/>
          </p:nvSpPr>
          <p:spPr bwMode="auto">
            <a:xfrm>
              <a:off x="830" y="3309"/>
              <a:ext cx="222" cy="428"/>
            </a:xfrm>
            <a:custGeom>
              <a:avLst/>
              <a:gdLst>
                <a:gd name="T0" fmla="*/ 83 w 94"/>
                <a:gd name="T1" fmla="*/ 12 h 181"/>
                <a:gd name="T2" fmla="*/ 187 w 94"/>
                <a:gd name="T3" fmla="*/ 428 h 181"/>
                <a:gd name="T4" fmla="*/ 45 w 94"/>
                <a:gd name="T5" fmla="*/ 265 h 181"/>
                <a:gd name="T6" fmla="*/ 83 w 94"/>
                <a:gd name="T7" fmla="*/ 12 h 18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37" name="Freeform 128"/>
            <p:cNvSpPr>
              <a:spLocks noChangeArrowheads="1"/>
            </p:cNvSpPr>
            <p:nvPr/>
          </p:nvSpPr>
          <p:spPr bwMode="auto">
            <a:xfrm>
              <a:off x="846" y="3321"/>
              <a:ext cx="106" cy="354"/>
            </a:xfrm>
            <a:custGeom>
              <a:avLst/>
              <a:gdLst>
                <a:gd name="T0" fmla="*/ 66 w 45"/>
                <a:gd name="T1" fmla="*/ 0 h 150"/>
                <a:gd name="T2" fmla="*/ 106 w 45"/>
                <a:gd name="T3" fmla="*/ 354 h 150"/>
                <a:gd name="T4" fmla="*/ 31 w 45"/>
                <a:gd name="T5" fmla="*/ 253 h 150"/>
                <a:gd name="T6" fmla="*/ 66 w 45"/>
                <a:gd name="T7" fmla="*/ 0 h 1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38" name="Freeform 129"/>
            <p:cNvSpPr>
              <a:spLocks noChangeArrowheads="1"/>
            </p:cNvSpPr>
            <p:nvPr/>
          </p:nvSpPr>
          <p:spPr bwMode="auto">
            <a:xfrm>
              <a:off x="1049" y="2085"/>
              <a:ext cx="218" cy="433"/>
            </a:xfrm>
            <a:custGeom>
              <a:avLst/>
              <a:gdLst>
                <a:gd name="T0" fmla="*/ 135 w 92"/>
                <a:gd name="T1" fmla="*/ 12 h 183"/>
                <a:gd name="T2" fmla="*/ 31 w 92"/>
                <a:gd name="T3" fmla="*/ 433 h 183"/>
                <a:gd name="T4" fmla="*/ 171 w 92"/>
                <a:gd name="T5" fmla="*/ 263 h 183"/>
                <a:gd name="T6" fmla="*/ 135 w 92"/>
                <a:gd name="T7" fmla="*/ 12 h 18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39" name="Freeform 130"/>
            <p:cNvSpPr>
              <a:spLocks noChangeArrowheads="1"/>
            </p:cNvSpPr>
            <p:nvPr/>
          </p:nvSpPr>
          <p:spPr bwMode="auto">
            <a:xfrm>
              <a:off x="1146" y="2097"/>
              <a:ext cx="111" cy="355"/>
            </a:xfrm>
            <a:custGeom>
              <a:avLst/>
              <a:gdLst>
                <a:gd name="T0" fmla="*/ 40 w 47"/>
                <a:gd name="T1" fmla="*/ 0 h 150"/>
                <a:gd name="T2" fmla="*/ 0 w 47"/>
                <a:gd name="T3" fmla="*/ 355 h 150"/>
                <a:gd name="T4" fmla="*/ 78 w 47"/>
                <a:gd name="T5" fmla="*/ 251 h 150"/>
                <a:gd name="T6" fmla="*/ 40 w 47"/>
                <a:gd name="T7" fmla="*/ 0 h 1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40" name="Freeform 131"/>
            <p:cNvSpPr>
              <a:spLocks noChangeArrowheads="1"/>
            </p:cNvSpPr>
            <p:nvPr/>
          </p:nvSpPr>
          <p:spPr bwMode="auto">
            <a:xfrm>
              <a:off x="1033" y="2719"/>
              <a:ext cx="304" cy="481"/>
            </a:xfrm>
            <a:custGeom>
              <a:avLst/>
              <a:gdLst>
                <a:gd name="T0" fmla="*/ 14 w 129"/>
                <a:gd name="T1" fmla="*/ 481 h 204"/>
                <a:gd name="T2" fmla="*/ 283 w 129"/>
                <a:gd name="T3" fmla="*/ 0 h 204"/>
                <a:gd name="T4" fmla="*/ 14 w 129"/>
                <a:gd name="T5" fmla="*/ 481 h 20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41" name="Freeform 132"/>
            <p:cNvSpPr>
              <a:spLocks noChangeArrowheads="1"/>
            </p:cNvSpPr>
            <p:nvPr/>
          </p:nvSpPr>
          <p:spPr bwMode="auto">
            <a:xfrm>
              <a:off x="744" y="2341"/>
              <a:ext cx="305" cy="477"/>
            </a:xfrm>
            <a:custGeom>
              <a:avLst/>
              <a:gdLst>
                <a:gd name="T0" fmla="*/ 291 w 129"/>
                <a:gd name="T1" fmla="*/ 477 h 202"/>
                <a:gd name="T2" fmla="*/ 24 w 129"/>
                <a:gd name="T3" fmla="*/ 0 h 202"/>
                <a:gd name="T4" fmla="*/ 291 w 129"/>
                <a:gd name="T5" fmla="*/ 477 h 20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42" name="Freeform 133"/>
            <p:cNvSpPr>
              <a:spLocks noChangeArrowheads="1"/>
            </p:cNvSpPr>
            <p:nvPr/>
          </p:nvSpPr>
          <p:spPr bwMode="auto">
            <a:xfrm>
              <a:off x="1042" y="3354"/>
              <a:ext cx="305" cy="479"/>
            </a:xfrm>
            <a:custGeom>
              <a:avLst/>
              <a:gdLst>
                <a:gd name="T0" fmla="*/ 14 w 129"/>
                <a:gd name="T1" fmla="*/ 479 h 203"/>
                <a:gd name="T2" fmla="*/ 284 w 129"/>
                <a:gd name="T3" fmla="*/ 0 h 203"/>
                <a:gd name="T4" fmla="*/ 14 w 129"/>
                <a:gd name="T5" fmla="*/ 479 h 20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43" name="Freeform 134"/>
            <p:cNvSpPr>
              <a:spLocks noChangeArrowheads="1"/>
            </p:cNvSpPr>
            <p:nvPr/>
          </p:nvSpPr>
          <p:spPr bwMode="auto">
            <a:xfrm>
              <a:off x="752" y="2886"/>
              <a:ext cx="304" cy="475"/>
            </a:xfrm>
            <a:custGeom>
              <a:avLst/>
              <a:gdLst>
                <a:gd name="T0" fmla="*/ 292 w 129"/>
                <a:gd name="T1" fmla="*/ 475 h 201"/>
                <a:gd name="T2" fmla="*/ 21 w 129"/>
                <a:gd name="T3" fmla="*/ 0 h 201"/>
                <a:gd name="T4" fmla="*/ 292 w 129"/>
                <a:gd name="T5" fmla="*/ 475 h 20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44" name="Freeform 135"/>
            <p:cNvSpPr>
              <a:spLocks noChangeArrowheads="1"/>
            </p:cNvSpPr>
            <p:nvPr/>
          </p:nvSpPr>
          <p:spPr bwMode="auto">
            <a:xfrm>
              <a:off x="761" y="3359"/>
              <a:ext cx="305" cy="482"/>
            </a:xfrm>
            <a:custGeom>
              <a:avLst/>
              <a:gdLst>
                <a:gd name="T0" fmla="*/ 293 w 129"/>
                <a:gd name="T1" fmla="*/ 482 h 204"/>
                <a:gd name="T2" fmla="*/ 21 w 129"/>
                <a:gd name="T3" fmla="*/ 0 h 204"/>
                <a:gd name="T4" fmla="*/ 293 w 129"/>
                <a:gd name="T5" fmla="*/ 482 h 20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45" name="Freeform 136"/>
            <p:cNvSpPr>
              <a:spLocks noChangeArrowheads="1"/>
            </p:cNvSpPr>
            <p:nvPr/>
          </p:nvSpPr>
          <p:spPr bwMode="auto">
            <a:xfrm>
              <a:off x="1033" y="2149"/>
              <a:ext cx="304" cy="482"/>
            </a:xfrm>
            <a:custGeom>
              <a:avLst/>
              <a:gdLst>
                <a:gd name="T0" fmla="*/ 14 w 129"/>
                <a:gd name="T1" fmla="*/ 482 h 204"/>
                <a:gd name="T2" fmla="*/ 283 w 129"/>
                <a:gd name="T3" fmla="*/ 0 h 204"/>
                <a:gd name="T4" fmla="*/ 14 w 129"/>
                <a:gd name="T5" fmla="*/ 482 h 20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46" name="Freeform 137"/>
            <p:cNvSpPr>
              <a:spLocks noChangeArrowheads="1"/>
            </p:cNvSpPr>
            <p:nvPr/>
          </p:nvSpPr>
          <p:spPr bwMode="auto">
            <a:xfrm>
              <a:off x="730" y="1710"/>
              <a:ext cx="305" cy="484"/>
            </a:xfrm>
            <a:custGeom>
              <a:avLst/>
              <a:gdLst>
                <a:gd name="T0" fmla="*/ 288 w 129"/>
                <a:gd name="T1" fmla="*/ 484 h 205"/>
                <a:gd name="T2" fmla="*/ 19 w 129"/>
                <a:gd name="T3" fmla="*/ 0 h 205"/>
                <a:gd name="T4" fmla="*/ 288 w 129"/>
                <a:gd name="T5" fmla="*/ 484 h 20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47" name="Freeform 138"/>
            <p:cNvSpPr>
              <a:spLocks noChangeArrowheads="1"/>
            </p:cNvSpPr>
            <p:nvPr/>
          </p:nvSpPr>
          <p:spPr bwMode="auto">
            <a:xfrm>
              <a:off x="1033" y="1511"/>
              <a:ext cx="304" cy="478"/>
            </a:xfrm>
            <a:custGeom>
              <a:avLst/>
              <a:gdLst>
                <a:gd name="T0" fmla="*/ 14 w 129"/>
                <a:gd name="T1" fmla="*/ 478 h 202"/>
                <a:gd name="T2" fmla="*/ 283 w 129"/>
                <a:gd name="T3" fmla="*/ 0 h 202"/>
                <a:gd name="T4" fmla="*/ 14 w 129"/>
                <a:gd name="T5" fmla="*/ 478 h 20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48" name="Freeform 139"/>
            <p:cNvSpPr>
              <a:spLocks noChangeArrowheads="1"/>
            </p:cNvSpPr>
            <p:nvPr/>
          </p:nvSpPr>
          <p:spPr bwMode="auto">
            <a:xfrm>
              <a:off x="1028" y="975"/>
              <a:ext cx="307" cy="475"/>
            </a:xfrm>
            <a:custGeom>
              <a:avLst/>
              <a:gdLst>
                <a:gd name="T0" fmla="*/ 17 w 130"/>
                <a:gd name="T1" fmla="*/ 475 h 201"/>
                <a:gd name="T2" fmla="*/ 283 w 130"/>
                <a:gd name="T3" fmla="*/ 0 h 201"/>
                <a:gd name="T4" fmla="*/ 17 w 130"/>
                <a:gd name="T5" fmla="*/ 475 h 20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49" name="Freeform 140"/>
            <p:cNvSpPr>
              <a:spLocks noChangeArrowheads="1"/>
            </p:cNvSpPr>
            <p:nvPr/>
          </p:nvSpPr>
          <p:spPr bwMode="auto">
            <a:xfrm>
              <a:off x="770" y="1145"/>
              <a:ext cx="274" cy="428"/>
            </a:xfrm>
            <a:custGeom>
              <a:avLst/>
              <a:gdLst>
                <a:gd name="T0" fmla="*/ 265 w 116"/>
                <a:gd name="T1" fmla="*/ 428 h 181"/>
                <a:gd name="T2" fmla="*/ 19 w 116"/>
                <a:gd name="T3" fmla="*/ 0 h 181"/>
                <a:gd name="T4" fmla="*/ 265 w 116"/>
                <a:gd name="T5" fmla="*/ 428 h 18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50" name="Freeform 141"/>
            <p:cNvSpPr>
              <a:spLocks noChangeArrowheads="1"/>
            </p:cNvSpPr>
            <p:nvPr/>
          </p:nvSpPr>
          <p:spPr bwMode="auto">
            <a:xfrm>
              <a:off x="773" y="2341"/>
              <a:ext cx="260" cy="474"/>
            </a:xfrm>
            <a:custGeom>
              <a:avLst/>
              <a:gdLst>
                <a:gd name="T0" fmla="*/ 229 w 110"/>
                <a:gd name="T1" fmla="*/ 415 h 201"/>
                <a:gd name="T2" fmla="*/ 220 w 110"/>
                <a:gd name="T3" fmla="*/ 399 h 201"/>
                <a:gd name="T4" fmla="*/ 210 w 110"/>
                <a:gd name="T5" fmla="*/ 368 h 201"/>
                <a:gd name="T6" fmla="*/ 208 w 110"/>
                <a:gd name="T7" fmla="*/ 361 h 201"/>
                <a:gd name="T8" fmla="*/ 187 w 110"/>
                <a:gd name="T9" fmla="*/ 330 h 201"/>
                <a:gd name="T10" fmla="*/ 180 w 110"/>
                <a:gd name="T11" fmla="*/ 321 h 201"/>
                <a:gd name="T12" fmla="*/ 173 w 110"/>
                <a:gd name="T13" fmla="*/ 302 h 201"/>
                <a:gd name="T14" fmla="*/ 168 w 110"/>
                <a:gd name="T15" fmla="*/ 290 h 201"/>
                <a:gd name="T16" fmla="*/ 161 w 110"/>
                <a:gd name="T17" fmla="*/ 283 h 201"/>
                <a:gd name="T18" fmla="*/ 161 w 110"/>
                <a:gd name="T19" fmla="*/ 274 h 201"/>
                <a:gd name="T20" fmla="*/ 151 w 110"/>
                <a:gd name="T21" fmla="*/ 255 h 201"/>
                <a:gd name="T22" fmla="*/ 147 w 110"/>
                <a:gd name="T23" fmla="*/ 245 h 201"/>
                <a:gd name="T24" fmla="*/ 142 w 110"/>
                <a:gd name="T25" fmla="*/ 233 h 201"/>
                <a:gd name="T26" fmla="*/ 137 w 110"/>
                <a:gd name="T27" fmla="*/ 224 h 201"/>
                <a:gd name="T28" fmla="*/ 130 w 110"/>
                <a:gd name="T29" fmla="*/ 210 h 201"/>
                <a:gd name="T30" fmla="*/ 116 w 110"/>
                <a:gd name="T31" fmla="*/ 193 h 201"/>
                <a:gd name="T32" fmla="*/ 116 w 110"/>
                <a:gd name="T33" fmla="*/ 189 h 201"/>
                <a:gd name="T34" fmla="*/ 109 w 110"/>
                <a:gd name="T35" fmla="*/ 179 h 201"/>
                <a:gd name="T36" fmla="*/ 106 w 110"/>
                <a:gd name="T37" fmla="*/ 172 h 201"/>
                <a:gd name="T38" fmla="*/ 106 w 110"/>
                <a:gd name="T39" fmla="*/ 170 h 201"/>
                <a:gd name="T40" fmla="*/ 102 w 110"/>
                <a:gd name="T41" fmla="*/ 163 h 201"/>
                <a:gd name="T42" fmla="*/ 87 w 110"/>
                <a:gd name="T43" fmla="*/ 139 h 201"/>
                <a:gd name="T44" fmla="*/ 85 w 110"/>
                <a:gd name="T45" fmla="*/ 130 h 201"/>
                <a:gd name="T46" fmla="*/ 78 w 110"/>
                <a:gd name="T47" fmla="*/ 120 h 201"/>
                <a:gd name="T48" fmla="*/ 69 w 110"/>
                <a:gd name="T49" fmla="*/ 101 h 201"/>
                <a:gd name="T50" fmla="*/ 64 w 110"/>
                <a:gd name="T51" fmla="*/ 99 h 201"/>
                <a:gd name="T52" fmla="*/ 64 w 110"/>
                <a:gd name="T53" fmla="*/ 92 h 201"/>
                <a:gd name="T54" fmla="*/ 66 w 110"/>
                <a:gd name="T55" fmla="*/ 80 h 201"/>
                <a:gd name="T56" fmla="*/ 57 w 110"/>
                <a:gd name="T57" fmla="*/ 73 h 201"/>
                <a:gd name="T58" fmla="*/ 57 w 110"/>
                <a:gd name="T59" fmla="*/ 68 h 201"/>
                <a:gd name="T60" fmla="*/ 54 w 110"/>
                <a:gd name="T61" fmla="*/ 68 h 201"/>
                <a:gd name="T62" fmla="*/ 45 w 110"/>
                <a:gd name="T63" fmla="*/ 61 h 201"/>
                <a:gd name="T64" fmla="*/ 47 w 110"/>
                <a:gd name="T65" fmla="*/ 50 h 201"/>
                <a:gd name="T66" fmla="*/ 40 w 110"/>
                <a:gd name="T67" fmla="*/ 50 h 201"/>
                <a:gd name="T68" fmla="*/ 40 w 110"/>
                <a:gd name="T69" fmla="*/ 40 h 201"/>
                <a:gd name="T70" fmla="*/ 38 w 110"/>
                <a:gd name="T71" fmla="*/ 33 h 201"/>
                <a:gd name="T72" fmla="*/ 35 w 110"/>
                <a:gd name="T73" fmla="*/ 40 h 201"/>
                <a:gd name="T74" fmla="*/ 31 w 110"/>
                <a:gd name="T75" fmla="*/ 26 h 201"/>
                <a:gd name="T76" fmla="*/ 9 w 110"/>
                <a:gd name="T77" fmla="*/ 12 h 201"/>
                <a:gd name="T78" fmla="*/ 7 w 110"/>
                <a:gd name="T79" fmla="*/ 9 h 201"/>
                <a:gd name="T80" fmla="*/ 0 w 110"/>
                <a:gd name="T81" fmla="*/ 0 h 201"/>
                <a:gd name="T82" fmla="*/ 0 w 110"/>
                <a:gd name="T83" fmla="*/ 7 h 201"/>
                <a:gd name="T84" fmla="*/ 9 w 110"/>
                <a:gd name="T85" fmla="*/ 12 h 201"/>
                <a:gd name="T86" fmla="*/ 14 w 110"/>
                <a:gd name="T87" fmla="*/ 38 h 201"/>
                <a:gd name="T88" fmla="*/ 31 w 110"/>
                <a:gd name="T89" fmla="*/ 71 h 201"/>
                <a:gd name="T90" fmla="*/ 47 w 110"/>
                <a:gd name="T91" fmla="*/ 108 h 201"/>
                <a:gd name="T92" fmla="*/ 66 w 110"/>
                <a:gd name="T93" fmla="*/ 139 h 201"/>
                <a:gd name="T94" fmla="*/ 76 w 110"/>
                <a:gd name="T95" fmla="*/ 163 h 201"/>
                <a:gd name="T96" fmla="*/ 102 w 110"/>
                <a:gd name="T97" fmla="*/ 205 h 201"/>
                <a:gd name="T98" fmla="*/ 116 w 110"/>
                <a:gd name="T99" fmla="*/ 229 h 201"/>
                <a:gd name="T100" fmla="*/ 137 w 110"/>
                <a:gd name="T101" fmla="*/ 259 h 201"/>
                <a:gd name="T102" fmla="*/ 182 w 110"/>
                <a:gd name="T103" fmla="*/ 363 h 201"/>
                <a:gd name="T104" fmla="*/ 201 w 110"/>
                <a:gd name="T105" fmla="*/ 391 h 201"/>
                <a:gd name="T106" fmla="*/ 258 w 110"/>
                <a:gd name="T107" fmla="*/ 462 h 20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51" name="Freeform 142"/>
            <p:cNvSpPr>
              <a:spLocks noChangeArrowheads="1"/>
            </p:cNvSpPr>
            <p:nvPr/>
          </p:nvSpPr>
          <p:spPr bwMode="auto">
            <a:xfrm>
              <a:off x="759" y="1726"/>
              <a:ext cx="257" cy="478"/>
            </a:xfrm>
            <a:custGeom>
              <a:avLst/>
              <a:gdLst>
                <a:gd name="T0" fmla="*/ 226 w 109"/>
                <a:gd name="T1" fmla="*/ 419 h 202"/>
                <a:gd name="T2" fmla="*/ 222 w 109"/>
                <a:gd name="T3" fmla="*/ 407 h 202"/>
                <a:gd name="T4" fmla="*/ 207 w 109"/>
                <a:gd name="T5" fmla="*/ 374 h 202"/>
                <a:gd name="T6" fmla="*/ 205 w 109"/>
                <a:gd name="T7" fmla="*/ 367 h 202"/>
                <a:gd name="T8" fmla="*/ 186 w 109"/>
                <a:gd name="T9" fmla="*/ 338 h 202"/>
                <a:gd name="T10" fmla="*/ 177 w 109"/>
                <a:gd name="T11" fmla="*/ 327 h 202"/>
                <a:gd name="T12" fmla="*/ 172 w 109"/>
                <a:gd name="T13" fmla="*/ 310 h 202"/>
                <a:gd name="T14" fmla="*/ 165 w 109"/>
                <a:gd name="T15" fmla="*/ 293 h 202"/>
                <a:gd name="T16" fmla="*/ 160 w 109"/>
                <a:gd name="T17" fmla="*/ 289 h 202"/>
                <a:gd name="T18" fmla="*/ 160 w 109"/>
                <a:gd name="T19" fmla="*/ 279 h 202"/>
                <a:gd name="T20" fmla="*/ 153 w 109"/>
                <a:gd name="T21" fmla="*/ 260 h 202"/>
                <a:gd name="T22" fmla="*/ 144 w 109"/>
                <a:gd name="T23" fmla="*/ 251 h 202"/>
                <a:gd name="T24" fmla="*/ 141 w 109"/>
                <a:gd name="T25" fmla="*/ 241 h 202"/>
                <a:gd name="T26" fmla="*/ 134 w 109"/>
                <a:gd name="T27" fmla="*/ 230 h 202"/>
                <a:gd name="T28" fmla="*/ 130 w 109"/>
                <a:gd name="T29" fmla="*/ 215 h 202"/>
                <a:gd name="T30" fmla="*/ 113 w 109"/>
                <a:gd name="T31" fmla="*/ 199 h 202"/>
                <a:gd name="T32" fmla="*/ 113 w 109"/>
                <a:gd name="T33" fmla="*/ 189 h 202"/>
                <a:gd name="T34" fmla="*/ 108 w 109"/>
                <a:gd name="T35" fmla="*/ 187 h 202"/>
                <a:gd name="T36" fmla="*/ 104 w 109"/>
                <a:gd name="T37" fmla="*/ 180 h 202"/>
                <a:gd name="T38" fmla="*/ 104 w 109"/>
                <a:gd name="T39" fmla="*/ 177 h 202"/>
                <a:gd name="T40" fmla="*/ 101 w 109"/>
                <a:gd name="T41" fmla="*/ 166 h 202"/>
                <a:gd name="T42" fmla="*/ 90 w 109"/>
                <a:gd name="T43" fmla="*/ 144 h 202"/>
                <a:gd name="T44" fmla="*/ 87 w 109"/>
                <a:gd name="T45" fmla="*/ 135 h 202"/>
                <a:gd name="T46" fmla="*/ 78 w 109"/>
                <a:gd name="T47" fmla="*/ 125 h 202"/>
                <a:gd name="T48" fmla="*/ 68 w 109"/>
                <a:gd name="T49" fmla="*/ 106 h 202"/>
                <a:gd name="T50" fmla="*/ 61 w 109"/>
                <a:gd name="T51" fmla="*/ 104 h 202"/>
                <a:gd name="T52" fmla="*/ 61 w 109"/>
                <a:gd name="T53" fmla="*/ 95 h 202"/>
                <a:gd name="T54" fmla="*/ 64 w 109"/>
                <a:gd name="T55" fmla="*/ 88 h 202"/>
                <a:gd name="T56" fmla="*/ 59 w 109"/>
                <a:gd name="T57" fmla="*/ 78 h 202"/>
                <a:gd name="T58" fmla="*/ 59 w 109"/>
                <a:gd name="T59" fmla="*/ 71 h 202"/>
                <a:gd name="T60" fmla="*/ 57 w 109"/>
                <a:gd name="T61" fmla="*/ 69 h 202"/>
                <a:gd name="T62" fmla="*/ 42 w 109"/>
                <a:gd name="T63" fmla="*/ 66 h 202"/>
                <a:gd name="T64" fmla="*/ 42 w 109"/>
                <a:gd name="T65" fmla="*/ 57 h 202"/>
                <a:gd name="T66" fmla="*/ 40 w 109"/>
                <a:gd name="T67" fmla="*/ 54 h 202"/>
                <a:gd name="T68" fmla="*/ 40 w 109"/>
                <a:gd name="T69" fmla="*/ 47 h 202"/>
                <a:gd name="T70" fmla="*/ 38 w 109"/>
                <a:gd name="T71" fmla="*/ 38 h 202"/>
                <a:gd name="T72" fmla="*/ 31 w 109"/>
                <a:gd name="T73" fmla="*/ 47 h 202"/>
                <a:gd name="T74" fmla="*/ 31 w 109"/>
                <a:gd name="T75" fmla="*/ 31 h 202"/>
                <a:gd name="T76" fmla="*/ 9 w 109"/>
                <a:gd name="T77" fmla="*/ 19 h 202"/>
                <a:gd name="T78" fmla="*/ 7 w 109"/>
                <a:gd name="T79" fmla="*/ 17 h 202"/>
                <a:gd name="T80" fmla="*/ 0 w 109"/>
                <a:gd name="T81" fmla="*/ 0 h 202"/>
                <a:gd name="T82" fmla="*/ 0 w 109"/>
                <a:gd name="T83" fmla="*/ 7 h 202"/>
                <a:gd name="T84" fmla="*/ 9 w 109"/>
                <a:gd name="T85" fmla="*/ 19 h 202"/>
                <a:gd name="T86" fmla="*/ 12 w 109"/>
                <a:gd name="T87" fmla="*/ 40 h 202"/>
                <a:gd name="T88" fmla="*/ 31 w 109"/>
                <a:gd name="T89" fmla="*/ 78 h 202"/>
                <a:gd name="T90" fmla="*/ 47 w 109"/>
                <a:gd name="T91" fmla="*/ 116 h 202"/>
                <a:gd name="T92" fmla="*/ 64 w 109"/>
                <a:gd name="T93" fmla="*/ 147 h 202"/>
                <a:gd name="T94" fmla="*/ 73 w 109"/>
                <a:gd name="T95" fmla="*/ 166 h 202"/>
                <a:gd name="T96" fmla="*/ 101 w 109"/>
                <a:gd name="T97" fmla="*/ 211 h 202"/>
                <a:gd name="T98" fmla="*/ 113 w 109"/>
                <a:gd name="T99" fmla="*/ 232 h 202"/>
                <a:gd name="T100" fmla="*/ 134 w 109"/>
                <a:gd name="T101" fmla="*/ 263 h 202"/>
                <a:gd name="T102" fmla="*/ 184 w 109"/>
                <a:gd name="T103" fmla="*/ 369 h 202"/>
                <a:gd name="T104" fmla="*/ 200 w 109"/>
                <a:gd name="T105" fmla="*/ 398 h 202"/>
                <a:gd name="T106" fmla="*/ 255 w 109"/>
                <a:gd name="T107" fmla="*/ 469 h 20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52" name="Freeform 143"/>
            <p:cNvSpPr>
              <a:spLocks noChangeArrowheads="1"/>
            </p:cNvSpPr>
            <p:nvPr/>
          </p:nvSpPr>
          <p:spPr bwMode="auto">
            <a:xfrm>
              <a:off x="799" y="1152"/>
              <a:ext cx="229" cy="421"/>
            </a:xfrm>
            <a:custGeom>
              <a:avLst/>
              <a:gdLst>
                <a:gd name="T0" fmla="*/ 203 w 97"/>
                <a:gd name="T1" fmla="*/ 369 h 178"/>
                <a:gd name="T2" fmla="*/ 196 w 97"/>
                <a:gd name="T3" fmla="*/ 357 h 178"/>
                <a:gd name="T4" fmla="*/ 189 w 97"/>
                <a:gd name="T5" fmla="*/ 329 h 178"/>
                <a:gd name="T6" fmla="*/ 182 w 97"/>
                <a:gd name="T7" fmla="*/ 324 h 178"/>
                <a:gd name="T8" fmla="*/ 165 w 97"/>
                <a:gd name="T9" fmla="*/ 296 h 178"/>
                <a:gd name="T10" fmla="*/ 163 w 97"/>
                <a:gd name="T11" fmla="*/ 286 h 178"/>
                <a:gd name="T12" fmla="*/ 153 w 97"/>
                <a:gd name="T13" fmla="*/ 270 h 178"/>
                <a:gd name="T14" fmla="*/ 146 w 97"/>
                <a:gd name="T15" fmla="*/ 258 h 178"/>
                <a:gd name="T16" fmla="*/ 142 w 97"/>
                <a:gd name="T17" fmla="*/ 253 h 178"/>
                <a:gd name="T18" fmla="*/ 142 w 97"/>
                <a:gd name="T19" fmla="*/ 244 h 178"/>
                <a:gd name="T20" fmla="*/ 135 w 97"/>
                <a:gd name="T21" fmla="*/ 227 h 178"/>
                <a:gd name="T22" fmla="*/ 132 w 97"/>
                <a:gd name="T23" fmla="*/ 222 h 178"/>
                <a:gd name="T24" fmla="*/ 127 w 97"/>
                <a:gd name="T25" fmla="*/ 208 h 178"/>
                <a:gd name="T26" fmla="*/ 118 w 97"/>
                <a:gd name="T27" fmla="*/ 201 h 178"/>
                <a:gd name="T28" fmla="*/ 113 w 97"/>
                <a:gd name="T29" fmla="*/ 187 h 178"/>
                <a:gd name="T30" fmla="*/ 104 w 97"/>
                <a:gd name="T31" fmla="*/ 173 h 178"/>
                <a:gd name="T32" fmla="*/ 102 w 97"/>
                <a:gd name="T33" fmla="*/ 166 h 178"/>
                <a:gd name="T34" fmla="*/ 97 w 97"/>
                <a:gd name="T35" fmla="*/ 161 h 178"/>
                <a:gd name="T36" fmla="*/ 94 w 97"/>
                <a:gd name="T37" fmla="*/ 154 h 178"/>
                <a:gd name="T38" fmla="*/ 94 w 97"/>
                <a:gd name="T39" fmla="*/ 154 h 178"/>
                <a:gd name="T40" fmla="*/ 92 w 97"/>
                <a:gd name="T41" fmla="*/ 142 h 178"/>
                <a:gd name="T42" fmla="*/ 78 w 97"/>
                <a:gd name="T43" fmla="*/ 123 h 178"/>
                <a:gd name="T44" fmla="*/ 73 w 97"/>
                <a:gd name="T45" fmla="*/ 114 h 178"/>
                <a:gd name="T46" fmla="*/ 71 w 97"/>
                <a:gd name="T47" fmla="*/ 109 h 178"/>
                <a:gd name="T48" fmla="*/ 61 w 97"/>
                <a:gd name="T49" fmla="*/ 92 h 178"/>
                <a:gd name="T50" fmla="*/ 52 w 97"/>
                <a:gd name="T51" fmla="*/ 90 h 178"/>
                <a:gd name="T52" fmla="*/ 57 w 97"/>
                <a:gd name="T53" fmla="*/ 80 h 178"/>
                <a:gd name="T54" fmla="*/ 57 w 97"/>
                <a:gd name="T55" fmla="*/ 71 h 178"/>
                <a:gd name="T56" fmla="*/ 47 w 97"/>
                <a:gd name="T57" fmla="*/ 64 h 178"/>
                <a:gd name="T58" fmla="*/ 52 w 97"/>
                <a:gd name="T59" fmla="*/ 61 h 178"/>
                <a:gd name="T60" fmla="*/ 47 w 97"/>
                <a:gd name="T61" fmla="*/ 59 h 178"/>
                <a:gd name="T62" fmla="*/ 40 w 97"/>
                <a:gd name="T63" fmla="*/ 52 h 178"/>
                <a:gd name="T64" fmla="*/ 40 w 97"/>
                <a:gd name="T65" fmla="*/ 43 h 178"/>
                <a:gd name="T66" fmla="*/ 35 w 97"/>
                <a:gd name="T67" fmla="*/ 43 h 178"/>
                <a:gd name="T68" fmla="*/ 35 w 97"/>
                <a:gd name="T69" fmla="*/ 38 h 178"/>
                <a:gd name="T70" fmla="*/ 33 w 97"/>
                <a:gd name="T71" fmla="*/ 31 h 178"/>
                <a:gd name="T72" fmla="*/ 31 w 97"/>
                <a:gd name="T73" fmla="*/ 38 h 178"/>
                <a:gd name="T74" fmla="*/ 26 w 97"/>
                <a:gd name="T75" fmla="*/ 24 h 178"/>
                <a:gd name="T76" fmla="*/ 7 w 97"/>
                <a:gd name="T77" fmla="*/ 12 h 178"/>
                <a:gd name="T78" fmla="*/ 5 w 97"/>
                <a:gd name="T79" fmla="*/ 9 h 178"/>
                <a:gd name="T80" fmla="*/ 0 w 97"/>
                <a:gd name="T81" fmla="*/ 0 h 178"/>
                <a:gd name="T82" fmla="*/ 0 w 97"/>
                <a:gd name="T83" fmla="*/ 2 h 178"/>
                <a:gd name="T84" fmla="*/ 5 w 97"/>
                <a:gd name="T85" fmla="*/ 12 h 178"/>
                <a:gd name="T86" fmla="*/ 12 w 97"/>
                <a:gd name="T87" fmla="*/ 33 h 178"/>
                <a:gd name="T88" fmla="*/ 26 w 97"/>
                <a:gd name="T89" fmla="*/ 64 h 178"/>
                <a:gd name="T90" fmla="*/ 42 w 97"/>
                <a:gd name="T91" fmla="*/ 99 h 178"/>
                <a:gd name="T92" fmla="*/ 57 w 97"/>
                <a:gd name="T93" fmla="*/ 125 h 178"/>
                <a:gd name="T94" fmla="*/ 64 w 97"/>
                <a:gd name="T95" fmla="*/ 144 h 178"/>
                <a:gd name="T96" fmla="*/ 85 w 97"/>
                <a:gd name="T97" fmla="*/ 184 h 178"/>
                <a:gd name="T98" fmla="*/ 102 w 97"/>
                <a:gd name="T99" fmla="*/ 203 h 178"/>
                <a:gd name="T100" fmla="*/ 116 w 97"/>
                <a:gd name="T101" fmla="*/ 232 h 178"/>
                <a:gd name="T102" fmla="*/ 163 w 97"/>
                <a:gd name="T103" fmla="*/ 326 h 178"/>
                <a:gd name="T104" fmla="*/ 175 w 97"/>
                <a:gd name="T105" fmla="*/ 350 h 178"/>
                <a:gd name="T106" fmla="*/ 227 w 97"/>
                <a:gd name="T107" fmla="*/ 416 h 17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53" name="Freeform 144"/>
            <p:cNvSpPr>
              <a:spLocks noChangeArrowheads="1"/>
            </p:cNvSpPr>
            <p:nvPr/>
          </p:nvSpPr>
          <p:spPr bwMode="auto">
            <a:xfrm>
              <a:off x="1028" y="1004"/>
              <a:ext cx="276" cy="448"/>
            </a:xfrm>
            <a:custGeom>
              <a:avLst/>
              <a:gdLst>
                <a:gd name="T0" fmla="*/ 38 w 117"/>
                <a:gd name="T1" fmla="*/ 403 h 190"/>
                <a:gd name="T2" fmla="*/ 45 w 117"/>
                <a:gd name="T3" fmla="*/ 387 h 190"/>
                <a:gd name="T4" fmla="*/ 66 w 117"/>
                <a:gd name="T5" fmla="*/ 363 h 190"/>
                <a:gd name="T6" fmla="*/ 71 w 117"/>
                <a:gd name="T7" fmla="*/ 354 h 190"/>
                <a:gd name="T8" fmla="*/ 90 w 117"/>
                <a:gd name="T9" fmla="*/ 323 h 190"/>
                <a:gd name="T10" fmla="*/ 94 w 117"/>
                <a:gd name="T11" fmla="*/ 316 h 190"/>
                <a:gd name="T12" fmla="*/ 106 w 117"/>
                <a:gd name="T13" fmla="*/ 297 h 190"/>
                <a:gd name="T14" fmla="*/ 111 w 117"/>
                <a:gd name="T15" fmla="*/ 285 h 190"/>
                <a:gd name="T16" fmla="*/ 116 w 117"/>
                <a:gd name="T17" fmla="*/ 276 h 190"/>
                <a:gd name="T18" fmla="*/ 125 w 117"/>
                <a:gd name="T19" fmla="*/ 274 h 190"/>
                <a:gd name="T20" fmla="*/ 134 w 117"/>
                <a:gd name="T21" fmla="*/ 259 h 190"/>
                <a:gd name="T22" fmla="*/ 139 w 117"/>
                <a:gd name="T23" fmla="*/ 250 h 190"/>
                <a:gd name="T24" fmla="*/ 146 w 117"/>
                <a:gd name="T25" fmla="*/ 241 h 190"/>
                <a:gd name="T26" fmla="*/ 149 w 117"/>
                <a:gd name="T27" fmla="*/ 229 h 190"/>
                <a:gd name="T28" fmla="*/ 160 w 117"/>
                <a:gd name="T29" fmla="*/ 215 h 190"/>
                <a:gd name="T30" fmla="*/ 167 w 117"/>
                <a:gd name="T31" fmla="*/ 198 h 190"/>
                <a:gd name="T32" fmla="*/ 175 w 117"/>
                <a:gd name="T33" fmla="*/ 191 h 190"/>
                <a:gd name="T34" fmla="*/ 175 w 117"/>
                <a:gd name="T35" fmla="*/ 184 h 190"/>
                <a:gd name="T36" fmla="*/ 179 w 117"/>
                <a:gd name="T37" fmla="*/ 179 h 190"/>
                <a:gd name="T38" fmla="*/ 186 w 117"/>
                <a:gd name="T39" fmla="*/ 179 h 190"/>
                <a:gd name="T40" fmla="*/ 189 w 117"/>
                <a:gd name="T41" fmla="*/ 165 h 190"/>
                <a:gd name="T42" fmla="*/ 201 w 117"/>
                <a:gd name="T43" fmla="*/ 149 h 190"/>
                <a:gd name="T44" fmla="*/ 208 w 117"/>
                <a:gd name="T45" fmla="*/ 134 h 190"/>
                <a:gd name="T46" fmla="*/ 210 w 117"/>
                <a:gd name="T47" fmla="*/ 130 h 190"/>
                <a:gd name="T48" fmla="*/ 222 w 117"/>
                <a:gd name="T49" fmla="*/ 111 h 190"/>
                <a:gd name="T50" fmla="*/ 219 w 117"/>
                <a:gd name="T51" fmla="*/ 101 h 190"/>
                <a:gd name="T52" fmla="*/ 229 w 117"/>
                <a:gd name="T53" fmla="*/ 99 h 190"/>
                <a:gd name="T54" fmla="*/ 238 w 117"/>
                <a:gd name="T55" fmla="*/ 97 h 190"/>
                <a:gd name="T56" fmla="*/ 241 w 117"/>
                <a:gd name="T57" fmla="*/ 87 h 190"/>
                <a:gd name="T58" fmla="*/ 248 w 117"/>
                <a:gd name="T59" fmla="*/ 87 h 190"/>
                <a:gd name="T60" fmla="*/ 248 w 117"/>
                <a:gd name="T61" fmla="*/ 83 h 190"/>
                <a:gd name="T62" fmla="*/ 248 w 117"/>
                <a:gd name="T63" fmla="*/ 71 h 190"/>
                <a:gd name="T64" fmla="*/ 252 w 117"/>
                <a:gd name="T65" fmla="*/ 66 h 190"/>
                <a:gd name="T66" fmla="*/ 252 w 117"/>
                <a:gd name="T67" fmla="*/ 61 h 190"/>
                <a:gd name="T68" fmla="*/ 259 w 117"/>
                <a:gd name="T69" fmla="*/ 59 h 190"/>
                <a:gd name="T70" fmla="*/ 262 w 117"/>
                <a:gd name="T71" fmla="*/ 52 h 190"/>
                <a:gd name="T72" fmla="*/ 257 w 117"/>
                <a:gd name="T73" fmla="*/ 50 h 190"/>
                <a:gd name="T74" fmla="*/ 267 w 117"/>
                <a:gd name="T75" fmla="*/ 40 h 190"/>
                <a:gd name="T76" fmla="*/ 267 w 117"/>
                <a:gd name="T77" fmla="*/ 19 h 190"/>
                <a:gd name="T78" fmla="*/ 269 w 117"/>
                <a:gd name="T79" fmla="*/ 17 h 190"/>
                <a:gd name="T80" fmla="*/ 276 w 117"/>
                <a:gd name="T81" fmla="*/ 0 h 190"/>
                <a:gd name="T82" fmla="*/ 269 w 117"/>
                <a:gd name="T83" fmla="*/ 2 h 190"/>
                <a:gd name="T84" fmla="*/ 267 w 117"/>
                <a:gd name="T85" fmla="*/ 19 h 190"/>
                <a:gd name="T86" fmla="*/ 250 w 117"/>
                <a:gd name="T87" fmla="*/ 31 h 190"/>
                <a:gd name="T88" fmla="*/ 229 w 117"/>
                <a:gd name="T89" fmla="*/ 61 h 190"/>
                <a:gd name="T90" fmla="*/ 205 w 117"/>
                <a:gd name="T91" fmla="*/ 97 h 190"/>
                <a:gd name="T92" fmla="*/ 189 w 117"/>
                <a:gd name="T93" fmla="*/ 127 h 190"/>
                <a:gd name="T94" fmla="*/ 175 w 117"/>
                <a:gd name="T95" fmla="*/ 149 h 190"/>
                <a:gd name="T96" fmla="*/ 149 w 117"/>
                <a:gd name="T97" fmla="*/ 191 h 190"/>
                <a:gd name="T98" fmla="*/ 139 w 117"/>
                <a:gd name="T99" fmla="*/ 215 h 190"/>
                <a:gd name="T100" fmla="*/ 125 w 117"/>
                <a:gd name="T101" fmla="*/ 245 h 190"/>
                <a:gd name="T102" fmla="*/ 59 w 117"/>
                <a:gd name="T103" fmla="*/ 337 h 190"/>
                <a:gd name="T104" fmla="*/ 45 w 117"/>
                <a:gd name="T105" fmla="*/ 363 h 190"/>
                <a:gd name="T106" fmla="*/ 9 w 117"/>
                <a:gd name="T107" fmla="*/ 446 h 19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54" name="Freeform 145"/>
            <p:cNvSpPr>
              <a:spLocks noChangeArrowheads="1"/>
            </p:cNvSpPr>
            <p:nvPr/>
          </p:nvSpPr>
          <p:spPr bwMode="auto">
            <a:xfrm>
              <a:off x="1033" y="1530"/>
              <a:ext cx="274" cy="449"/>
            </a:xfrm>
            <a:custGeom>
              <a:avLst/>
              <a:gdLst>
                <a:gd name="T0" fmla="*/ 38 w 116"/>
                <a:gd name="T1" fmla="*/ 402 h 190"/>
                <a:gd name="T2" fmla="*/ 43 w 116"/>
                <a:gd name="T3" fmla="*/ 388 h 190"/>
                <a:gd name="T4" fmla="*/ 64 w 116"/>
                <a:gd name="T5" fmla="*/ 364 h 190"/>
                <a:gd name="T6" fmla="*/ 71 w 116"/>
                <a:gd name="T7" fmla="*/ 354 h 190"/>
                <a:gd name="T8" fmla="*/ 85 w 116"/>
                <a:gd name="T9" fmla="*/ 324 h 190"/>
                <a:gd name="T10" fmla="*/ 92 w 116"/>
                <a:gd name="T11" fmla="*/ 317 h 190"/>
                <a:gd name="T12" fmla="*/ 104 w 116"/>
                <a:gd name="T13" fmla="*/ 300 h 190"/>
                <a:gd name="T14" fmla="*/ 111 w 116"/>
                <a:gd name="T15" fmla="*/ 286 h 190"/>
                <a:gd name="T16" fmla="*/ 113 w 116"/>
                <a:gd name="T17" fmla="*/ 276 h 190"/>
                <a:gd name="T18" fmla="*/ 120 w 116"/>
                <a:gd name="T19" fmla="*/ 272 h 190"/>
                <a:gd name="T20" fmla="*/ 132 w 116"/>
                <a:gd name="T21" fmla="*/ 260 h 190"/>
                <a:gd name="T22" fmla="*/ 139 w 116"/>
                <a:gd name="T23" fmla="*/ 250 h 190"/>
                <a:gd name="T24" fmla="*/ 144 w 116"/>
                <a:gd name="T25" fmla="*/ 241 h 190"/>
                <a:gd name="T26" fmla="*/ 149 w 116"/>
                <a:gd name="T27" fmla="*/ 227 h 190"/>
                <a:gd name="T28" fmla="*/ 156 w 116"/>
                <a:gd name="T29" fmla="*/ 215 h 190"/>
                <a:gd name="T30" fmla="*/ 165 w 116"/>
                <a:gd name="T31" fmla="*/ 196 h 190"/>
                <a:gd name="T32" fmla="*/ 172 w 116"/>
                <a:gd name="T33" fmla="*/ 191 h 190"/>
                <a:gd name="T34" fmla="*/ 172 w 116"/>
                <a:gd name="T35" fmla="*/ 184 h 190"/>
                <a:gd name="T36" fmla="*/ 180 w 116"/>
                <a:gd name="T37" fmla="*/ 175 h 190"/>
                <a:gd name="T38" fmla="*/ 182 w 116"/>
                <a:gd name="T39" fmla="*/ 175 h 190"/>
                <a:gd name="T40" fmla="*/ 184 w 116"/>
                <a:gd name="T41" fmla="*/ 165 h 190"/>
                <a:gd name="T42" fmla="*/ 201 w 116"/>
                <a:gd name="T43" fmla="*/ 149 h 190"/>
                <a:gd name="T44" fmla="*/ 206 w 116"/>
                <a:gd name="T45" fmla="*/ 135 h 190"/>
                <a:gd name="T46" fmla="*/ 210 w 116"/>
                <a:gd name="T47" fmla="*/ 130 h 190"/>
                <a:gd name="T48" fmla="*/ 220 w 116"/>
                <a:gd name="T49" fmla="*/ 109 h 190"/>
                <a:gd name="T50" fmla="*/ 215 w 116"/>
                <a:gd name="T51" fmla="*/ 102 h 190"/>
                <a:gd name="T52" fmla="*/ 224 w 116"/>
                <a:gd name="T53" fmla="*/ 99 h 190"/>
                <a:gd name="T54" fmla="*/ 236 w 116"/>
                <a:gd name="T55" fmla="*/ 95 h 190"/>
                <a:gd name="T56" fmla="*/ 241 w 116"/>
                <a:gd name="T57" fmla="*/ 85 h 190"/>
                <a:gd name="T58" fmla="*/ 243 w 116"/>
                <a:gd name="T59" fmla="*/ 85 h 190"/>
                <a:gd name="T60" fmla="*/ 243 w 116"/>
                <a:gd name="T61" fmla="*/ 83 h 190"/>
                <a:gd name="T62" fmla="*/ 243 w 116"/>
                <a:gd name="T63" fmla="*/ 71 h 190"/>
                <a:gd name="T64" fmla="*/ 250 w 116"/>
                <a:gd name="T65" fmla="*/ 64 h 190"/>
                <a:gd name="T66" fmla="*/ 250 w 116"/>
                <a:gd name="T67" fmla="*/ 61 h 190"/>
                <a:gd name="T68" fmla="*/ 255 w 116"/>
                <a:gd name="T69" fmla="*/ 59 h 190"/>
                <a:gd name="T70" fmla="*/ 260 w 116"/>
                <a:gd name="T71" fmla="*/ 52 h 190"/>
                <a:gd name="T72" fmla="*/ 253 w 116"/>
                <a:gd name="T73" fmla="*/ 45 h 190"/>
                <a:gd name="T74" fmla="*/ 262 w 116"/>
                <a:gd name="T75" fmla="*/ 40 h 190"/>
                <a:gd name="T76" fmla="*/ 262 w 116"/>
                <a:gd name="T77" fmla="*/ 19 h 190"/>
                <a:gd name="T78" fmla="*/ 267 w 116"/>
                <a:gd name="T79" fmla="*/ 12 h 190"/>
                <a:gd name="T80" fmla="*/ 274 w 116"/>
                <a:gd name="T81" fmla="*/ 0 h 190"/>
                <a:gd name="T82" fmla="*/ 267 w 116"/>
                <a:gd name="T83" fmla="*/ 2 h 190"/>
                <a:gd name="T84" fmla="*/ 262 w 116"/>
                <a:gd name="T85" fmla="*/ 19 h 190"/>
                <a:gd name="T86" fmla="*/ 246 w 116"/>
                <a:gd name="T87" fmla="*/ 31 h 190"/>
                <a:gd name="T88" fmla="*/ 224 w 116"/>
                <a:gd name="T89" fmla="*/ 61 h 190"/>
                <a:gd name="T90" fmla="*/ 203 w 116"/>
                <a:gd name="T91" fmla="*/ 95 h 190"/>
                <a:gd name="T92" fmla="*/ 184 w 116"/>
                <a:gd name="T93" fmla="*/ 125 h 190"/>
                <a:gd name="T94" fmla="*/ 172 w 116"/>
                <a:gd name="T95" fmla="*/ 149 h 190"/>
                <a:gd name="T96" fmla="*/ 149 w 116"/>
                <a:gd name="T97" fmla="*/ 191 h 190"/>
                <a:gd name="T98" fmla="*/ 135 w 116"/>
                <a:gd name="T99" fmla="*/ 215 h 190"/>
                <a:gd name="T100" fmla="*/ 120 w 116"/>
                <a:gd name="T101" fmla="*/ 246 h 190"/>
                <a:gd name="T102" fmla="*/ 59 w 116"/>
                <a:gd name="T103" fmla="*/ 336 h 190"/>
                <a:gd name="T104" fmla="*/ 43 w 116"/>
                <a:gd name="T105" fmla="*/ 364 h 190"/>
                <a:gd name="T106" fmla="*/ 9 w 116"/>
                <a:gd name="T107" fmla="*/ 447 h 19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55" name="Freeform 146"/>
            <p:cNvSpPr>
              <a:spLocks noChangeArrowheads="1"/>
            </p:cNvSpPr>
            <p:nvPr/>
          </p:nvSpPr>
          <p:spPr bwMode="auto">
            <a:xfrm>
              <a:off x="1033" y="2171"/>
              <a:ext cx="271" cy="441"/>
            </a:xfrm>
            <a:custGeom>
              <a:avLst/>
              <a:gdLst>
                <a:gd name="T0" fmla="*/ 40 w 115"/>
                <a:gd name="T1" fmla="*/ 394 h 187"/>
                <a:gd name="T2" fmla="*/ 45 w 115"/>
                <a:gd name="T3" fmla="*/ 380 h 187"/>
                <a:gd name="T4" fmla="*/ 68 w 115"/>
                <a:gd name="T5" fmla="*/ 358 h 187"/>
                <a:gd name="T6" fmla="*/ 73 w 115"/>
                <a:gd name="T7" fmla="*/ 349 h 187"/>
                <a:gd name="T8" fmla="*/ 85 w 115"/>
                <a:gd name="T9" fmla="*/ 318 h 187"/>
                <a:gd name="T10" fmla="*/ 92 w 115"/>
                <a:gd name="T11" fmla="*/ 309 h 187"/>
                <a:gd name="T12" fmla="*/ 104 w 115"/>
                <a:gd name="T13" fmla="*/ 295 h 187"/>
                <a:gd name="T14" fmla="*/ 111 w 115"/>
                <a:gd name="T15" fmla="*/ 281 h 187"/>
                <a:gd name="T16" fmla="*/ 113 w 115"/>
                <a:gd name="T17" fmla="*/ 271 h 187"/>
                <a:gd name="T18" fmla="*/ 120 w 115"/>
                <a:gd name="T19" fmla="*/ 269 h 187"/>
                <a:gd name="T20" fmla="*/ 132 w 115"/>
                <a:gd name="T21" fmla="*/ 250 h 187"/>
                <a:gd name="T22" fmla="*/ 139 w 115"/>
                <a:gd name="T23" fmla="*/ 243 h 187"/>
                <a:gd name="T24" fmla="*/ 144 w 115"/>
                <a:gd name="T25" fmla="*/ 233 h 187"/>
                <a:gd name="T26" fmla="*/ 146 w 115"/>
                <a:gd name="T27" fmla="*/ 222 h 187"/>
                <a:gd name="T28" fmla="*/ 160 w 115"/>
                <a:gd name="T29" fmla="*/ 210 h 187"/>
                <a:gd name="T30" fmla="*/ 165 w 115"/>
                <a:gd name="T31" fmla="*/ 191 h 187"/>
                <a:gd name="T32" fmla="*/ 172 w 115"/>
                <a:gd name="T33" fmla="*/ 184 h 187"/>
                <a:gd name="T34" fmla="*/ 172 w 115"/>
                <a:gd name="T35" fmla="*/ 179 h 187"/>
                <a:gd name="T36" fmla="*/ 179 w 115"/>
                <a:gd name="T37" fmla="*/ 177 h 187"/>
                <a:gd name="T38" fmla="*/ 179 w 115"/>
                <a:gd name="T39" fmla="*/ 172 h 187"/>
                <a:gd name="T40" fmla="*/ 186 w 115"/>
                <a:gd name="T41" fmla="*/ 163 h 187"/>
                <a:gd name="T42" fmla="*/ 200 w 115"/>
                <a:gd name="T43" fmla="*/ 141 h 187"/>
                <a:gd name="T44" fmla="*/ 203 w 115"/>
                <a:gd name="T45" fmla="*/ 132 h 187"/>
                <a:gd name="T46" fmla="*/ 205 w 115"/>
                <a:gd name="T47" fmla="*/ 123 h 187"/>
                <a:gd name="T48" fmla="*/ 217 w 115"/>
                <a:gd name="T49" fmla="*/ 108 h 187"/>
                <a:gd name="T50" fmla="*/ 217 w 115"/>
                <a:gd name="T51" fmla="*/ 99 h 187"/>
                <a:gd name="T52" fmla="*/ 224 w 115"/>
                <a:gd name="T53" fmla="*/ 97 h 187"/>
                <a:gd name="T54" fmla="*/ 233 w 115"/>
                <a:gd name="T55" fmla="*/ 92 h 187"/>
                <a:gd name="T56" fmla="*/ 236 w 115"/>
                <a:gd name="T57" fmla="*/ 83 h 187"/>
                <a:gd name="T58" fmla="*/ 240 w 115"/>
                <a:gd name="T59" fmla="*/ 83 h 187"/>
                <a:gd name="T60" fmla="*/ 240 w 115"/>
                <a:gd name="T61" fmla="*/ 78 h 187"/>
                <a:gd name="T62" fmla="*/ 240 w 115"/>
                <a:gd name="T63" fmla="*/ 68 h 187"/>
                <a:gd name="T64" fmla="*/ 247 w 115"/>
                <a:gd name="T65" fmla="*/ 61 h 187"/>
                <a:gd name="T66" fmla="*/ 247 w 115"/>
                <a:gd name="T67" fmla="*/ 59 h 187"/>
                <a:gd name="T68" fmla="*/ 255 w 115"/>
                <a:gd name="T69" fmla="*/ 57 h 187"/>
                <a:gd name="T70" fmla="*/ 257 w 115"/>
                <a:gd name="T71" fmla="*/ 50 h 187"/>
                <a:gd name="T72" fmla="*/ 252 w 115"/>
                <a:gd name="T73" fmla="*/ 50 h 187"/>
                <a:gd name="T74" fmla="*/ 262 w 115"/>
                <a:gd name="T75" fmla="*/ 38 h 187"/>
                <a:gd name="T76" fmla="*/ 262 w 115"/>
                <a:gd name="T77" fmla="*/ 19 h 187"/>
                <a:gd name="T78" fmla="*/ 264 w 115"/>
                <a:gd name="T79" fmla="*/ 12 h 187"/>
                <a:gd name="T80" fmla="*/ 271 w 115"/>
                <a:gd name="T81" fmla="*/ 0 h 187"/>
                <a:gd name="T82" fmla="*/ 264 w 115"/>
                <a:gd name="T83" fmla="*/ 2 h 187"/>
                <a:gd name="T84" fmla="*/ 262 w 115"/>
                <a:gd name="T85" fmla="*/ 17 h 187"/>
                <a:gd name="T86" fmla="*/ 243 w 115"/>
                <a:gd name="T87" fmla="*/ 31 h 187"/>
                <a:gd name="T88" fmla="*/ 224 w 115"/>
                <a:gd name="T89" fmla="*/ 59 h 187"/>
                <a:gd name="T90" fmla="*/ 200 w 115"/>
                <a:gd name="T91" fmla="*/ 92 h 187"/>
                <a:gd name="T92" fmla="*/ 181 w 115"/>
                <a:gd name="T93" fmla="*/ 120 h 187"/>
                <a:gd name="T94" fmla="*/ 172 w 115"/>
                <a:gd name="T95" fmla="*/ 141 h 187"/>
                <a:gd name="T96" fmla="*/ 146 w 115"/>
                <a:gd name="T97" fmla="*/ 184 h 187"/>
                <a:gd name="T98" fmla="*/ 134 w 115"/>
                <a:gd name="T99" fmla="*/ 210 h 187"/>
                <a:gd name="T100" fmla="*/ 120 w 115"/>
                <a:gd name="T101" fmla="*/ 241 h 187"/>
                <a:gd name="T102" fmla="*/ 59 w 115"/>
                <a:gd name="T103" fmla="*/ 333 h 187"/>
                <a:gd name="T104" fmla="*/ 45 w 115"/>
                <a:gd name="T105" fmla="*/ 358 h 187"/>
                <a:gd name="T106" fmla="*/ 12 w 115"/>
                <a:gd name="T107" fmla="*/ 439 h 187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56" name="Freeform 147"/>
            <p:cNvSpPr>
              <a:spLocks noChangeArrowheads="1"/>
            </p:cNvSpPr>
            <p:nvPr/>
          </p:nvSpPr>
          <p:spPr bwMode="auto">
            <a:xfrm>
              <a:off x="1144" y="2411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57" name="Freeform 148"/>
            <p:cNvSpPr>
              <a:spLocks noChangeArrowheads="1"/>
            </p:cNvSpPr>
            <p:nvPr/>
          </p:nvSpPr>
          <p:spPr bwMode="auto">
            <a:xfrm>
              <a:off x="1042" y="2723"/>
              <a:ext cx="267" cy="444"/>
            </a:xfrm>
            <a:custGeom>
              <a:avLst/>
              <a:gdLst>
                <a:gd name="T0" fmla="*/ 35 w 113"/>
                <a:gd name="T1" fmla="*/ 394 h 188"/>
                <a:gd name="T2" fmla="*/ 43 w 113"/>
                <a:gd name="T3" fmla="*/ 380 h 188"/>
                <a:gd name="T4" fmla="*/ 64 w 113"/>
                <a:gd name="T5" fmla="*/ 357 h 188"/>
                <a:gd name="T6" fmla="*/ 71 w 113"/>
                <a:gd name="T7" fmla="*/ 350 h 188"/>
                <a:gd name="T8" fmla="*/ 83 w 113"/>
                <a:gd name="T9" fmla="*/ 319 h 188"/>
                <a:gd name="T10" fmla="*/ 87 w 113"/>
                <a:gd name="T11" fmla="*/ 307 h 188"/>
                <a:gd name="T12" fmla="*/ 102 w 113"/>
                <a:gd name="T13" fmla="*/ 295 h 188"/>
                <a:gd name="T14" fmla="*/ 106 w 113"/>
                <a:gd name="T15" fmla="*/ 279 h 188"/>
                <a:gd name="T16" fmla="*/ 111 w 113"/>
                <a:gd name="T17" fmla="*/ 272 h 188"/>
                <a:gd name="T18" fmla="*/ 116 w 113"/>
                <a:gd name="T19" fmla="*/ 267 h 188"/>
                <a:gd name="T20" fmla="*/ 128 w 113"/>
                <a:gd name="T21" fmla="*/ 255 h 188"/>
                <a:gd name="T22" fmla="*/ 135 w 113"/>
                <a:gd name="T23" fmla="*/ 243 h 188"/>
                <a:gd name="T24" fmla="*/ 142 w 113"/>
                <a:gd name="T25" fmla="*/ 236 h 188"/>
                <a:gd name="T26" fmla="*/ 144 w 113"/>
                <a:gd name="T27" fmla="*/ 224 h 188"/>
                <a:gd name="T28" fmla="*/ 154 w 113"/>
                <a:gd name="T29" fmla="*/ 208 h 188"/>
                <a:gd name="T30" fmla="*/ 163 w 113"/>
                <a:gd name="T31" fmla="*/ 194 h 188"/>
                <a:gd name="T32" fmla="*/ 168 w 113"/>
                <a:gd name="T33" fmla="*/ 184 h 188"/>
                <a:gd name="T34" fmla="*/ 168 w 113"/>
                <a:gd name="T35" fmla="*/ 177 h 188"/>
                <a:gd name="T36" fmla="*/ 175 w 113"/>
                <a:gd name="T37" fmla="*/ 175 h 188"/>
                <a:gd name="T38" fmla="*/ 175 w 113"/>
                <a:gd name="T39" fmla="*/ 172 h 188"/>
                <a:gd name="T40" fmla="*/ 182 w 113"/>
                <a:gd name="T41" fmla="*/ 165 h 188"/>
                <a:gd name="T42" fmla="*/ 196 w 113"/>
                <a:gd name="T43" fmla="*/ 142 h 188"/>
                <a:gd name="T44" fmla="*/ 198 w 113"/>
                <a:gd name="T45" fmla="*/ 135 h 188"/>
                <a:gd name="T46" fmla="*/ 203 w 113"/>
                <a:gd name="T47" fmla="*/ 130 h 188"/>
                <a:gd name="T48" fmla="*/ 215 w 113"/>
                <a:gd name="T49" fmla="*/ 106 h 188"/>
                <a:gd name="T50" fmla="*/ 213 w 113"/>
                <a:gd name="T51" fmla="*/ 102 h 188"/>
                <a:gd name="T52" fmla="*/ 217 w 113"/>
                <a:gd name="T53" fmla="*/ 99 h 188"/>
                <a:gd name="T54" fmla="*/ 229 w 113"/>
                <a:gd name="T55" fmla="*/ 92 h 188"/>
                <a:gd name="T56" fmla="*/ 234 w 113"/>
                <a:gd name="T57" fmla="*/ 83 h 188"/>
                <a:gd name="T58" fmla="*/ 236 w 113"/>
                <a:gd name="T59" fmla="*/ 83 h 188"/>
                <a:gd name="T60" fmla="*/ 236 w 113"/>
                <a:gd name="T61" fmla="*/ 80 h 188"/>
                <a:gd name="T62" fmla="*/ 236 w 113"/>
                <a:gd name="T63" fmla="*/ 71 h 188"/>
                <a:gd name="T64" fmla="*/ 243 w 113"/>
                <a:gd name="T65" fmla="*/ 61 h 188"/>
                <a:gd name="T66" fmla="*/ 243 w 113"/>
                <a:gd name="T67" fmla="*/ 59 h 188"/>
                <a:gd name="T68" fmla="*/ 248 w 113"/>
                <a:gd name="T69" fmla="*/ 54 h 188"/>
                <a:gd name="T70" fmla="*/ 253 w 113"/>
                <a:gd name="T71" fmla="*/ 50 h 188"/>
                <a:gd name="T72" fmla="*/ 246 w 113"/>
                <a:gd name="T73" fmla="*/ 50 h 188"/>
                <a:gd name="T74" fmla="*/ 258 w 113"/>
                <a:gd name="T75" fmla="*/ 40 h 188"/>
                <a:gd name="T76" fmla="*/ 258 w 113"/>
                <a:gd name="T77" fmla="*/ 19 h 188"/>
                <a:gd name="T78" fmla="*/ 260 w 113"/>
                <a:gd name="T79" fmla="*/ 12 h 188"/>
                <a:gd name="T80" fmla="*/ 267 w 113"/>
                <a:gd name="T81" fmla="*/ 0 h 188"/>
                <a:gd name="T82" fmla="*/ 260 w 113"/>
                <a:gd name="T83" fmla="*/ 5 h 188"/>
                <a:gd name="T84" fmla="*/ 258 w 113"/>
                <a:gd name="T85" fmla="*/ 14 h 188"/>
                <a:gd name="T86" fmla="*/ 239 w 113"/>
                <a:gd name="T87" fmla="*/ 31 h 188"/>
                <a:gd name="T88" fmla="*/ 217 w 113"/>
                <a:gd name="T89" fmla="*/ 59 h 188"/>
                <a:gd name="T90" fmla="*/ 196 w 113"/>
                <a:gd name="T91" fmla="*/ 92 h 188"/>
                <a:gd name="T92" fmla="*/ 177 w 113"/>
                <a:gd name="T93" fmla="*/ 120 h 188"/>
                <a:gd name="T94" fmla="*/ 168 w 113"/>
                <a:gd name="T95" fmla="*/ 142 h 188"/>
                <a:gd name="T96" fmla="*/ 144 w 113"/>
                <a:gd name="T97" fmla="*/ 184 h 188"/>
                <a:gd name="T98" fmla="*/ 132 w 113"/>
                <a:gd name="T99" fmla="*/ 208 h 188"/>
                <a:gd name="T100" fmla="*/ 116 w 113"/>
                <a:gd name="T101" fmla="*/ 241 h 188"/>
                <a:gd name="T102" fmla="*/ 54 w 113"/>
                <a:gd name="T103" fmla="*/ 333 h 188"/>
                <a:gd name="T104" fmla="*/ 43 w 113"/>
                <a:gd name="T105" fmla="*/ 357 h 188"/>
                <a:gd name="T106" fmla="*/ 9 w 113"/>
                <a:gd name="T107" fmla="*/ 437 h 18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58" name="Freeform 149"/>
            <p:cNvSpPr>
              <a:spLocks noChangeArrowheads="1"/>
            </p:cNvSpPr>
            <p:nvPr/>
          </p:nvSpPr>
          <p:spPr bwMode="auto">
            <a:xfrm>
              <a:off x="1049" y="3385"/>
              <a:ext cx="267" cy="441"/>
            </a:xfrm>
            <a:custGeom>
              <a:avLst/>
              <a:gdLst>
                <a:gd name="T0" fmla="*/ 33 w 113"/>
                <a:gd name="T1" fmla="*/ 391 h 187"/>
                <a:gd name="T2" fmla="*/ 45 w 113"/>
                <a:gd name="T3" fmla="*/ 380 h 187"/>
                <a:gd name="T4" fmla="*/ 64 w 113"/>
                <a:gd name="T5" fmla="*/ 354 h 187"/>
                <a:gd name="T6" fmla="*/ 66 w 113"/>
                <a:gd name="T7" fmla="*/ 344 h 187"/>
                <a:gd name="T8" fmla="*/ 85 w 113"/>
                <a:gd name="T9" fmla="*/ 318 h 187"/>
                <a:gd name="T10" fmla="*/ 87 w 113"/>
                <a:gd name="T11" fmla="*/ 309 h 187"/>
                <a:gd name="T12" fmla="*/ 102 w 113"/>
                <a:gd name="T13" fmla="*/ 292 h 187"/>
                <a:gd name="T14" fmla="*/ 109 w 113"/>
                <a:gd name="T15" fmla="*/ 278 h 187"/>
                <a:gd name="T16" fmla="*/ 109 w 113"/>
                <a:gd name="T17" fmla="*/ 269 h 187"/>
                <a:gd name="T18" fmla="*/ 116 w 113"/>
                <a:gd name="T19" fmla="*/ 262 h 187"/>
                <a:gd name="T20" fmla="*/ 128 w 113"/>
                <a:gd name="T21" fmla="*/ 250 h 187"/>
                <a:gd name="T22" fmla="*/ 132 w 113"/>
                <a:gd name="T23" fmla="*/ 243 h 187"/>
                <a:gd name="T24" fmla="*/ 142 w 113"/>
                <a:gd name="T25" fmla="*/ 231 h 187"/>
                <a:gd name="T26" fmla="*/ 146 w 113"/>
                <a:gd name="T27" fmla="*/ 222 h 187"/>
                <a:gd name="T28" fmla="*/ 154 w 113"/>
                <a:gd name="T29" fmla="*/ 210 h 187"/>
                <a:gd name="T30" fmla="*/ 163 w 113"/>
                <a:gd name="T31" fmla="*/ 191 h 187"/>
                <a:gd name="T32" fmla="*/ 165 w 113"/>
                <a:gd name="T33" fmla="*/ 186 h 187"/>
                <a:gd name="T34" fmla="*/ 172 w 113"/>
                <a:gd name="T35" fmla="*/ 179 h 187"/>
                <a:gd name="T36" fmla="*/ 175 w 113"/>
                <a:gd name="T37" fmla="*/ 170 h 187"/>
                <a:gd name="T38" fmla="*/ 177 w 113"/>
                <a:gd name="T39" fmla="*/ 170 h 187"/>
                <a:gd name="T40" fmla="*/ 180 w 113"/>
                <a:gd name="T41" fmla="*/ 163 h 187"/>
                <a:gd name="T42" fmla="*/ 194 w 113"/>
                <a:gd name="T43" fmla="*/ 139 h 187"/>
                <a:gd name="T44" fmla="*/ 203 w 113"/>
                <a:gd name="T45" fmla="*/ 132 h 187"/>
                <a:gd name="T46" fmla="*/ 206 w 113"/>
                <a:gd name="T47" fmla="*/ 123 h 187"/>
                <a:gd name="T48" fmla="*/ 215 w 113"/>
                <a:gd name="T49" fmla="*/ 106 h 187"/>
                <a:gd name="T50" fmla="*/ 210 w 113"/>
                <a:gd name="T51" fmla="*/ 99 h 187"/>
                <a:gd name="T52" fmla="*/ 220 w 113"/>
                <a:gd name="T53" fmla="*/ 97 h 187"/>
                <a:gd name="T54" fmla="*/ 227 w 113"/>
                <a:gd name="T55" fmla="*/ 92 h 187"/>
                <a:gd name="T56" fmla="*/ 234 w 113"/>
                <a:gd name="T57" fmla="*/ 83 h 187"/>
                <a:gd name="T58" fmla="*/ 236 w 113"/>
                <a:gd name="T59" fmla="*/ 83 h 187"/>
                <a:gd name="T60" fmla="*/ 236 w 113"/>
                <a:gd name="T61" fmla="*/ 75 h 187"/>
                <a:gd name="T62" fmla="*/ 236 w 113"/>
                <a:gd name="T63" fmla="*/ 68 h 187"/>
                <a:gd name="T64" fmla="*/ 246 w 113"/>
                <a:gd name="T65" fmla="*/ 61 h 187"/>
                <a:gd name="T66" fmla="*/ 246 w 113"/>
                <a:gd name="T67" fmla="*/ 59 h 187"/>
                <a:gd name="T68" fmla="*/ 248 w 113"/>
                <a:gd name="T69" fmla="*/ 57 h 187"/>
                <a:gd name="T70" fmla="*/ 255 w 113"/>
                <a:gd name="T71" fmla="*/ 47 h 187"/>
                <a:gd name="T72" fmla="*/ 246 w 113"/>
                <a:gd name="T73" fmla="*/ 42 h 187"/>
                <a:gd name="T74" fmla="*/ 255 w 113"/>
                <a:gd name="T75" fmla="*/ 38 h 187"/>
                <a:gd name="T76" fmla="*/ 258 w 113"/>
                <a:gd name="T77" fmla="*/ 12 h 187"/>
                <a:gd name="T78" fmla="*/ 258 w 113"/>
                <a:gd name="T79" fmla="*/ 9 h 187"/>
                <a:gd name="T80" fmla="*/ 267 w 113"/>
                <a:gd name="T81" fmla="*/ 0 h 187"/>
                <a:gd name="T82" fmla="*/ 258 w 113"/>
                <a:gd name="T83" fmla="*/ 0 h 187"/>
                <a:gd name="T84" fmla="*/ 255 w 113"/>
                <a:gd name="T85" fmla="*/ 12 h 187"/>
                <a:gd name="T86" fmla="*/ 239 w 113"/>
                <a:gd name="T87" fmla="*/ 28 h 187"/>
                <a:gd name="T88" fmla="*/ 217 w 113"/>
                <a:gd name="T89" fmla="*/ 59 h 187"/>
                <a:gd name="T90" fmla="*/ 196 w 113"/>
                <a:gd name="T91" fmla="*/ 92 h 187"/>
                <a:gd name="T92" fmla="*/ 180 w 113"/>
                <a:gd name="T93" fmla="*/ 120 h 187"/>
                <a:gd name="T94" fmla="*/ 165 w 113"/>
                <a:gd name="T95" fmla="*/ 139 h 187"/>
                <a:gd name="T96" fmla="*/ 144 w 113"/>
                <a:gd name="T97" fmla="*/ 186 h 187"/>
                <a:gd name="T98" fmla="*/ 132 w 113"/>
                <a:gd name="T99" fmla="*/ 210 h 187"/>
                <a:gd name="T100" fmla="*/ 116 w 113"/>
                <a:gd name="T101" fmla="*/ 241 h 187"/>
                <a:gd name="T102" fmla="*/ 54 w 113"/>
                <a:gd name="T103" fmla="*/ 330 h 187"/>
                <a:gd name="T104" fmla="*/ 40 w 113"/>
                <a:gd name="T105" fmla="*/ 354 h 187"/>
                <a:gd name="T106" fmla="*/ 12 w 113"/>
                <a:gd name="T107" fmla="*/ 439 h 187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59" name="Freeform 150"/>
            <p:cNvSpPr>
              <a:spLocks noChangeArrowheads="1"/>
            </p:cNvSpPr>
            <p:nvPr/>
          </p:nvSpPr>
          <p:spPr bwMode="auto">
            <a:xfrm>
              <a:off x="782" y="2863"/>
              <a:ext cx="260" cy="472"/>
            </a:xfrm>
            <a:custGeom>
              <a:avLst/>
              <a:gdLst>
                <a:gd name="T0" fmla="*/ 232 w 110"/>
                <a:gd name="T1" fmla="*/ 413 h 200"/>
                <a:gd name="T2" fmla="*/ 225 w 110"/>
                <a:gd name="T3" fmla="*/ 399 h 200"/>
                <a:gd name="T4" fmla="*/ 210 w 110"/>
                <a:gd name="T5" fmla="*/ 368 h 200"/>
                <a:gd name="T6" fmla="*/ 208 w 110"/>
                <a:gd name="T7" fmla="*/ 359 h 200"/>
                <a:gd name="T8" fmla="*/ 184 w 110"/>
                <a:gd name="T9" fmla="*/ 330 h 200"/>
                <a:gd name="T10" fmla="*/ 182 w 110"/>
                <a:gd name="T11" fmla="*/ 321 h 200"/>
                <a:gd name="T12" fmla="*/ 177 w 110"/>
                <a:gd name="T13" fmla="*/ 300 h 200"/>
                <a:gd name="T14" fmla="*/ 168 w 110"/>
                <a:gd name="T15" fmla="*/ 288 h 200"/>
                <a:gd name="T16" fmla="*/ 161 w 110"/>
                <a:gd name="T17" fmla="*/ 281 h 200"/>
                <a:gd name="T18" fmla="*/ 161 w 110"/>
                <a:gd name="T19" fmla="*/ 274 h 200"/>
                <a:gd name="T20" fmla="*/ 151 w 110"/>
                <a:gd name="T21" fmla="*/ 257 h 200"/>
                <a:gd name="T22" fmla="*/ 147 w 110"/>
                <a:gd name="T23" fmla="*/ 248 h 200"/>
                <a:gd name="T24" fmla="*/ 142 w 110"/>
                <a:gd name="T25" fmla="*/ 236 h 200"/>
                <a:gd name="T26" fmla="*/ 137 w 110"/>
                <a:gd name="T27" fmla="*/ 224 h 200"/>
                <a:gd name="T28" fmla="*/ 130 w 110"/>
                <a:gd name="T29" fmla="*/ 208 h 200"/>
                <a:gd name="T30" fmla="*/ 118 w 110"/>
                <a:gd name="T31" fmla="*/ 194 h 200"/>
                <a:gd name="T32" fmla="*/ 116 w 110"/>
                <a:gd name="T33" fmla="*/ 186 h 200"/>
                <a:gd name="T34" fmla="*/ 109 w 110"/>
                <a:gd name="T35" fmla="*/ 177 h 200"/>
                <a:gd name="T36" fmla="*/ 109 w 110"/>
                <a:gd name="T37" fmla="*/ 172 h 200"/>
                <a:gd name="T38" fmla="*/ 106 w 110"/>
                <a:gd name="T39" fmla="*/ 168 h 200"/>
                <a:gd name="T40" fmla="*/ 102 w 110"/>
                <a:gd name="T41" fmla="*/ 163 h 200"/>
                <a:gd name="T42" fmla="*/ 87 w 110"/>
                <a:gd name="T43" fmla="*/ 137 h 200"/>
                <a:gd name="T44" fmla="*/ 83 w 110"/>
                <a:gd name="T45" fmla="*/ 127 h 200"/>
                <a:gd name="T46" fmla="*/ 80 w 110"/>
                <a:gd name="T47" fmla="*/ 123 h 200"/>
                <a:gd name="T48" fmla="*/ 69 w 110"/>
                <a:gd name="T49" fmla="*/ 101 h 200"/>
                <a:gd name="T50" fmla="*/ 59 w 110"/>
                <a:gd name="T51" fmla="*/ 101 h 200"/>
                <a:gd name="T52" fmla="*/ 66 w 110"/>
                <a:gd name="T53" fmla="*/ 92 h 200"/>
                <a:gd name="T54" fmla="*/ 66 w 110"/>
                <a:gd name="T55" fmla="*/ 80 h 200"/>
                <a:gd name="T56" fmla="*/ 57 w 110"/>
                <a:gd name="T57" fmla="*/ 73 h 200"/>
                <a:gd name="T58" fmla="*/ 57 w 110"/>
                <a:gd name="T59" fmla="*/ 71 h 200"/>
                <a:gd name="T60" fmla="*/ 52 w 110"/>
                <a:gd name="T61" fmla="*/ 66 h 200"/>
                <a:gd name="T62" fmla="*/ 47 w 110"/>
                <a:gd name="T63" fmla="*/ 64 h 200"/>
                <a:gd name="T64" fmla="*/ 47 w 110"/>
                <a:gd name="T65" fmla="*/ 52 h 200"/>
                <a:gd name="T66" fmla="*/ 40 w 110"/>
                <a:gd name="T67" fmla="*/ 50 h 200"/>
                <a:gd name="T68" fmla="*/ 40 w 110"/>
                <a:gd name="T69" fmla="*/ 42 h 200"/>
                <a:gd name="T70" fmla="*/ 38 w 110"/>
                <a:gd name="T71" fmla="*/ 38 h 200"/>
                <a:gd name="T72" fmla="*/ 35 w 110"/>
                <a:gd name="T73" fmla="*/ 42 h 200"/>
                <a:gd name="T74" fmla="*/ 31 w 110"/>
                <a:gd name="T75" fmla="*/ 28 h 200"/>
                <a:gd name="T76" fmla="*/ 14 w 110"/>
                <a:gd name="T77" fmla="*/ 14 h 200"/>
                <a:gd name="T78" fmla="*/ 7 w 110"/>
                <a:gd name="T79" fmla="*/ 9 h 200"/>
                <a:gd name="T80" fmla="*/ 5 w 110"/>
                <a:gd name="T81" fmla="*/ 0 h 200"/>
                <a:gd name="T82" fmla="*/ 0 w 110"/>
                <a:gd name="T83" fmla="*/ 7 h 200"/>
                <a:gd name="T84" fmla="*/ 9 w 110"/>
                <a:gd name="T85" fmla="*/ 14 h 200"/>
                <a:gd name="T86" fmla="*/ 17 w 110"/>
                <a:gd name="T87" fmla="*/ 38 h 200"/>
                <a:gd name="T88" fmla="*/ 31 w 110"/>
                <a:gd name="T89" fmla="*/ 73 h 200"/>
                <a:gd name="T90" fmla="*/ 50 w 110"/>
                <a:gd name="T91" fmla="*/ 111 h 200"/>
                <a:gd name="T92" fmla="*/ 66 w 110"/>
                <a:gd name="T93" fmla="*/ 137 h 200"/>
                <a:gd name="T94" fmla="*/ 76 w 110"/>
                <a:gd name="T95" fmla="*/ 163 h 200"/>
                <a:gd name="T96" fmla="*/ 102 w 110"/>
                <a:gd name="T97" fmla="*/ 205 h 200"/>
                <a:gd name="T98" fmla="*/ 116 w 110"/>
                <a:gd name="T99" fmla="*/ 229 h 200"/>
                <a:gd name="T100" fmla="*/ 137 w 110"/>
                <a:gd name="T101" fmla="*/ 257 h 200"/>
                <a:gd name="T102" fmla="*/ 184 w 110"/>
                <a:gd name="T103" fmla="*/ 361 h 200"/>
                <a:gd name="T104" fmla="*/ 201 w 110"/>
                <a:gd name="T105" fmla="*/ 389 h 200"/>
                <a:gd name="T106" fmla="*/ 253 w 110"/>
                <a:gd name="T107" fmla="*/ 460 h 20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60" name="Freeform 151"/>
            <p:cNvSpPr>
              <a:spLocks noChangeArrowheads="1"/>
            </p:cNvSpPr>
            <p:nvPr/>
          </p:nvSpPr>
          <p:spPr bwMode="auto">
            <a:xfrm>
              <a:off x="789" y="3373"/>
              <a:ext cx="260" cy="475"/>
            </a:xfrm>
            <a:custGeom>
              <a:avLst/>
              <a:gdLst>
                <a:gd name="T0" fmla="*/ 229 w 110"/>
                <a:gd name="T1" fmla="*/ 418 h 201"/>
                <a:gd name="T2" fmla="*/ 222 w 110"/>
                <a:gd name="T3" fmla="*/ 404 h 201"/>
                <a:gd name="T4" fmla="*/ 213 w 110"/>
                <a:gd name="T5" fmla="*/ 373 h 201"/>
                <a:gd name="T6" fmla="*/ 210 w 110"/>
                <a:gd name="T7" fmla="*/ 364 h 201"/>
                <a:gd name="T8" fmla="*/ 189 w 110"/>
                <a:gd name="T9" fmla="*/ 333 h 201"/>
                <a:gd name="T10" fmla="*/ 182 w 110"/>
                <a:gd name="T11" fmla="*/ 324 h 201"/>
                <a:gd name="T12" fmla="*/ 175 w 110"/>
                <a:gd name="T13" fmla="*/ 305 h 201"/>
                <a:gd name="T14" fmla="*/ 165 w 110"/>
                <a:gd name="T15" fmla="*/ 293 h 201"/>
                <a:gd name="T16" fmla="*/ 161 w 110"/>
                <a:gd name="T17" fmla="*/ 284 h 201"/>
                <a:gd name="T18" fmla="*/ 161 w 110"/>
                <a:gd name="T19" fmla="*/ 274 h 201"/>
                <a:gd name="T20" fmla="*/ 154 w 110"/>
                <a:gd name="T21" fmla="*/ 260 h 201"/>
                <a:gd name="T22" fmla="*/ 149 w 110"/>
                <a:gd name="T23" fmla="*/ 250 h 201"/>
                <a:gd name="T24" fmla="*/ 144 w 110"/>
                <a:gd name="T25" fmla="*/ 236 h 201"/>
                <a:gd name="T26" fmla="*/ 135 w 110"/>
                <a:gd name="T27" fmla="*/ 229 h 201"/>
                <a:gd name="T28" fmla="*/ 130 w 110"/>
                <a:gd name="T29" fmla="*/ 213 h 201"/>
                <a:gd name="T30" fmla="*/ 116 w 110"/>
                <a:gd name="T31" fmla="*/ 199 h 201"/>
                <a:gd name="T32" fmla="*/ 116 w 110"/>
                <a:gd name="T33" fmla="*/ 189 h 201"/>
                <a:gd name="T34" fmla="*/ 111 w 110"/>
                <a:gd name="T35" fmla="*/ 182 h 201"/>
                <a:gd name="T36" fmla="*/ 104 w 110"/>
                <a:gd name="T37" fmla="*/ 175 h 201"/>
                <a:gd name="T38" fmla="*/ 104 w 110"/>
                <a:gd name="T39" fmla="*/ 173 h 201"/>
                <a:gd name="T40" fmla="*/ 102 w 110"/>
                <a:gd name="T41" fmla="*/ 168 h 201"/>
                <a:gd name="T42" fmla="*/ 90 w 110"/>
                <a:gd name="T43" fmla="*/ 142 h 201"/>
                <a:gd name="T44" fmla="*/ 85 w 110"/>
                <a:gd name="T45" fmla="*/ 130 h 201"/>
                <a:gd name="T46" fmla="*/ 80 w 110"/>
                <a:gd name="T47" fmla="*/ 123 h 201"/>
                <a:gd name="T48" fmla="*/ 66 w 110"/>
                <a:gd name="T49" fmla="*/ 106 h 201"/>
                <a:gd name="T50" fmla="*/ 61 w 110"/>
                <a:gd name="T51" fmla="*/ 102 h 201"/>
                <a:gd name="T52" fmla="*/ 61 w 110"/>
                <a:gd name="T53" fmla="*/ 92 h 201"/>
                <a:gd name="T54" fmla="*/ 64 w 110"/>
                <a:gd name="T55" fmla="*/ 83 h 201"/>
                <a:gd name="T56" fmla="*/ 59 w 110"/>
                <a:gd name="T57" fmla="*/ 78 h 201"/>
                <a:gd name="T58" fmla="*/ 59 w 110"/>
                <a:gd name="T59" fmla="*/ 71 h 201"/>
                <a:gd name="T60" fmla="*/ 54 w 110"/>
                <a:gd name="T61" fmla="*/ 71 h 201"/>
                <a:gd name="T62" fmla="*/ 43 w 110"/>
                <a:gd name="T63" fmla="*/ 61 h 201"/>
                <a:gd name="T64" fmla="*/ 43 w 110"/>
                <a:gd name="T65" fmla="*/ 52 h 201"/>
                <a:gd name="T66" fmla="*/ 40 w 110"/>
                <a:gd name="T67" fmla="*/ 52 h 201"/>
                <a:gd name="T68" fmla="*/ 40 w 110"/>
                <a:gd name="T69" fmla="*/ 45 h 201"/>
                <a:gd name="T70" fmla="*/ 35 w 110"/>
                <a:gd name="T71" fmla="*/ 35 h 201"/>
                <a:gd name="T72" fmla="*/ 31 w 110"/>
                <a:gd name="T73" fmla="*/ 45 h 201"/>
                <a:gd name="T74" fmla="*/ 31 w 110"/>
                <a:gd name="T75" fmla="*/ 28 h 201"/>
                <a:gd name="T76" fmla="*/ 9 w 110"/>
                <a:gd name="T77" fmla="*/ 17 h 201"/>
                <a:gd name="T78" fmla="*/ 5 w 110"/>
                <a:gd name="T79" fmla="*/ 14 h 201"/>
                <a:gd name="T80" fmla="*/ 0 w 110"/>
                <a:gd name="T81" fmla="*/ 0 h 201"/>
                <a:gd name="T82" fmla="*/ 0 w 110"/>
                <a:gd name="T83" fmla="*/ 9 h 201"/>
                <a:gd name="T84" fmla="*/ 9 w 110"/>
                <a:gd name="T85" fmla="*/ 17 h 201"/>
                <a:gd name="T86" fmla="*/ 12 w 110"/>
                <a:gd name="T87" fmla="*/ 40 h 201"/>
                <a:gd name="T88" fmla="*/ 31 w 110"/>
                <a:gd name="T89" fmla="*/ 76 h 201"/>
                <a:gd name="T90" fmla="*/ 50 w 110"/>
                <a:gd name="T91" fmla="*/ 111 h 201"/>
                <a:gd name="T92" fmla="*/ 64 w 110"/>
                <a:gd name="T93" fmla="*/ 142 h 201"/>
                <a:gd name="T94" fmla="*/ 73 w 110"/>
                <a:gd name="T95" fmla="*/ 168 h 201"/>
                <a:gd name="T96" fmla="*/ 102 w 110"/>
                <a:gd name="T97" fmla="*/ 210 h 201"/>
                <a:gd name="T98" fmla="*/ 116 w 110"/>
                <a:gd name="T99" fmla="*/ 232 h 201"/>
                <a:gd name="T100" fmla="*/ 135 w 110"/>
                <a:gd name="T101" fmla="*/ 262 h 201"/>
                <a:gd name="T102" fmla="*/ 184 w 110"/>
                <a:gd name="T103" fmla="*/ 366 h 201"/>
                <a:gd name="T104" fmla="*/ 203 w 110"/>
                <a:gd name="T105" fmla="*/ 395 h 201"/>
                <a:gd name="T106" fmla="*/ 255 w 110"/>
                <a:gd name="T107" fmla="*/ 466 h 20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61" name="Freeform 152"/>
            <p:cNvSpPr>
              <a:spLocks noChangeArrowheads="1"/>
            </p:cNvSpPr>
            <p:nvPr/>
          </p:nvSpPr>
          <p:spPr bwMode="auto">
            <a:xfrm>
              <a:off x="1007" y="1370"/>
              <a:ext cx="59" cy="2471"/>
            </a:xfrm>
            <a:custGeom>
              <a:avLst/>
              <a:gdLst>
                <a:gd name="T0" fmla="*/ 54 w 25"/>
                <a:gd name="T1" fmla="*/ 0 h 1046"/>
                <a:gd name="T2" fmla="*/ 40 w 25"/>
                <a:gd name="T3" fmla="*/ 1224 h 1046"/>
                <a:gd name="T4" fmla="*/ 59 w 25"/>
                <a:gd name="T5" fmla="*/ 2471 h 1046"/>
                <a:gd name="T6" fmla="*/ 9 w 25"/>
                <a:gd name="T7" fmla="*/ 2471 h 1046"/>
                <a:gd name="T8" fmla="*/ 26 w 25"/>
                <a:gd name="T9" fmla="*/ 1791 h 1046"/>
                <a:gd name="T10" fmla="*/ 0 w 25"/>
                <a:gd name="T11" fmla="*/ 565 h 1046"/>
                <a:gd name="T12" fmla="*/ 19 w 25"/>
                <a:gd name="T13" fmla="*/ 0 h 1046"/>
                <a:gd name="T14" fmla="*/ 54 w 25"/>
                <a:gd name="T15" fmla="*/ 0 h 1046"/>
                <a:gd name="T16" fmla="*/ 54 w 25"/>
                <a:gd name="T17" fmla="*/ 0 h 10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222" name="Group 89"/>
          <p:cNvGrpSpPr>
            <a:grpSpLocks/>
          </p:cNvGrpSpPr>
          <p:nvPr/>
        </p:nvGrpSpPr>
        <p:grpSpPr bwMode="auto">
          <a:xfrm>
            <a:off x="10895013" y="1247775"/>
            <a:ext cx="1254125" cy="3346450"/>
            <a:chOff x="0" y="0"/>
            <a:chExt cx="1443" cy="3848"/>
          </a:xfrm>
        </p:grpSpPr>
        <p:sp>
          <p:nvSpPr>
            <p:cNvPr id="9496" name="Freeform 70"/>
            <p:cNvSpPr>
              <a:spLocks noChangeArrowheads="1"/>
            </p:cNvSpPr>
            <p:nvPr/>
          </p:nvSpPr>
          <p:spPr bwMode="auto">
            <a:xfrm>
              <a:off x="734" y="1565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97" name="Freeform 71"/>
            <p:cNvSpPr>
              <a:spLocks noChangeArrowheads="1"/>
            </p:cNvSpPr>
            <p:nvPr/>
          </p:nvSpPr>
          <p:spPr bwMode="auto">
            <a:xfrm>
              <a:off x="555" y="2315"/>
              <a:ext cx="161" cy="248"/>
            </a:xfrm>
            <a:custGeom>
              <a:avLst/>
              <a:gdLst>
                <a:gd name="T0" fmla="*/ 154 w 68"/>
                <a:gd name="T1" fmla="*/ 248 h 105"/>
                <a:gd name="T2" fmla="*/ 12 w 68"/>
                <a:gd name="T3" fmla="*/ 0 h 105"/>
                <a:gd name="T4" fmla="*/ 154 w 68"/>
                <a:gd name="T5" fmla="*/ 248 h 10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98" name="Freeform 72"/>
            <p:cNvSpPr>
              <a:spLocks noChangeArrowheads="1"/>
            </p:cNvSpPr>
            <p:nvPr/>
          </p:nvSpPr>
          <p:spPr bwMode="auto">
            <a:xfrm>
              <a:off x="765" y="2105"/>
              <a:ext cx="161" cy="250"/>
            </a:xfrm>
            <a:custGeom>
              <a:avLst/>
              <a:gdLst>
                <a:gd name="T0" fmla="*/ 9 w 68"/>
                <a:gd name="T1" fmla="*/ 250 h 106"/>
                <a:gd name="T2" fmla="*/ 152 w 68"/>
                <a:gd name="T3" fmla="*/ 0 h 106"/>
                <a:gd name="T4" fmla="*/ 9 w 68"/>
                <a:gd name="T5" fmla="*/ 250 h 10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99" name="Freeform 73"/>
            <p:cNvSpPr>
              <a:spLocks noChangeArrowheads="1"/>
            </p:cNvSpPr>
            <p:nvPr/>
          </p:nvSpPr>
          <p:spPr bwMode="auto">
            <a:xfrm>
              <a:off x="555" y="2608"/>
              <a:ext cx="161" cy="253"/>
            </a:xfrm>
            <a:custGeom>
              <a:avLst/>
              <a:gdLst>
                <a:gd name="T0" fmla="*/ 154 w 68"/>
                <a:gd name="T1" fmla="*/ 253 h 107"/>
                <a:gd name="T2" fmla="*/ 12 w 68"/>
                <a:gd name="T3" fmla="*/ 0 h 107"/>
                <a:gd name="T4" fmla="*/ 154 w 68"/>
                <a:gd name="T5" fmla="*/ 253 h 10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00" name="Freeform 74"/>
            <p:cNvSpPr>
              <a:spLocks noChangeArrowheads="1"/>
            </p:cNvSpPr>
            <p:nvPr/>
          </p:nvSpPr>
          <p:spPr bwMode="auto">
            <a:xfrm>
              <a:off x="897" y="1065"/>
              <a:ext cx="161" cy="250"/>
            </a:xfrm>
            <a:custGeom>
              <a:avLst/>
              <a:gdLst>
                <a:gd name="T0" fmla="*/ 9 w 68"/>
                <a:gd name="T1" fmla="*/ 250 h 106"/>
                <a:gd name="T2" fmla="*/ 152 w 68"/>
                <a:gd name="T3" fmla="*/ 0 h 106"/>
                <a:gd name="T4" fmla="*/ 9 w 68"/>
                <a:gd name="T5" fmla="*/ 250 h 10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01" name="Freeform 75"/>
            <p:cNvSpPr>
              <a:spLocks noChangeArrowheads="1"/>
            </p:cNvSpPr>
            <p:nvPr/>
          </p:nvSpPr>
          <p:spPr bwMode="auto">
            <a:xfrm>
              <a:off x="765" y="2731"/>
              <a:ext cx="161" cy="252"/>
            </a:xfrm>
            <a:custGeom>
              <a:avLst/>
              <a:gdLst>
                <a:gd name="T0" fmla="*/ 9 w 68"/>
                <a:gd name="T1" fmla="*/ 252 h 107"/>
                <a:gd name="T2" fmla="*/ 152 w 68"/>
                <a:gd name="T3" fmla="*/ 0 h 107"/>
                <a:gd name="T4" fmla="*/ 9 w 68"/>
                <a:gd name="T5" fmla="*/ 252 h 10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02" name="Freeform 76"/>
            <p:cNvSpPr>
              <a:spLocks noChangeArrowheads="1"/>
            </p:cNvSpPr>
            <p:nvPr/>
          </p:nvSpPr>
          <p:spPr bwMode="auto">
            <a:xfrm>
              <a:off x="555" y="1984"/>
              <a:ext cx="161" cy="253"/>
            </a:xfrm>
            <a:custGeom>
              <a:avLst/>
              <a:gdLst>
                <a:gd name="T0" fmla="*/ 154 w 68"/>
                <a:gd name="T1" fmla="*/ 253 h 107"/>
                <a:gd name="T2" fmla="*/ 12 w 68"/>
                <a:gd name="T3" fmla="*/ 0 h 107"/>
                <a:gd name="T4" fmla="*/ 154 w 68"/>
                <a:gd name="T5" fmla="*/ 253 h 10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03" name="Freeform 77"/>
            <p:cNvSpPr>
              <a:spLocks noChangeArrowheads="1"/>
            </p:cNvSpPr>
            <p:nvPr/>
          </p:nvSpPr>
          <p:spPr bwMode="auto">
            <a:xfrm>
              <a:off x="765" y="1776"/>
              <a:ext cx="161" cy="251"/>
            </a:xfrm>
            <a:custGeom>
              <a:avLst/>
              <a:gdLst>
                <a:gd name="T0" fmla="*/ 9 w 68"/>
                <a:gd name="T1" fmla="*/ 251 h 106"/>
                <a:gd name="T2" fmla="*/ 152 w 68"/>
                <a:gd name="T3" fmla="*/ 0 h 106"/>
                <a:gd name="T4" fmla="*/ 9 w 68"/>
                <a:gd name="T5" fmla="*/ 251 h 10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04" name="Freeform 78"/>
            <p:cNvSpPr>
              <a:spLocks noChangeArrowheads="1"/>
            </p:cNvSpPr>
            <p:nvPr/>
          </p:nvSpPr>
          <p:spPr bwMode="auto">
            <a:xfrm>
              <a:off x="555" y="1668"/>
              <a:ext cx="161" cy="250"/>
            </a:xfrm>
            <a:custGeom>
              <a:avLst/>
              <a:gdLst>
                <a:gd name="T0" fmla="*/ 154 w 68"/>
                <a:gd name="T1" fmla="*/ 250 h 106"/>
                <a:gd name="T2" fmla="*/ 12 w 68"/>
                <a:gd name="T3" fmla="*/ 0 h 106"/>
                <a:gd name="T4" fmla="*/ 154 w 68"/>
                <a:gd name="T5" fmla="*/ 250 h 10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05" name="Freeform 79"/>
            <p:cNvSpPr>
              <a:spLocks noChangeArrowheads="1"/>
            </p:cNvSpPr>
            <p:nvPr/>
          </p:nvSpPr>
          <p:spPr bwMode="auto">
            <a:xfrm>
              <a:off x="555" y="1372"/>
              <a:ext cx="161" cy="251"/>
            </a:xfrm>
            <a:custGeom>
              <a:avLst/>
              <a:gdLst>
                <a:gd name="T0" fmla="*/ 154 w 68"/>
                <a:gd name="T1" fmla="*/ 251 h 106"/>
                <a:gd name="T2" fmla="*/ 12 w 68"/>
                <a:gd name="T3" fmla="*/ 0 h 106"/>
                <a:gd name="T4" fmla="*/ 154 w 68"/>
                <a:gd name="T5" fmla="*/ 251 h 10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06" name="Freeform 80"/>
            <p:cNvSpPr>
              <a:spLocks noChangeArrowheads="1"/>
            </p:cNvSpPr>
            <p:nvPr/>
          </p:nvSpPr>
          <p:spPr bwMode="auto">
            <a:xfrm>
              <a:off x="765" y="1460"/>
              <a:ext cx="161" cy="250"/>
            </a:xfrm>
            <a:custGeom>
              <a:avLst/>
              <a:gdLst>
                <a:gd name="T0" fmla="*/ 9 w 68"/>
                <a:gd name="T1" fmla="*/ 250 h 106"/>
                <a:gd name="T2" fmla="*/ 152 w 68"/>
                <a:gd name="T3" fmla="*/ 0 h 106"/>
                <a:gd name="T4" fmla="*/ 9 w 68"/>
                <a:gd name="T5" fmla="*/ 250 h 10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07" name="Freeform 81"/>
            <p:cNvSpPr>
              <a:spLocks noChangeArrowheads="1"/>
            </p:cNvSpPr>
            <p:nvPr/>
          </p:nvSpPr>
          <p:spPr bwMode="auto">
            <a:xfrm>
              <a:off x="236" y="250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08" name="Freeform 82"/>
            <p:cNvSpPr>
              <a:spLocks noChangeArrowheads="1"/>
            </p:cNvSpPr>
            <p:nvPr/>
          </p:nvSpPr>
          <p:spPr bwMode="auto">
            <a:xfrm>
              <a:off x="96" y="812"/>
              <a:ext cx="126" cy="194"/>
            </a:xfrm>
            <a:custGeom>
              <a:avLst/>
              <a:gdLst>
                <a:gd name="T0" fmla="*/ 121 w 53"/>
                <a:gd name="T1" fmla="*/ 194 h 82"/>
                <a:gd name="T2" fmla="*/ 10 w 53"/>
                <a:gd name="T3" fmla="*/ 0 h 82"/>
                <a:gd name="T4" fmla="*/ 121 w 53"/>
                <a:gd name="T5" fmla="*/ 194 h 8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09" name="Freeform 83"/>
            <p:cNvSpPr>
              <a:spLocks noChangeArrowheads="1"/>
            </p:cNvSpPr>
            <p:nvPr/>
          </p:nvSpPr>
          <p:spPr bwMode="auto">
            <a:xfrm>
              <a:off x="262" y="649"/>
              <a:ext cx="123" cy="196"/>
            </a:xfrm>
            <a:custGeom>
              <a:avLst/>
              <a:gdLst>
                <a:gd name="T0" fmla="*/ 7 w 52"/>
                <a:gd name="T1" fmla="*/ 196 h 83"/>
                <a:gd name="T2" fmla="*/ 116 w 52"/>
                <a:gd name="T3" fmla="*/ 0 h 83"/>
                <a:gd name="T4" fmla="*/ 7 w 52"/>
                <a:gd name="T5" fmla="*/ 196 h 8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10" name="Freeform 84"/>
            <p:cNvSpPr>
              <a:spLocks noChangeArrowheads="1"/>
            </p:cNvSpPr>
            <p:nvPr/>
          </p:nvSpPr>
          <p:spPr bwMode="auto">
            <a:xfrm>
              <a:off x="96" y="1041"/>
              <a:ext cx="126" cy="196"/>
            </a:xfrm>
            <a:custGeom>
              <a:avLst/>
              <a:gdLst>
                <a:gd name="T0" fmla="*/ 121 w 53"/>
                <a:gd name="T1" fmla="*/ 196 h 83"/>
                <a:gd name="T2" fmla="*/ 10 w 53"/>
                <a:gd name="T3" fmla="*/ 0 h 83"/>
                <a:gd name="T4" fmla="*/ 121 w 53"/>
                <a:gd name="T5" fmla="*/ 196 h 8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11" name="Freeform 85"/>
            <p:cNvSpPr>
              <a:spLocks noChangeArrowheads="1"/>
            </p:cNvSpPr>
            <p:nvPr/>
          </p:nvSpPr>
          <p:spPr bwMode="auto">
            <a:xfrm>
              <a:off x="262" y="878"/>
              <a:ext cx="123" cy="194"/>
            </a:xfrm>
            <a:custGeom>
              <a:avLst/>
              <a:gdLst>
                <a:gd name="T0" fmla="*/ 7 w 52"/>
                <a:gd name="T1" fmla="*/ 194 h 82"/>
                <a:gd name="T2" fmla="*/ 116 w 52"/>
                <a:gd name="T3" fmla="*/ 0 h 82"/>
                <a:gd name="T4" fmla="*/ 7 w 52"/>
                <a:gd name="T5" fmla="*/ 194 h 8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12" name="Freeform 86"/>
            <p:cNvSpPr>
              <a:spLocks noChangeArrowheads="1"/>
            </p:cNvSpPr>
            <p:nvPr/>
          </p:nvSpPr>
          <p:spPr bwMode="auto">
            <a:xfrm>
              <a:off x="262" y="1136"/>
              <a:ext cx="123" cy="196"/>
            </a:xfrm>
            <a:custGeom>
              <a:avLst/>
              <a:gdLst>
                <a:gd name="T0" fmla="*/ 7 w 52"/>
                <a:gd name="T1" fmla="*/ 196 h 83"/>
                <a:gd name="T2" fmla="*/ 116 w 52"/>
                <a:gd name="T3" fmla="*/ 0 h 83"/>
                <a:gd name="T4" fmla="*/ 7 w 52"/>
                <a:gd name="T5" fmla="*/ 196 h 8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13" name="Freeform 87"/>
            <p:cNvSpPr>
              <a:spLocks noChangeArrowheads="1"/>
            </p:cNvSpPr>
            <p:nvPr/>
          </p:nvSpPr>
          <p:spPr bwMode="auto">
            <a:xfrm>
              <a:off x="96" y="557"/>
              <a:ext cx="126" cy="196"/>
            </a:xfrm>
            <a:custGeom>
              <a:avLst/>
              <a:gdLst>
                <a:gd name="T0" fmla="*/ 121 w 53"/>
                <a:gd name="T1" fmla="*/ 196 h 83"/>
                <a:gd name="T2" fmla="*/ 10 w 53"/>
                <a:gd name="T3" fmla="*/ 0 h 83"/>
                <a:gd name="T4" fmla="*/ 121 w 53"/>
                <a:gd name="T5" fmla="*/ 196 h 8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14" name="Freeform 88"/>
            <p:cNvSpPr>
              <a:spLocks noChangeArrowheads="1"/>
            </p:cNvSpPr>
            <p:nvPr/>
          </p:nvSpPr>
          <p:spPr bwMode="auto">
            <a:xfrm>
              <a:off x="262" y="394"/>
              <a:ext cx="123" cy="196"/>
            </a:xfrm>
            <a:custGeom>
              <a:avLst/>
              <a:gdLst>
                <a:gd name="T0" fmla="*/ 7 w 52"/>
                <a:gd name="T1" fmla="*/ 196 h 83"/>
                <a:gd name="T2" fmla="*/ 116 w 52"/>
                <a:gd name="T3" fmla="*/ 0 h 83"/>
                <a:gd name="T4" fmla="*/ 7 w 52"/>
                <a:gd name="T5" fmla="*/ 196 h 8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15" name="Freeform 89"/>
            <p:cNvSpPr>
              <a:spLocks noChangeArrowheads="1"/>
            </p:cNvSpPr>
            <p:nvPr/>
          </p:nvSpPr>
          <p:spPr bwMode="auto">
            <a:xfrm>
              <a:off x="96" y="309"/>
              <a:ext cx="126" cy="196"/>
            </a:xfrm>
            <a:custGeom>
              <a:avLst/>
              <a:gdLst>
                <a:gd name="T0" fmla="*/ 121 w 53"/>
                <a:gd name="T1" fmla="*/ 196 h 83"/>
                <a:gd name="T2" fmla="*/ 10 w 53"/>
                <a:gd name="T3" fmla="*/ 0 h 83"/>
                <a:gd name="T4" fmla="*/ 121 w 53"/>
                <a:gd name="T5" fmla="*/ 196 h 8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16" name="Freeform 90"/>
            <p:cNvSpPr>
              <a:spLocks noChangeArrowheads="1"/>
            </p:cNvSpPr>
            <p:nvPr/>
          </p:nvSpPr>
          <p:spPr bwMode="auto">
            <a:xfrm>
              <a:off x="96" y="80"/>
              <a:ext cx="126" cy="196"/>
            </a:xfrm>
            <a:custGeom>
              <a:avLst/>
              <a:gdLst>
                <a:gd name="T0" fmla="*/ 121 w 53"/>
                <a:gd name="T1" fmla="*/ 196 h 83"/>
                <a:gd name="T2" fmla="*/ 10 w 53"/>
                <a:gd name="T3" fmla="*/ 0 h 83"/>
                <a:gd name="T4" fmla="*/ 121 w 53"/>
                <a:gd name="T5" fmla="*/ 196 h 8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17" name="Freeform 91"/>
            <p:cNvSpPr>
              <a:spLocks noChangeArrowheads="1"/>
            </p:cNvSpPr>
            <p:nvPr/>
          </p:nvSpPr>
          <p:spPr bwMode="auto">
            <a:xfrm>
              <a:off x="262" y="149"/>
              <a:ext cx="123" cy="193"/>
            </a:xfrm>
            <a:custGeom>
              <a:avLst/>
              <a:gdLst>
                <a:gd name="T0" fmla="*/ 7 w 52"/>
                <a:gd name="T1" fmla="*/ 193 h 82"/>
                <a:gd name="T2" fmla="*/ 116 w 52"/>
                <a:gd name="T3" fmla="*/ 0 h 82"/>
                <a:gd name="T4" fmla="*/ 7 w 52"/>
                <a:gd name="T5" fmla="*/ 193 h 8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18" name="Freeform 92"/>
            <p:cNvSpPr>
              <a:spLocks noChangeArrowheads="1"/>
            </p:cNvSpPr>
            <p:nvPr/>
          </p:nvSpPr>
          <p:spPr bwMode="auto">
            <a:xfrm>
              <a:off x="0" y="826"/>
              <a:ext cx="264" cy="1241"/>
            </a:xfrm>
            <a:custGeom>
              <a:avLst/>
              <a:gdLst>
                <a:gd name="T0" fmla="*/ 120 w 112"/>
                <a:gd name="T1" fmla="*/ 1151 h 525"/>
                <a:gd name="T2" fmla="*/ 120 w 112"/>
                <a:gd name="T3" fmla="*/ 1014 h 525"/>
                <a:gd name="T4" fmla="*/ 7 w 112"/>
                <a:gd name="T5" fmla="*/ 811 h 525"/>
                <a:gd name="T6" fmla="*/ 120 w 112"/>
                <a:gd name="T7" fmla="*/ 969 h 525"/>
                <a:gd name="T8" fmla="*/ 120 w 112"/>
                <a:gd name="T9" fmla="*/ 792 h 525"/>
                <a:gd name="T10" fmla="*/ 7 w 112"/>
                <a:gd name="T11" fmla="*/ 589 h 525"/>
                <a:gd name="T12" fmla="*/ 118 w 112"/>
                <a:gd name="T13" fmla="*/ 742 h 525"/>
                <a:gd name="T14" fmla="*/ 118 w 112"/>
                <a:gd name="T15" fmla="*/ 506 h 525"/>
                <a:gd name="T16" fmla="*/ 17 w 112"/>
                <a:gd name="T17" fmla="*/ 310 h 525"/>
                <a:gd name="T18" fmla="*/ 118 w 112"/>
                <a:gd name="T19" fmla="*/ 433 h 525"/>
                <a:gd name="T20" fmla="*/ 118 w 112"/>
                <a:gd name="T21" fmla="*/ 277 h 525"/>
                <a:gd name="T22" fmla="*/ 12 w 112"/>
                <a:gd name="T23" fmla="*/ 78 h 525"/>
                <a:gd name="T24" fmla="*/ 118 w 112"/>
                <a:gd name="T25" fmla="*/ 208 h 525"/>
                <a:gd name="T26" fmla="*/ 118 w 112"/>
                <a:gd name="T27" fmla="*/ 132 h 525"/>
                <a:gd name="T28" fmla="*/ 137 w 112"/>
                <a:gd name="T29" fmla="*/ 132 h 525"/>
                <a:gd name="T30" fmla="*/ 243 w 112"/>
                <a:gd name="T31" fmla="*/ 0 h 525"/>
                <a:gd name="T32" fmla="*/ 139 w 112"/>
                <a:gd name="T33" fmla="*/ 199 h 525"/>
                <a:gd name="T34" fmla="*/ 139 w 112"/>
                <a:gd name="T35" fmla="*/ 383 h 525"/>
                <a:gd name="T36" fmla="*/ 250 w 112"/>
                <a:gd name="T37" fmla="*/ 220 h 525"/>
                <a:gd name="T38" fmla="*/ 139 w 112"/>
                <a:gd name="T39" fmla="*/ 423 h 525"/>
                <a:gd name="T40" fmla="*/ 139 w 112"/>
                <a:gd name="T41" fmla="*/ 624 h 525"/>
                <a:gd name="T42" fmla="*/ 248 w 112"/>
                <a:gd name="T43" fmla="*/ 482 h 525"/>
                <a:gd name="T44" fmla="*/ 139 w 112"/>
                <a:gd name="T45" fmla="*/ 686 h 525"/>
                <a:gd name="T46" fmla="*/ 139 w 112"/>
                <a:gd name="T47" fmla="*/ 877 h 525"/>
                <a:gd name="T48" fmla="*/ 248 w 112"/>
                <a:gd name="T49" fmla="*/ 740 h 525"/>
                <a:gd name="T50" fmla="*/ 139 w 112"/>
                <a:gd name="T51" fmla="*/ 938 h 525"/>
                <a:gd name="T52" fmla="*/ 141 w 112"/>
                <a:gd name="T53" fmla="*/ 1163 h 525"/>
                <a:gd name="T54" fmla="*/ 255 w 112"/>
                <a:gd name="T55" fmla="*/ 981 h 525"/>
                <a:gd name="T56" fmla="*/ 141 w 112"/>
                <a:gd name="T57" fmla="*/ 1187 h 525"/>
                <a:gd name="T58" fmla="*/ 141 w 112"/>
                <a:gd name="T59" fmla="*/ 1241 h 525"/>
                <a:gd name="T60" fmla="*/ 120 w 112"/>
                <a:gd name="T61" fmla="*/ 1241 h 525"/>
                <a:gd name="T62" fmla="*/ 120 w 112"/>
                <a:gd name="T63" fmla="*/ 1224 h 525"/>
                <a:gd name="T64" fmla="*/ 17 w 112"/>
                <a:gd name="T65" fmla="*/ 1026 h 525"/>
                <a:gd name="T66" fmla="*/ 120 w 112"/>
                <a:gd name="T67" fmla="*/ 1151 h 52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19" name="Freeform 93"/>
            <p:cNvSpPr>
              <a:spLocks noChangeArrowheads="1"/>
            </p:cNvSpPr>
            <p:nvPr/>
          </p:nvSpPr>
          <p:spPr bwMode="auto">
            <a:xfrm>
              <a:off x="613" y="1474"/>
              <a:ext cx="378" cy="1786"/>
            </a:xfrm>
            <a:custGeom>
              <a:avLst/>
              <a:gdLst>
                <a:gd name="T0" fmla="*/ 203 w 160"/>
                <a:gd name="T1" fmla="*/ 1656 h 756"/>
                <a:gd name="T2" fmla="*/ 203 w 160"/>
                <a:gd name="T3" fmla="*/ 1458 h 756"/>
                <a:gd name="T4" fmla="*/ 366 w 160"/>
                <a:gd name="T5" fmla="*/ 1165 h 756"/>
                <a:gd name="T6" fmla="*/ 203 w 160"/>
                <a:gd name="T7" fmla="*/ 1391 h 756"/>
                <a:gd name="T8" fmla="*/ 203 w 160"/>
                <a:gd name="T9" fmla="*/ 1136 h 756"/>
                <a:gd name="T10" fmla="*/ 366 w 160"/>
                <a:gd name="T11" fmla="*/ 846 h 756"/>
                <a:gd name="T12" fmla="*/ 208 w 160"/>
                <a:gd name="T13" fmla="*/ 1068 h 756"/>
                <a:gd name="T14" fmla="*/ 208 w 160"/>
                <a:gd name="T15" fmla="*/ 730 h 756"/>
                <a:gd name="T16" fmla="*/ 354 w 160"/>
                <a:gd name="T17" fmla="*/ 447 h 756"/>
                <a:gd name="T18" fmla="*/ 208 w 160"/>
                <a:gd name="T19" fmla="*/ 621 h 756"/>
                <a:gd name="T20" fmla="*/ 208 w 160"/>
                <a:gd name="T21" fmla="*/ 399 h 756"/>
                <a:gd name="T22" fmla="*/ 359 w 160"/>
                <a:gd name="T23" fmla="*/ 111 h 756"/>
                <a:gd name="T24" fmla="*/ 208 w 160"/>
                <a:gd name="T25" fmla="*/ 300 h 756"/>
                <a:gd name="T26" fmla="*/ 180 w 160"/>
                <a:gd name="T27" fmla="*/ 191 h 756"/>
                <a:gd name="T28" fmla="*/ 31 w 160"/>
                <a:gd name="T29" fmla="*/ 0 h 756"/>
                <a:gd name="T30" fmla="*/ 177 w 160"/>
                <a:gd name="T31" fmla="*/ 286 h 756"/>
                <a:gd name="T32" fmla="*/ 177 w 160"/>
                <a:gd name="T33" fmla="*/ 553 h 756"/>
                <a:gd name="T34" fmla="*/ 17 w 160"/>
                <a:gd name="T35" fmla="*/ 314 h 756"/>
                <a:gd name="T36" fmla="*/ 177 w 160"/>
                <a:gd name="T37" fmla="*/ 610 h 756"/>
                <a:gd name="T38" fmla="*/ 177 w 160"/>
                <a:gd name="T39" fmla="*/ 898 h 756"/>
                <a:gd name="T40" fmla="*/ 24 w 160"/>
                <a:gd name="T41" fmla="*/ 692 h 756"/>
                <a:gd name="T42" fmla="*/ 177 w 160"/>
                <a:gd name="T43" fmla="*/ 985 h 756"/>
                <a:gd name="T44" fmla="*/ 177 w 160"/>
                <a:gd name="T45" fmla="*/ 1259 h 756"/>
                <a:gd name="T46" fmla="*/ 24 w 160"/>
                <a:gd name="T47" fmla="*/ 1063 h 756"/>
                <a:gd name="T48" fmla="*/ 177 w 160"/>
                <a:gd name="T49" fmla="*/ 1351 h 756"/>
                <a:gd name="T50" fmla="*/ 175 w 160"/>
                <a:gd name="T51" fmla="*/ 1670 h 756"/>
                <a:gd name="T52" fmla="*/ 12 w 160"/>
                <a:gd name="T53" fmla="*/ 1410 h 756"/>
                <a:gd name="T54" fmla="*/ 175 w 160"/>
                <a:gd name="T55" fmla="*/ 1703 h 756"/>
                <a:gd name="T56" fmla="*/ 175 w 160"/>
                <a:gd name="T57" fmla="*/ 1786 h 756"/>
                <a:gd name="T58" fmla="*/ 203 w 160"/>
                <a:gd name="T59" fmla="*/ 1786 h 756"/>
                <a:gd name="T60" fmla="*/ 203 w 160"/>
                <a:gd name="T61" fmla="*/ 1762 h 756"/>
                <a:gd name="T62" fmla="*/ 354 w 160"/>
                <a:gd name="T63" fmla="*/ 1477 h 756"/>
                <a:gd name="T64" fmla="*/ 203 w 160"/>
                <a:gd name="T65" fmla="*/ 1656 h 7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20" name="Freeform 94"/>
            <p:cNvSpPr>
              <a:spLocks noChangeArrowheads="1"/>
            </p:cNvSpPr>
            <p:nvPr/>
          </p:nvSpPr>
          <p:spPr bwMode="auto">
            <a:xfrm>
              <a:off x="125" y="2688"/>
              <a:ext cx="359" cy="560"/>
            </a:xfrm>
            <a:custGeom>
              <a:avLst/>
              <a:gdLst>
                <a:gd name="T0" fmla="*/ 340 w 152"/>
                <a:gd name="T1" fmla="*/ 560 h 237"/>
                <a:gd name="T2" fmla="*/ 26 w 152"/>
                <a:gd name="T3" fmla="*/ 0 h 237"/>
                <a:gd name="T4" fmla="*/ 340 w 152"/>
                <a:gd name="T5" fmla="*/ 560 h 23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21" name="Freeform 95"/>
            <p:cNvSpPr>
              <a:spLocks noChangeArrowheads="1"/>
            </p:cNvSpPr>
            <p:nvPr/>
          </p:nvSpPr>
          <p:spPr bwMode="auto">
            <a:xfrm>
              <a:off x="200" y="2756"/>
              <a:ext cx="305" cy="520"/>
            </a:xfrm>
            <a:custGeom>
              <a:avLst/>
              <a:gdLst>
                <a:gd name="T0" fmla="*/ 265 w 129"/>
                <a:gd name="T1" fmla="*/ 466 h 220"/>
                <a:gd name="T2" fmla="*/ 255 w 129"/>
                <a:gd name="T3" fmla="*/ 449 h 220"/>
                <a:gd name="T4" fmla="*/ 236 w 129"/>
                <a:gd name="T5" fmla="*/ 421 h 220"/>
                <a:gd name="T6" fmla="*/ 227 w 129"/>
                <a:gd name="T7" fmla="*/ 409 h 220"/>
                <a:gd name="T8" fmla="*/ 208 w 129"/>
                <a:gd name="T9" fmla="*/ 373 h 220"/>
                <a:gd name="T10" fmla="*/ 206 w 129"/>
                <a:gd name="T11" fmla="*/ 364 h 220"/>
                <a:gd name="T12" fmla="*/ 194 w 129"/>
                <a:gd name="T13" fmla="*/ 345 h 220"/>
                <a:gd name="T14" fmla="*/ 184 w 129"/>
                <a:gd name="T15" fmla="*/ 329 h 220"/>
                <a:gd name="T16" fmla="*/ 180 w 129"/>
                <a:gd name="T17" fmla="*/ 319 h 220"/>
                <a:gd name="T18" fmla="*/ 175 w 129"/>
                <a:gd name="T19" fmla="*/ 312 h 220"/>
                <a:gd name="T20" fmla="*/ 161 w 129"/>
                <a:gd name="T21" fmla="*/ 293 h 220"/>
                <a:gd name="T22" fmla="*/ 156 w 129"/>
                <a:gd name="T23" fmla="*/ 286 h 220"/>
                <a:gd name="T24" fmla="*/ 149 w 129"/>
                <a:gd name="T25" fmla="*/ 272 h 220"/>
                <a:gd name="T26" fmla="*/ 142 w 129"/>
                <a:gd name="T27" fmla="*/ 260 h 220"/>
                <a:gd name="T28" fmla="*/ 130 w 129"/>
                <a:gd name="T29" fmla="*/ 243 h 220"/>
                <a:gd name="T30" fmla="*/ 121 w 129"/>
                <a:gd name="T31" fmla="*/ 225 h 220"/>
                <a:gd name="T32" fmla="*/ 116 w 129"/>
                <a:gd name="T33" fmla="*/ 217 h 220"/>
                <a:gd name="T34" fmla="*/ 113 w 129"/>
                <a:gd name="T35" fmla="*/ 208 h 220"/>
                <a:gd name="T36" fmla="*/ 109 w 129"/>
                <a:gd name="T37" fmla="*/ 203 h 220"/>
                <a:gd name="T38" fmla="*/ 106 w 129"/>
                <a:gd name="T39" fmla="*/ 201 h 220"/>
                <a:gd name="T40" fmla="*/ 102 w 129"/>
                <a:gd name="T41" fmla="*/ 191 h 220"/>
                <a:gd name="T42" fmla="*/ 85 w 129"/>
                <a:gd name="T43" fmla="*/ 165 h 220"/>
                <a:gd name="T44" fmla="*/ 80 w 129"/>
                <a:gd name="T45" fmla="*/ 156 h 220"/>
                <a:gd name="T46" fmla="*/ 73 w 129"/>
                <a:gd name="T47" fmla="*/ 144 h 220"/>
                <a:gd name="T48" fmla="*/ 64 w 129"/>
                <a:gd name="T49" fmla="*/ 125 h 220"/>
                <a:gd name="T50" fmla="*/ 64 w 129"/>
                <a:gd name="T51" fmla="*/ 116 h 220"/>
                <a:gd name="T52" fmla="*/ 54 w 129"/>
                <a:gd name="T53" fmla="*/ 111 h 220"/>
                <a:gd name="T54" fmla="*/ 47 w 129"/>
                <a:gd name="T55" fmla="*/ 106 h 220"/>
                <a:gd name="T56" fmla="*/ 43 w 129"/>
                <a:gd name="T57" fmla="*/ 95 h 220"/>
                <a:gd name="T58" fmla="*/ 40 w 129"/>
                <a:gd name="T59" fmla="*/ 95 h 220"/>
                <a:gd name="T60" fmla="*/ 38 w 129"/>
                <a:gd name="T61" fmla="*/ 90 h 220"/>
                <a:gd name="T62" fmla="*/ 38 w 129"/>
                <a:gd name="T63" fmla="*/ 78 h 220"/>
                <a:gd name="T64" fmla="*/ 28 w 129"/>
                <a:gd name="T65" fmla="*/ 73 h 220"/>
                <a:gd name="T66" fmla="*/ 28 w 129"/>
                <a:gd name="T67" fmla="*/ 69 h 220"/>
                <a:gd name="T68" fmla="*/ 21 w 129"/>
                <a:gd name="T69" fmla="*/ 61 h 220"/>
                <a:gd name="T70" fmla="*/ 19 w 129"/>
                <a:gd name="T71" fmla="*/ 54 h 220"/>
                <a:gd name="T72" fmla="*/ 24 w 129"/>
                <a:gd name="T73" fmla="*/ 54 h 220"/>
                <a:gd name="T74" fmla="*/ 14 w 129"/>
                <a:gd name="T75" fmla="*/ 43 h 220"/>
                <a:gd name="T76" fmla="*/ 7 w 129"/>
                <a:gd name="T77" fmla="*/ 19 h 220"/>
                <a:gd name="T78" fmla="*/ 5 w 129"/>
                <a:gd name="T79" fmla="*/ 14 h 220"/>
                <a:gd name="T80" fmla="*/ 0 w 129"/>
                <a:gd name="T81" fmla="*/ 0 h 220"/>
                <a:gd name="T82" fmla="*/ 5 w 129"/>
                <a:gd name="T83" fmla="*/ 7 h 220"/>
                <a:gd name="T84" fmla="*/ 7 w 129"/>
                <a:gd name="T85" fmla="*/ 17 h 220"/>
                <a:gd name="T86" fmla="*/ 26 w 129"/>
                <a:gd name="T87" fmla="*/ 38 h 220"/>
                <a:gd name="T88" fmla="*/ 50 w 129"/>
                <a:gd name="T89" fmla="*/ 76 h 220"/>
                <a:gd name="T90" fmla="*/ 73 w 129"/>
                <a:gd name="T91" fmla="*/ 113 h 220"/>
                <a:gd name="T92" fmla="*/ 92 w 129"/>
                <a:gd name="T93" fmla="*/ 144 h 220"/>
                <a:gd name="T94" fmla="*/ 109 w 129"/>
                <a:gd name="T95" fmla="*/ 173 h 220"/>
                <a:gd name="T96" fmla="*/ 135 w 129"/>
                <a:gd name="T97" fmla="*/ 222 h 220"/>
                <a:gd name="T98" fmla="*/ 149 w 129"/>
                <a:gd name="T99" fmla="*/ 248 h 220"/>
                <a:gd name="T100" fmla="*/ 166 w 129"/>
                <a:gd name="T101" fmla="*/ 284 h 220"/>
                <a:gd name="T102" fmla="*/ 239 w 129"/>
                <a:gd name="T103" fmla="*/ 395 h 220"/>
                <a:gd name="T104" fmla="*/ 253 w 129"/>
                <a:gd name="T105" fmla="*/ 425 h 220"/>
                <a:gd name="T106" fmla="*/ 296 w 129"/>
                <a:gd name="T107" fmla="*/ 515 h 22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22" name="Freeform 96"/>
            <p:cNvSpPr>
              <a:spLocks noChangeArrowheads="1"/>
            </p:cNvSpPr>
            <p:nvPr/>
          </p:nvSpPr>
          <p:spPr bwMode="auto">
            <a:xfrm>
              <a:off x="486" y="139"/>
              <a:ext cx="232" cy="444"/>
            </a:xfrm>
            <a:custGeom>
              <a:avLst/>
              <a:gdLst>
                <a:gd name="T0" fmla="*/ 144 w 98"/>
                <a:gd name="T1" fmla="*/ 9 h 188"/>
                <a:gd name="T2" fmla="*/ 33 w 98"/>
                <a:gd name="T3" fmla="*/ 444 h 188"/>
                <a:gd name="T4" fmla="*/ 187 w 98"/>
                <a:gd name="T5" fmla="*/ 274 h 188"/>
                <a:gd name="T6" fmla="*/ 144 w 98"/>
                <a:gd name="T7" fmla="*/ 9 h 18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23" name="Freeform 97"/>
            <p:cNvSpPr>
              <a:spLocks noChangeArrowheads="1"/>
            </p:cNvSpPr>
            <p:nvPr/>
          </p:nvSpPr>
          <p:spPr bwMode="auto">
            <a:xfrm>
              <a:off x="588" y="151"/>
              <a:ext cx="118" cy="371"/>
            </a:xfrm>
            <a:custGeom>
              <a:avLst/>
              <a:gdLst>
                <a:gd name="T0" fmla="*/ 42 w 50"/>
                <a:gd name="T1" fmla="*/ 0 h 157"/>
                <a:gd name="T2" fmla="*/ 0 w 50"/>
                <a:gd name="T3" fmla="*/ 371 h 157"/>
                <a:gd name="T4" fmla="*/ 85 w 50"/>
                <a:gd name="T5" fmla="*/ 262 h 157"/>
                <a:gd name="T6" fmla="*/ 42 w 50"/>
                <a:gd name="T7" fmla="*/ 0 h 15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24" name="Freeform 98"/>
            <p:cNvSpPr>
              <a:spLocks noChangeArrowheads="1"/>
            </p:cNvSpPr>
            <p:nvPr/>
          </p:nvSpPr>
          <p:spPr bwMode="auto">
            <a:xfrm>
              <a:off x="503" y="1521"/>
              <a:ext cx="252" cy="498"/>
            </a:xfrm>
            <a:custGeom>
              <a:avLst/>
              <a:gdLst>
                <a:gd name="T0" fmla="*/ 158 w 107"/>
                <a:gd name="T1" fmla="*/ 9 h 211"/>
                <a:gd name="T2" fmla="*/ 38 w 107"/>
                <a:gd name="T3" fmla="*/ 498 h 211"/>
                <a:gd name="T4" fmla="*/ 205 w 107"/>
                <a:gd name="T5" fmla="*/ 307 h 211"/>
                <a:gd name="T6" fmla="*/ 158 w 107"/>
                <a:gd name="T7" fmla="*/ 9 h 21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25" name="Freeform 99"/>
            <p:cNvSpPr>
              <a:spLocks noChangeArrowheads="1"/>
            </p:cNvSpPr>
            <p:nvPr/>
          </p:nvSpPr>
          <p:spPr bwMode="auto">
            <a:xfrm>
              <a:off x="616" y="1530"/>
              <a:ext cx="128" cy="416"/>
            </a:xfrm>
            <a:custGeom>
              <a:avLst/>
              <a:gdLst>
                <a:gd name="T0" fmla="*/ 45 w 54"/>
                <a:gd name="T1" fmla="*/ 0 h 176"/>
                <a:gd name="T2" fmla="*/ 0 w 54"/>
                <a:gd name="T3" fmla="*/ 416 h 176"/>
                <a:gd name="T4" fmla="*/ 90 w 54"/>
                <a:gd name="T5" fmla="*/ 295 h 176"/>
                <a:gd name="T6" fmla="*/ 45 w 54"/>
                <a:gd name="T7" fmla="*/ 0 h 17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26" name="Freeform 100"/>
            <p:cNvSpPr>
              <a:spLocks noChangeArrowheads="1"/>
            </p:cNvSpPr>
            <p:nvPr/>
          </p:nvSpPr>
          <p:spPr bwMode="auto">
            <a:xfrm>
              <a:off x="484" y="2780"/>
              <a:ext cx="255" cy="498"/>
            </a:xfrm>
            <a:custGeom>
              <a:avLst/>
              <a:gdLst>
                <a:gd name="T0" fmla="*/ 161 w 108"/>
                <a:gd name="T1" fmla="*/ 7 h 211"/>
                <a:gd name="T2" fmla="*/ 35 w 108"/>
                <a:gd name="T3" fmla="*/ 498 h 211"/>
                <a:gd name="T4" fmla="*/ 205 w 108"/>
                <a:gd name="T5" fmla="*/ 307 h 211"/>
                <a:gd name="T6" fmla="*/ 161 w 108"/>
                <a:gd name="T7" fmla="*/ 7 h 21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27" name="Freeform 101"/>
            <p:cNvSpPr>
              <a:spLocks noChangeArrowheads="1"/>
            </p:cNvSpPr>
            <p:nvPr/>
          </p:nvSpPr>
          <p:spPr bwMode="auto">
            <a:xfrm>
              <a:off x="597" y="2789"/>
              <a:ext cx="128" cy="416"/>
            </a:xfrm>
            <a:custGeom>
              <a:avLst/>
              <a:gdLst>
                <a:gd name="T0" fmla="*/ 47 w 54"/>
                <a:gd name="T1" fmla="*/ 0 h 176"/>
                <a:gd name="T2" fmla="*/ 0 w 54"/>
                <a:gd name="T3" fmla="*/ 416 h 176"/>
                <a:gd name="T4" fmla="*/ 92 w 54"/>
                <a:gd name="T5" fmla="*/ 298 h 176"/>
                <a:gd name="T6" fmla="*/ 47 w 54"/>
                <a:gd name="T7" fmla="*/ 0 h 17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28" name="Freeform 102"/>
            <p:cNvSpPr>
              <a:spLocks noChangeArrowheads="1"/>
            </p:cNvSpPr>
            <p:nvPr/>
          </p:nvSpPr>
          <p:spPr bwMode="auto">
            <a:xfrm>
              <a:off x="205" y="1292"/>
              <a:ext cx="255" cy="496"/>
            </a:xfrm>
            <a:custGeom>
              <a:avLst/>
              <a:gdLst>
                <a:gd name="T0" fmla="*/ 94 w 108"/>
                <a:gd name="T1" fmla="*/ 7 h 210"/>
                <a:gd name="T2" fmla="*/ 217 w 108"/>
                <a:gd name="T3" fmla="*/ 496 h 210"/>
                <a:gd name="T4" fmla="*/ 52 w 108"/>
                <a:gd name="T5" fmla="*/ 302 h 210"/>
                <a:gd name="T6" fmla="*/ 94 w 108"/>
                <a:gd name="T7" fmla="*/ 7 h 2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29" name="Freeform 103"/>
            <p:cNvSpPr>
              <a:spLocks noChangeArrowheads="1"/>
            </p:cNvSpPr>
            <p:nvPr/>
          </p:nvSpPr>
          <p:spPr bwMode="auto">
            <a:xfrm>
              <a:off x="217" y="1301"/>
              <a:ext cx="127" cy="418"/>
            </a:xfrm>
            <a:custGeom>
              <a:avLst/>
              <a:gdLst>
                <a:gd name="T0" fmla="*/ 82 w 54"/>
                <a:gd name="T1" fmla="*/ 0 h 177"/>
                <a:gd name="T2" fmla="*/ 127 w 54"/>
                <a:gd name="T3" fmla="*/ 418 h 177"/>
                <a:gd name="T4" fmla="*/ 40 w 54"/>
                <a:gd name="T5" fmla="*/ 293 h 177"/>
                <a:gd name="T6" fmla="*/ 82 w 54"/>
                <a:gd name="T7" fmla="*/ 0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30" name="Freeform 104"/>
            <p:cNvSpPr>
              <a:spLocks noChangeArrowheads="1"/>
            </p:cNvSpPr>
            <p:nvPr/>
          </p:nvSpPr>
          <p:spPr bwMode="auto">
            <a:xfrm>
              <a:off x="137" y="2036"/>
              <a:ext cx="356" cy="560"/>
            </a:xfrm>
            <a:custGeom>
              <a:avLst/>
              <a:gdLst>
                <a:gd name="T0" fmla="*/ 337 w 151"/>
                <a:gd name="T1" fmla="*/ 560 h 237"/>
                <a:gd name="T2" fmla="*/ 24 w 151"/>
                <a:gd name="T3" fmla="*/ 0 h 237"/>
                <a:gd name="T4" fmla="*/ 337 w 151"/>
                <a:gd name="T5" fmla="*/ 560 h 23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31" name="Freeform 105"/>
            <p:cNvSpPr>
              <a:spLocks noChangeArrowheads="1"/>
            </p:cNvSpPr>
            <p:nvPr/>
          </p:nvSpPr>
          <p:spPr bwMode="auto">
            <a:xfrm>
              <a:off x="491" y="1627"/>
              <a:ext cx="357" cy="560"/>
            </a:xfrm>
            <a:custGeom>
              <a:avLst/>
              <a:gdLst>
                <a:gd name="T0" fmla="*/ 17 w 151"/>
                <a:gd name="T1" fmla="*/ 560 h 237"/>
                <a:gd name="T2" fmla="*/ 331 w 151"/>
                <a:gd name="T3" fmla="*/ 0 h 237"/>
                <a:gd name="T4" fmla="*/ 17 w 151"/>
                <a:gd name="T5" fmla="*/ 560 h 23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32" name="Freeform 106"/>
            <p:cNvSpPr>
              <a:spLocks noChangeArrowheads="1"/>
            </p:cNvSpPr>
            <p:nvPr/>
          </p:nvSpPr>
          <p:spPr bwMode="auto">
            <a:xfrm>
              <a:off x="463" y="2227"/>
              <a:ext cx="356" cy="562"/>
            </a:xfrm>
            <a:custGeom>
              <a:avLst/>
              <a:gdLst>
                <a:gd name="T0" fmla="*/ 19 w 151"/>
                <a:gd name="T1" fmla="*/ 562 h 238"/>
                <a:gd name="T2" fmla="*/ 330 w 151"/>
                <a:gd name="T3" fmla="*/ 0 h 238"/>
                <a:gd name="T4" fmla="*/ 19 w 151"/>
                <a:gd name="T5" fmla="*/ 562 h 23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33" name="Freeform 107"/>
            <p:cNvSpPr>
              <a:spLocks noChangeArrowheads="1"/>
            </p:cNvSpPr>
            <p:nvPr/>
          </p:nvSpPr>
          <p:spPr bwMode="auto">
            <a:xfrm>
              <a:off x="467" y="2860"/>
              <a:ext cx="352" cy="562"/>
            </a:xfrm>
            <a:custGeom>
              <a:avLst/>
              <a:gdLst>
                <a:gd name="T0" fmla="*/ 17 w 149"/>
                <a:gd name="T1" fmla="*/ 562 h 238"/>
                <a:gd name="T2" fmla="*/ 331 w 149"/>
                <a:gd name="T3" fmla="*/ 0 h 238"/>
                <a:gd name="T4" fmla="*/ 17 w 149"/>
                <a:gd name="T5" fmla="*/ 562 h 23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34" name="Freeform 108"/>
            <p:cNvSpPr>
              <a:spLocks noChangeArrowheads="1"/>
            </p:cNvSpPr>
            <p:nvPr/>
          </p:nvSpPr>
          <p:spPr bwMode="auto">
            <a:xfrm>
              <a:off x="120" y="1367"/>
              <a:ext cx="357" cy="555"/>
            </a:xfrm>
            <a:custGeom>
              <a:avLst/>
              <a:gdLst>
                <a:gd name="T0" fmla="*/ 340 w 151"/>
                <a:gd name="T1" fmla="*/ 555 h 235"/>
                <a:gd name="T2" fmla="*/ 26 w 151"/>
                <a:gd name="T3" fmla="*/ 0 h 235"/>
                <a:gd name="T4" fmla="*/ 340 w 151"/>
                <a:gd name="T5" fmla="*/ 555 h 23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35" name="Freeform 109"/>
            <p:cNvSpPr>
              <a:spLocks noChangeArrowheads="1"/>
            </p:cNvSpPr>
            <p:nvPr/>
          </p:nvSpPr>
          <p:spPr bwMode="auto">
            <a:xfrm>
              <a:off x="507" y="902"/>
              <a:ext cx="355" cy="558"/>
            </a:xfrm>
            <a:custGeom>
              <a:avLst/>
              <a:gdLst>
                <a:gd name="T0" fmla="*/ 14 w 150"/>
                <a:gd name="T1" fmla="*/ 558 h 236"/>
                <a:gd name="T2" fmla="*/ 331 w 150"/>
                <a:gd name="T3" fmla="*/ 0 h 236"/>
                <a:gd name="T4" fmla="*/ 14 w 150"/>
                <a:gd name="T5" fmla="*/ 558 h 23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36" name="Freeform 110"/>
            <p:cNvSpPr>
              <a:spLocks noChangeArrowheads="1"/>
            </p:cNvSpPr>
            <p:nvPr/>
          </p:nvSpPr>
          <p:spPr bwMode="auto">
            <a:xfrm>
              <a:off x="120" y="659"/>
              <a:ext cx="357" cy="560"/>
            </a:xfrm>
            <a:custGeom>
              <a:avLst/>
              <a:gdLst>
                <a:gd name="T0" fmla="*/ 340 w 151"/>
                <a:gd name="T1" fmla="*/ 560 h 237"/>
                <a:gd name="T2" fmla="*/ 26 w 151"/>
                <a:gd name="T3" fmla="*/ 0 h 237"/>
                <a:gd name="T4" fmla="*/ 340 w 151"/>
                <a:gd name="T5" fmla="*/ 560 h 23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37" name="Freeform 111"/>
            <p:cNvSpPr>
              <a:spLocks noChangeArrowheads="1"/>
            </p:cNvSpPr>
            <p:nvPr/>
          </p:nvSpPr>
          <p:spPr bwMode="auto">
            <a:xfrm>
              <a:off x="104" y="0"/>
              <a:ext cx="359" cy="562"/>
            </a:xfrm>
            <a:custGeom>
              <a:avLst/>
              <a:gdLst>
                <a:gd name="T0" fmla="*/ 340 w 152"/>
                <a:gd name="T1" fmla="*/ 562 h 238"/>
                <a:gd name="T2" fmla="*/ 26 w 152"/>
                <a:gd name="T3" fmla="*/ 0 h 238"/>
                <a:gd name="T4" fmla="*/ 340 w 152"/>
                <a:gd name="T5" fmla="*/ 562 h 23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38" name="Freeform 112"/>
            <p:cNvSpPr>
              <a:spLocks noChangeArrowheads="1"/>
            </p:cNvSpPr>
            <p:nvPr/>
          </p:nvSpPr>
          <p:spPr bwMode="auto">
            <a:xfrm>
              <a:off x="477" y="252"/>
              <a:ext cx="321" cy="501"/>
            </a:xfrm>
            <a:custGeom>
              <a:avLst/>
              <a:gdLst>
                <a:gd name="T0" fmla="*/ 14 w 136"/>
                <a:gd name="T1" fmla="*/ 501 h 212"/>
                <a:gd name="T2" fmla="*/ 297 w 136"/>
                <a:gd name="T3" fmla="*/ 0 h 212"/>
                <a:gd name="T4" fmla="*/ 14 w 136"/>
                <a:gd name="T5" fmla="*/ 501 h 2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39" name="Freeform 113"/>
            <p:cNvSpPr>
              <a:spLocks noChangeArrowheads="1"/>
            </p:cNvSpPr>
            <p:nvPr/>
          </p:nvSpPr>
          <p:spPr bwMode="auto">
            <a:xfrm>
              <a:off x="512" y="1627"/>
              <a:ext cx="300" cy="551"/>
            </a:xfrm>
            <a:custGeom>
              <a:avLst/>
              <a:gdLst>
                <a:gd name="T0" fmla="*/ 31 w 127"/>
                <a:gd name="T1" fmla="*/ 487 h 233"/>
                <a:gd name="T2" fmla="*/ 40 w 127"/>
                <a:gd name="T3" fmla="*/ 471 h 233"/>
                <a:gd name="T4" fmla="*/ 54 w 127"/>
                <a:gd name="T5" fmla="*/ 437 h 233"/>
                <a:gd name="T6" fmla="*/ 61 w 127"/>
                <a:gd name="T7" fmla="*/ 423 h 233"/>
                <a:gd name="T8" fmla="*/ 83 w 127"/>
                <a:gd name="T9" fmla="*/ 393 h 233"/>
                <a:gd name="T10" fmla="*/ 87 w 127"/>
                <a:gd name="T11" fmla="*/ 378 h 233"/>
                <a:gd name="T12" fmla="*/ 99 w 127"/>
                <a:gd name="T13" fmla="*/ 359 h 233"/>
                <a:gd name="T14" fmla="*/ 109 w 127"/>
                <a:gd name="T15" fmla="*/ 343 h 233"/>
                <a:gd name="T16" fmla="*/ 116 w 127"/>
                <a:gd name="T17" fmla="*/ 333 h 233"/>
                <a:gd name="T18" fmla="*/ 116 w 127"/>
                <a:gd name="T19" fmla="*/ 324 h 233"/>
                <a:gd name="T20" fmla="*/ 128 w 127"/>
                <a:gd name="T21" fmla="*/ 303 h 233"/>
                <a:gd name="T22" fmla="*/ 132 w 127"/>
                <a:gd name="T23" fmla="*/ 293 h 233"/>
                <a:gd name="T24" fmla="*/ 137 w 127"/>
                <a:gd name="T25" fmla="*/ 281 h 233"/>
                <a:gd name="T26" fmla="*/ 149 w 127"/>
                <a:gd name="T27" fmla="*/ 267 h 233"/>
                <a:gd name="T28" fmla="*/ 156 w 127"/>
                <a:gd name="T29" fmla="*/ 251 h 233"/>
                <a:gd name="T30" fmla="*/ 168 w 127"/>
                <a:gd name="T31" fmla="*/ 232 h 233"/>
                <a:gd name="T32" fmla="*/ 170 w 127"/>
                <a:gd name="T33" fmla="*/ 222 h 233"/>
                <a:gd name="T34" fmla="*/ 177 w 127"/>
                <a:gd name="T35" fmla="*/ 215 h 233"/>
                <a:gd name="T36" fmla="*/ 180 w 127"/>
                <a:gd name="T37" fmla="*/ 206 h 233"/>
                <a:gd name="T38" fmla="*/ 180 w 127"/>
                <a:gd name="T39" fmla="*/ 203 h 233"/>
                <a:gd name="T40" fmla="*/ 187 w 127"/>
                <a:gd name="T41" fmla="*/ 194 h 233"/>
                <a:gd name="T42" fmla="*/ 201 w 127"/>
                <a:gd name="T43" fmla="*/ 168 h 233"/>
                <a:gd name="T44" fmla="*/ 208 w 127"/>
                <a:gd name="T45" fmla="*/ 154 h 233"/>
                <a:gd name="T46" fmla="*/ 213 w 127"/>
                <a:gd name="T47" fmla="*/ 147 h 233"/>
                <a:gd name="T48" fmla="*/ 224 w 127"/>
                <a:gd name="T49" fmla="*/ 123 h 233"/>
                <a:gd name="T50" fmla="*/ 231 w 127"/>
                <a:gd name="T51" fmla="*/ 121 h 233"/>
                <a:gd name="T52" fmla="*/ 234 w 127"/>
                <a:gd name="T53" fmla="*/ 109 h 233"/>
                <a:gd name="T54" fmla="*/ 234 w 127"/>
                <a:gd name="T55" fmla="*/ 102 h 233"/>
                <a:gd name="T56" fmla="*/ 241 w 127"/>
                <a:gd name="T57" fmla="*/ 90 h 233"/>
                <a:gd name="T58" fmla="*/ 241 w 127"/>
                <a:gd name="T59" fmla="*/ 87 h 233"/>
                <a:gd name="T60" fmla="*/ 243 w 127"/>
                <a:gd name="T61" fmla="*/ 83 h 233"/>
                <a:gd name="T62" fmla="*/ 253 w 127"/>
                <a:gd name="T63" fmla="*/ 76 h 233"/>
                <a:gd name="T64" fmla="*/ 255 w 127"/>
                <a:gd name="T65" fmla="*/ 66 h 233"/>
                <a:gd name="T66" fmla="*/ 257 w 127"/>
                <a:gd name="T67" fmla="*/ 61 h 233"/>
                <a:gd name="T68" fmla="*/ 260 w 127"/>
                <a:gd name="T69" fmla="*/ 54 h 233"/>
                <a:gd name="T70" fmla="*/ 262 w 127"/>
                <a:gd name="T71" fmla="*/ 45 h 233"/>
                <a:gd name="T72" fmla="*/ 265 w 127"/>
                <a:gd name="T73" fmla="*/ 54 h 233"/>
                <a:gd name="T74" fmla="*/ 274 w 127"/>
                <a:gd name="T75" fmla="*/ 38 h 233"/>
                <a:gd name="T76" fmla="*/ 288 w 127"/>
                <a:gd name="T77" fmla="*/ 19 h 233"/>
                <a:gd name="T78" fmla="*/ 293 w 127"/>
                <a:gd name="T79" fmla="*/ 14 h 233"/>
                <a:gd name="T80" fmla="*/ 300 w 127"/>
                <a:gd name="T81" fmla="*/ 0 h 233"/>
                <a:gd name="T82" fmla="*/ 300 w 127"/>
                <a:gd name="T83" fmla="*/ 7 h 233"/>
                <a:gd name="T84" fmla="*/ 291 w 127"/>
                <a:gd name="T85" fmla="*/ 19 h 233"/>
                <a:gd name="T86" fmla="*/ 281 w 127"/>
                <a:gd name="T87" fmla="*/ 43 h 233"/>
                <a:gd name="T88" fmla="*/ 260 w 127"/>
                <a:gd name="T89" fmla="*/ 83 h 233"/>
                <a:gd name="T90" fmla="*/ 239 w 127"/>
                <a:gd name="T91" fmla="*/ 128 h 233"/>
                <a:gd name="T92" fmla="*/ 220 w 127"/>
                <a:gd name="T93" fmla="*/ 163 h 233"/>
                <a:gd name="T94" fmla="*/ 208 w 127"/>
                <a:gd name="T95" fmla="*/ 187 h 233"/>
                <a:gd name="T96" fmla="*/ 177 w 127"/>
                <a:gd name="T97" fmla="*/ 239 h 233"/>
                <a:gd name="T98" fmla="*/ 161 w 127"/>
                <a:gd name="T99" fmla="*/ 267 h 233"/>
                <a:gd name="T100" fmla="*/ 137 w 127"/>
                <a:gd name="T101" fmla="*/ 300 h 233"/>
                <a:gd name="T102" fmla="*/ 78 w 127"/>
                <a:gd name="T103" fmla="*/ 423 h 233"/>
                <a:gd name="T104" fmla="*/ 61 w 127"/>
                <a:gd name="T105" fmla="*/ 456 h 233"/>
                <a:gd name="T106" fmla="*/ 2 w 127"/>
                <a:gd name="T107" fmla="*/ 542 h 23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40" name="Freeform 114"/>
            <p:cNvSpPr>
              <a:spLocks noChangeArrowheads="1"/>
            </p:cNvSpPr>
            <p:nvPr/>
          </p:nvSpPr>
          <p:spPr bwMode="auto">
            <a:xfrm>
              <a:off x="529" y="921"/>
              <a:ext cx="300" cy="550"/>
            </a:xfrm>
            <a:custGeom>
              <a:avLst/>
              <a:gdLst>
                <a:gd name="T0" fmla="*/ 31 w 127"/>
                <a:gd name="T1" fmla="*/ 486 h 233"/>
                <a:gd name="T2" fmla="*/ 40 w 127"/>
                <a:gd name="T3" fmla="*/ 470 h 233"/>
                <a:gd name="T4" fmla="*/ 54 w 127"/>
                <a:gd name="T5" fmla="*/ 434 h 233"/>
                <a:gd name="T6" fmla="*/ 61 w 127"/>
                <a:gd name="T7" fmla="*/ 423 h 233"/>
                <a:gd name="T8" fmla="*/ 85 w 127"/>
                <a:gd name="T9" fmla="*/ 389 h 233"/>
                <a:gd name="T10" fmla="*/ 87 w 127"/>
                <a:gd name="T11" fmla="*/ 378 h 233"/>
                <a:gd name="T12" fmla="*/ 99 w 127"/>
                <a:gd name="T13" fmla="*/ 356 h 233"/>
                <a:gd name="T14" fmla="*/ 109 w 127"/>
                <a:gd name="T15" fmla="*/ 340 h 233"/>
                <a:gd name="T16" fmla="*/ 116 w 127"/>
                <a:gd name="T17" fmla="*/ 330 h 233"/>
                <a:gd name="T18" fmla="*/ 118 w 127"/>
                <a:gd name="T19" fmla="*/ 323 h 233"/>
                <a:gd name="T20" fmla="*/ 128 w 127"/>
                <a:gd name="T21" fmla="*/ 302 h 233"/>
                <a:gd name="T22" fmla="*/ 135 w 127"/>
                <a:gd name="T23" fmla="*/ 293 h 233"/>
                <a:gd name="T24" fmla="*/ 137 w 127"/>
                <a:gd name="T25" fmla="*/ 279 h 233"/>
                <a:gd name="T26" fmla="*/ 149 w 127"/>
                <a:gd name="T27" fmla="*/ 264 h 233"/>
                <a:gd name="T28" fmla="*/ 156 w 127"/>
                <a:gd name="T29" fmla="*/ 250 h 233"/>
                <a:gd name="T30" fmla="*/ 168 w 127"/>
                <a:gd name="T31" fmla="*/ 229 h 233"/>
                <a:gd name="T32" fmla="*/ 172 w 127"/>
                <a:gd name="T33" fmla="*/ 220 h 233"/>
                <a:gd name="T34" fmla="*/ 177 w 127"/>
                <a:gd name="T35" fmla="*/ 212 h 233"/>
                <a:gd name="T36" fmla="*/ 180 w 127"/>
                <a:gd name="T37" fmla="*/ 208 h 233"/>
                <a:gd name="T38" fmla="*/ 182 w 127"/>
                <a:gd name="T39" fmla="*/ 201 h 233"/>
                <a:gd name="T40" fmla="*/ 187 w 127"/>
                <a:gd name="T41" fmla="*/ 194 h 233"/>
                <a:gd name="T42" fmla="*/ 201 w 127"/>
                <a:gd name="T43" fmla="*/ 165 h 233"/>
                <a:gd name="T44" fmla="*/ 208 w 127"/>
                <a:gd name="T45" fmla="*/ 153 h 233"/>
                <a:gd name="T46" fmla="*/ 215 w 127"/>
                <a:gd name="T47" fmla="*/ 146 h 233"/>
                <a:gd name="T48" fmla="*/ 224 w 127"/>
                <a:gd name="T49" fmla="*/ 123 h 233"/>
                <a:gd name="T50" fmla="*/ 231 w 127"/>
                <a:gd name="T51" fmla="*/ 120 h 233"/>
                <a:gd name="T52" fmla="*/ 234 w 127"/>
                <a:gd name="T53" fmla="*/ 109 h 233"/>
                <a:gd name="T54" fmla="*/ 234 w 127"/>
                <a:gd name="T55" fmla="*/ 99 h 233"/>
                <a:gd name="T56" fmla="*/ 241 w 127"/>
                <a:gd name="T57" fmla="*/ 90 h 233"/>
                <a:gd name="T58" fmla="*/ 241 w 127"/>
                <a:gd name="T59" fmla="*/ 85 h 233"/>
                <a:gd name="T60" fmla="*/ 246 w 127"/>
                <a:gd name="T61" fmla="*/ 83 h 233"/>
                <a:gd name="T62" fmla="*/ 253 w 127"/>
                <a:gd name="T63" fmla="*/ 76 h 233"/>
                <a:gd name="T64" fmla="*/ 255 w 127"/>
                <a:gd name="T65" fmla="*/ 66 h 233"/>
                <a:gd name="T66" fmla="*/ 257 w 127"/>
                <a:gd name="T67" fmla="*/ 64 h 233"/>
                <a:gd name="T68" fmla="*/ 260 w 127"/>
                <a:gd name="T69" fmla="*/ 52 h 233"/>
                <a:gd name="T70" fmla="*/ 262 w 127"/>
                <a:gd name="T71" fmla="*/ 45 h 233"/>
                <a:gd name="T72" fmla="*/ 265 w 127"/>
                <a:gd name="T73" fmla="*/ 50 h 233"/>
                <a:gd name="T74" fmla="*/ 274 w 127"/>
                <a:gd name="T75" fmla="*/ 35 h 233"/>
                <a:gd name="T76" fmla="*/ 291 w 127"/>
                <a:gd name="T77" fmla="*/ 19 h 233"/>
                <a:gd name="T78" fmla="*/ 295 w 127"/>
                <a:gd name="T79" fmla="*/ 14 h 233"/>
                <a:gd name="T80" fmla="*/ 300 w 127"/>
                <a:gd name="T81" fmla="*/ 0 h 233"/>
                <a:gd name="T82" fmla="*/ 300 w 127"/>
                <a:gd name="T83" fmla="*/ 5 h 233"/>
                <a:gd name="T84" fmla="*/ 293 w 127"/>
                <a:gd name="T85" fmla="*/ 19 h 233"/>
                <a:gd name="T86" fmla="*/ 281 w 127"/>
                <a:gd name="T87" fmla="*/ 42 h 233"/>
                <a:gd name="T88" fmla="*/ 262 w 127"/>
                <a:gd name="T89" fmla="*/ 83 h 233"/>
                <a:gd name="T90" fmla="*/ 239 w 127"/>
                <a:gd name="T91" fmla="*/ 127 h 233"/>
                <a:gd name="T92" fmla="*/ 220 w 127"/>
                <a:gd name="T93" fmla="*/ 161 h 233"/>
                <a:gd name="T94" fmla="*/ 208 w 127"/>
                <a:gd name="T95" fmla="*/ 189 h 233"/>
                <a:gd name="T96" fmla="*/ 177 w 127"/>
                <a:gd name="T97" fmla="*/ 238 h 233"/>
                <a:gd name="T98" fmla="*/ 161 w 127"/>
                <a:gd name="T99" fmla="*/ 264 h 233"/>
                <a:gd name="T100" fmla="*/ 137 w 127"/>
                <a:gd name="T101" fmla="*/ 302 h 233"/>
                <a:gd name="T102" fmla="*/ 76 w 127"/>
                <a:gd name="T103" fmla="*/ 423 h 233"/>
                <a:gd name="T104" fmla="*/ 61 w 127"/>
                <a:gd name="T105" fmla="*/ 453 h 233"/>
                <a:gd name="T106" fmla="*/ 2 w 127"/>
                <a:gd name="T107" fmla="*/ 541 h 23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41" name="Freeform 115"/>
            <p:cNvSpPr>
              <a:spLocks noChangeArrowheads="1"/>
            </p:cNvSpPr>
            <p:nvPr/>
          </p:nvSpPr>
          <p:spPr bwMode="auto">
            <a:xfrm>
              <a:off x="496" y="260"/>
              <a:ext cx="269" cy="493"/>
            </a:xfrm>
            <a:custGeom>
              <a:avLst/>
              <a:gdLst>
                <a:gd name="T0" fmla="*/ 28 w 114"/>
                <a:gd name="T1" fmla="*/ 434 h 209"/>
                <a:gd name="T2" fmla="*/ 38 w 114"/>
                <a:gd name="T3" fmla="*/ 420 h 209"/>
                <a:gd name="T4" fmla="*/ 50 w 114"/>
                <a:gd name="T5" fmla="*/ 389 h 209"/>
                <a:gd name="T6" fmla="*/ 54 w 114"/>
                <a:gd name="T7" fmla="*/ 377 h 209"/>
                <a:gd name="T8" fmla="*/ 73 w 114"/>
                <a:gd name="T9" fmla="*/ 347 h 209"/>
                <a:gd name="T10" fmla="*/ 80 w 114"/>
                <a:gd name="T11" fmla="*/ 340 h 209"/>
                <a:gd name="T12" fmla="*/ 87 w 114"/>
                <a:gd name="T13" fmla="*/ 321 h 209"/>
                <a:gd name="T14" fmla="*/ 99 w 114"/>
                <a:gd name="T15" fmla="*/ 304 h 209"/>
                <a:gd name="T16" fmla="*/ 101 w 114"/>
                <a:gd name="T17" fmla="*/ 297 h 209"/>
                <a:gd name="T18" fmla="*/ 104 w 114"/>
                <a:gd name="T19" fmla="*/ 288 h 209"/>
                <a:gd name="T20" fmla="*/ 113 w 114"/>
                <a:gd name="T21" fmla="*/ 269 h 209"/>
                <a:gd name="T22" fmla="*/ 118 w 114"/>
                <a:gd name="T23" fmla="*/ 262 h 209"/>
                <a:gd name="T24" fmla="*/ 123 w 114"/>
                <a:gd name="T25" fmla="*/ 250 h 209"/>
                <a:gd name="T26" fmla="*/ 132 w 114"/>
                <a:gd name="T27" fmla="*/ 238 h 209"/>
                <a:gd name="T28" fmla="*/ 139 w 114"/>
                <a:gd name="T29" fmla="*/ 222 h 209"/>
                <a:gd name="T30" fmla="*/ 149 w 114"/>
                <a:gd name="T31" fmla="*/ 205 h 209"/>
                <a:gd name="T32" fmla="*/ 151 w 114"/>
                <a:gd name="T33" fmla="*/ 198 h 209"/>
                <a:gd name="T34" fmla="*/ 160 w 114"/>
                <a:gd name="T35" fmla="*/ 191 h 209"/>
                <a:gd name="T36" fmla="*/ 163 w 114"/>
                <a:gd name="T37" fmla="*/ 184 h 209"/>
                <a:gd name="T38" fmla="*/ 163 w 114"/>
                <a:gd name="T39" fmla="*/ 182 h 209"/>
                <a:gd name="T40" fmla="*/ 165 w 114"/>
                <a:gd name="T41" fmla="*/ 172 h 209"/>
                <a:gd name="T42" fmla="*/ 179 w 114"/>
                <a:gd name="T43" fmla="*/ 149 h 209"/>
                <a:gd name="T44" fmla="*/ 184 w 114"/>
                <a:gd name="T45" fmla="*/ 139 h 209"/>
                <a:gd name="T46" fmla="*/ 189 w 114"/>
                <a:gd name="T47" fmla="*/ 130 h 209"/>
                <a:gd name="T48" fmla="*/ 201 w 114"/>
                <a:gd name="T49" fmla="*/ 109 h 209"/>
                <a:gd name="T50" fmla="*/ 208 w 114"/>
                <a:gd name="T51" fmla="*/ 109 h 209"/>
                <a:gd name="T52" fmla="*/ 208 w 114"/>
                <a:gd name="T53" fmla="*/ 97 h 209"/>
                <a:gd name="T54" fmla="*/ 208 w 114"/>
                <a:gd name="T55" fmla="*/ 90 h 209"/>
                <a:gd name="T56" fmla="*/ 212 w 114"/>
                <a:gd name="T57" fmla="*/ 83 h 209"/>
                <a:gd name="T58" fmla="*/ 212 w 114"/>
                <a:gd name="T59" fmla="*/ 75 h 209"/>
                <a:gd name="T60" fmla="*/ 217 w 114"/>
                <a:gd name="T61" fmla="*/ 73 h 209"/>
                <a:gd name="T62" fmla="*/ 227 w 114"/>
                <a:gd name="T63" fmla="*/ 68 h 209"/>
                <a:gd name="T64" fmla="*/ 227 w 114"/>
                <a:gd name="T65" fmla="*/ 61 h 209"/>
                <a:gd name="T66" fmla="*/ 229 w 114"/>
                <a:gd name="T67" fmla="*/ 54 h 209"/>
                <a:gd name="T68" fmla="*/ 231 w 114"/>
                <a:gd name="T69" fmla="*/ 47 h 209"/>
                <a:gd name="T70" fmla="*/ 236 w 114"/>
                <a:gd name="T71" fmla="*/ 42 h 209"/>
                <a:gd name="T72" fmla="*/ 238 w 114"/>
                <a:gd name="T73" fmla="*/ 45 h 209"/>
                <a:gd name="T74" fmla="*/ 243 w 114"/>
                <a:gd name="T75" fmla="*/ 31 h 209"/>
                <a:gd name="T76" fmla="*/ 257 w 114"/>
                <a:gd name="T77" fmla="*/ 19 h 209"/>
                <a:gd name="T78" fmla="*/ 262 w 114"/>
                <a:gd name="T79" fmla="*/ 12 h 209"/>
                <a:gd name="T80" fmla="*/ 269 w 114"/>
                <a:gd name="T81" fmla="*/ 0 h 209"/>
                <a:gd name="T82" fmla="*/ 269 w 114"/>
                <a:gd name="T83" fmla="*/ 7 h 209"/>
                <a:gd name="T84" fmla="*/ 257 w 114"/>
                <a:gd name="T85" fmla="*/ 14 h 209"/>
                <a:gd name="T86" fmla="*/ 252 w 114"/>
                <a:gd name="T87" fmla="*/ 40 h 209"/>
                <a:gd name="T88" fmla="*/ 234 w 114"/>
                <a:gd name="T89" fmla="*/ 75 h 209"/>
                <a:gd name="T90" fmla="*/ 212 w 114"/>
                <a:gd name="T91" fmla="*/ 113 h 209"/>
                <a:gd name="T92" fmla="*/ 196 w 114"/>
                <a:gd name="T93" fmla="*/ 146 h 209"/>
                <a:gd name="T94" fmla="*/ 186 w 114"/>
                <a:gd name="T95" fmla="*/ 170 h 209"/>
                <a:gd name="T96" fmla="*/ 160 w 114"/>
                <a:gd name="T97" fmla="*/ 217 h 209"/>
                <a:gd name="T98" fmla="*/ 144 w 114"/>
                <a:gd name="T99" fmla="*/ 238 h 209"/>
                <a:gd name="T100" fmla="*/ 125 w 114"/>
                <a:gd name="T101" fmla="*/ 269 h 209"/>
                <a:gd name="T102" fmla="*/ 71 w 114"/>
                <a:gd name="T103" fmla="*/ 377 h 209"/>
                <a:gd name="T104" fmla="*/ 54 w 114"/>
                <a:gd name="T105" fmla="*/ 408 h 209"/>
                <a:gd name="T106" fmla="*/ 2 w 114"/>
                <a:gd name="T107" fmla="*/ 484 h 20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42" name="Freeform 116"/>
            <p:cNvSpPr>
              <a:spLocks noChangeArrowheads="1"/>
            </p:cNvSpPr>
            <p:nvPr/>
          </p:nvSpPr>
          <p:spPr bwMode="auto">
            <a:xfrm>
              <a:off x="141" y="37"/>
              <a:ext cx="319" cy="530"/>
            </a:xfrm>
            <a:custGeom>
              <a:avLst/>
              <a:gdLst>
                <a:gd name="T0" fmla="*/ 279 w 135"/>
                <a:gd name="T1" fmla="*/ 473 h 224"/>
                <a:gd name="T2" fmla="*/ 267 w 135"/>
                <a:gd name="T3" fmla="*/ 457 h 224"/>
                <a:gd name="T4" fmla="*/ 246 w 135"/>
                <a:gd name="T5" fmla="*/ 426 h 224"/>
                <a:gd name="T6" fmla="*/ 241 w 135"/>
                <a:gd name="T7" fmla="*/ 416 h 224"/>
                <a:gd name="T8" fmla="*/ 220 w 135"/>
                <a:gd name="T9" fmla="*/ 379 h 224"/>
                <a:gd name="T10" fmla="*/ 215 w 135"/>
                <a:gd name="T11" fmla="*/ 369 h 224"/>
                <a:gd name="T12" fmla="*/ 203 w 135"/>
                <a:gd name="T13" fmla="*/ 353 h 224"/>
                <a:gd name="T14" fmla="*/ 194 w 135"/>
                <a:gd name="T15" fmla="*/ 334 h 224"/>
                <a:gd name="T16" fmla="*/ 187 w 135"/>
                <a:gd name="T17" fmla="*/ 324 h 224"/>
                <a:gd name="T18" fmla="*/ 182 w 135"/>
                <a:gd name="T19" fmla="*/ 317 h 224"/>
                <a:gd name="T20" fmla="*/ 172 w 135"/>
                <a:gd name="T21" fmla="*/ 298 h 224"/>
                <a:gd name="T22" fmla="*/ 163 w 135"/>
                <a:gd name="T23" fmla="*/ 291 h 224"/>
                <a:gd name="T24" fmla="*/ 156 w 135"/>
                <a:gd name="T25" fmla="*/ 279 h 224"/>
                <a:gd name="T26" fmla="*/ 149 w 135"/>
                <a:gd name="T27" fmla="*/ 265 h 224"/>
                <a:gd name="T28" fmla="*/ 139 w 135"/>
                <a:gd name="T29" fmla="*/ 251 h 224"/>
                <a:gd name="T30" fmla="*/ 130 w 135"/>
                <a:gd name="T31" fmla="*/ 230 h 224"/>
                <a:gd name="T32" fmla="*/ 123 w 135"/>
                <a:gd name="T33" fmla="*/ 220 h 224"/>
                <a:gd name="T34" fmla="*/ 121 w 135"/>
                <a:gd name="T35" fmla="*/ 213 h 224"/>
                <a:gd name="T36" fmla="*/ 113 w 135"/>
                <a:gd name="T37" fmla="*/ 206 h 224"/>
                <a:gd name="T38" fmla="*/ 111 w 135"/>
                <a:gd name="T39" fmla="*/ 203 h 224"/>
                <a:gd name="T40" fmla="*/ 109 w 135"/>
                <a:gd name="T41" fmla="*/ 194 h 224"/>
                <a:gd name="T42" fmla="*/ 92 w 135"/>
                <a:gd name="T43" fmla="*/ 168 h 224"/>
                <a:gd name="T44" fmla="*/ 85 w 135"/>
                <a:gd name="T45" fmla="*/ 156 h 224"/>
                <a:gd name="T46" fmla="*/ 78 w 135"/>
                <a:gd name="T47" fmla="*/ 149 h 224"/>
                <a:gd name="T48" fmla="*/ 66 w 135"/>
                <a:gd name="T49" fmla="*/ 125 h 224"/>
                <a:gd name="T50" fmla="*/ 69 w 135"/>
                <a:gd name="T51" fmla="*/ 118 h 224"/>
                <a:gd name="T52" fmla="*/ 59 w 135"/>
                <a:gd name="T53" fmla="*/ 111 h 224"/>
                <a:gd name="T54" fmla="*/ 52 w 135"/>
                <a:gd name="T55" fmla="*/ 106 h 224"/>
                <a:gd name="T56" fmla="*/ 47 w 135"/>
                <a:gd name="T57" fmla="*/ 95 h 224"/>
                <a:gd name="T58" fmla="*/ 45 w 135"/>
                <a:gd name="T59" fmla="*/ 92 h 224"/>
                <a:gd name="T60" fmla="*/ 45 w 135"/>
                <a:gd name="T61" fmla="*/ 90 h 224"/>
                <a:gd name="T62" fmla="*/ 40 w 135"/>
                <a:gd name="T63" fmla="*/ 80 h 224"/>
                <a:gd name="T64" fmla="*/ 31 w 135"/>
                <a:gd name="T65" fmla="*/ 73 h 224"/>
                <a:gd name="T66" fmla="*/ 31 w 135"/>
                <a:gd name="T67" fmla="*/ 69 h 224"/>
                <a:gd name="T68" fmla="*/ 26 w 135"/>
                <a:gd name="T69" fmla="*/ 62 h 224"/>
                <a:gd name="T70" fmla="*/ 19 w 135"/>
                <a:gd name="T71" fmla="*/ 54 h 224"/>
                <a:gd name="T72" fmla="*/ 28 w 135"/>
                <a:gd name="T73" fmla="*/ 54 h 224"/>
                <a:gd name="T74" fmla="*/ 14 w 135"/>
                <a:gd name="T75" fmla="*/ 45 h 224"/>
                <a:gd name="T76" fmla="*/ 12 w 135"/>
                <a:gd name="T77" fmla="*/ 21 h 224"/>
                <a:gd name="T78" fmla="*/ 9 w 135"/>
                <a:gd name="T79" fmla="*/ 12 h 224"/>
                <a:gd name="T80" fmla="*/ 0 w 135"/>
                <a:gd name="T81" fmla="*/ 0 h 224"/>
                <a:gd name="T82" fmla="*/ 7 w 135"/>
                <a:gd name="T83" fmla="*/ 5 h 224"/>
                <a:gd name="T84" fmla="*/ 12 w 135"/>
                <a:gd name="T85" fmla="*/ 19 h 224"/>
                <a:gd name="T86" fmla="*/ 28 w 135"/>
                <a:gd name="T87" fmla="*/ 40 h 224"/>
                <a:gd name="T88" fmla="*/ 52 w 135"/>
                <a:gd name="T89" fmla="*/ 76 h 224"/>
                <a:gd name="T90" fmla="*/ 76 w 135"/>
                <a:gd name="T91" fmla="*/ 116 h 224"/>
                <a:gd name="T92" fmla="*/ 97 w 135"/>
                <a:gd name="T93" fmla="*/ 149 h 224"/>
                <a:gd name="T94" fmla="*/ 113 w 135"/>
                <a:gd name="T95" fmla="*/ 173 h 224"/>
                <a:gd name="T96" fmla="*/ 139 w 135"/>
                <a:gd name="T97" fmla="*/ 222 h 224"/>
                <a:gd name="T98" fmla="*/ 156 w 135"/>
                <a:gd name="T99" fmla="*/ 253 h 224"/>
                <a:gd name="T100" fmla="*/ 175 w 135"/>
                <a:gd name="T101" fmla="*/ 286 h 224"/>
                <a:gd name="T102" fmla="*/ 248 w 135"/>
                <a:gd name="T103" fmla="*/ 402 h 224"/>
                <a:gd name="T104" fmla="*/ 265 w 135"/>
                <a:gd name="T105" fmla="*/ 431 h 224"/>
                <a:gd name="T106" fmla="*/ 310 w 135"/>
                <a:gd name="T107" fmla="*/ 525 h 22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43" name="Freeform 117"/>
            <p:cNvSpPr>
              <a:spLocks noChangeArrowheads="1"/>
            </p:cNvSpPr>
            <p:nvPr/>
          </p:nvSpPr>
          <p:spPr bwMode="auto">
            <a:xfrm>
              <a:off x="155" y="680"/>
              <a:ext cx="319" cy="529"/>
            </a:xfrm>
            <a:custGeom>
              <a:avLst/>
              <a:gdLst>
                <a:gd name="T0" fmla="*/ 279 w 135"/>
                <a:gd name="T1" fmla="*/ 468 h 224"/>
                <a:gd name="T2" fmla="*/ 269 w 135"/>
                <a:gd name="T3" fmla="*/ 456 h 224"/>
                <a:gd name="T4" fmla="*/ 246 w 135"/>
                <a:gd name="T5" fmla="*/ 425 h 224"/>
                <a:gd name="T6" fmla="*/ 241 w 135"/>
                <a:gd name="T7" fmla="*/ 416 h 224"/>
                <a:gd name="T8" fmla="*/ 220 w 135"/>
                <a:gd name="T9" fmla="*/ 378 h 224"/>
                <a:gd name="T10" fmla="*/ 215 w 135"/>
                <a:gd name="T11" fmla="*/ 366 h 224"/>
                <a:gd name="T12" fmla="*/ 203 w 135"/>
                <a:gd name="T13" fmla="*/ 350 h 224"/>
                <a:gd name="T14" fmla="*/ 194 w 135"/>
                <a:gd name="T15" fmla="*/ 333 h 224"/>
                <a:gd name="T16" fmla="*/ 189 w 135"/>
                <a:gd name="T17" fmla="*/ 324 h 224"/>
                <a:gd name="T18" fmla="*/ 184 w 135"/>
                <a:gd name="T19" fmla="*/ 316 h 224"/>
                <a:gd name="T20" fmla="*/ 170 w 135"/>
                <a:gd name="T21" fmla="*/ 298 h 224"/>
                <a:gd name="T22" fmla="*/ 165 w 135"/>
                <a:gd name="T23" fmla="*/ 288 h 224"/>
                <a:gd name="T24" fmla="*/ 154 w 135"/>
                <a:gd name="T25" fmla="*/ 276 h 224"/>
                <a:gd name="T26" fmla="*/ 149 w 135"/>
                <a:gd name="T27" fmla="*/ 262 h 224"/>
                <a:gd name="T28" fmla="*/ 137 w 135"/>
                <a:gd name="T29" fmla="*/ 248 h 224"/>
                <a:gd name="T30" fmla="*/ 130 w 135"/>
                <a:gd name="T31" fmla="*/ 229 h 224"/>
                <a:gd name="T32" fmla="*/ 123 w 135"/>
                <a:gd name="T33" fmla="*/ 222 h 224"/>
                <a:gd name="T34" fmla="*/ 121 w 135"/>
                <a:gd name="T35" fmla="*/ 213 h 224"/>
                <a:gd name="T36" fmla="*/ 113 w 135"/>
                <a:gd name="T37" fmla="*/ 205 h 224"/>
                <a:gd name="T38" fmla="*/ 111 w 135"/>
                <a:gd name="T39" fmla="*/ 203 h 224"/>
                <a:gd name="T40" fmla="*/ 106 w 135"/>
                <a:gd name="T41" fmla="*/ 194 h 224"/>
                <a:gd name="T42" fmla="*/ 90 w 135"/>
                <a:gd name="T43" fmla="*/ 165 h 224"/>
                <a:gd name="T44" fmla="*/ 85 w 135"/>
                <a:gd name="T45" fmla="*/ 158 h 224"/>
                <a:gd name="T46" fmla="*/ 80 w 135"/>
                <a:gd name="T47" fmla="*/ 149 h 224"/>
                <a:gd name="T48" fmla="*/ 66 w 135"/>
                <a:gd name="T49" fmla="*/ 125 h 224"/>
                <a:gd name="T50" fmla="*/ 69 w 135"/>
                <a:gd name="T51" fmla="*/ 118 h 224"/>
                <a:gd name="T52" fmla="*/ 59 w 135"/>
                <a:gd name="T53" fmla="*/ 111 h 224"/>
                <a:gd name="T54" fmla="*/ 52 w 135"/>
                <a:gd name="T55" fmla="*/ 106 h 224"/>
                <a:gd name="T56" fmla="*/ 47 w 135"/>
                <a:gd name="T57" fmla="*/ 97 h 224"/>
                <a:gd name="T58" fmla="*/ 43 w 135"/>
                <a:gd name="T59" fmla="*/ 94 h 224"/>
                <a:gd name="T60" fmla="*/ 43 w 135"/>
                <a:gd name="T61" fmla="*/ 87 h 224"/>
                <a:gd name="T62" fmla="*/ 40 w 135"/>
                <a:gd name="T63" fmla="*/ 80 h 224"/>
                <a:gd name="T64" fmla="*/ 31 w 135"/>
                <a:gd name="T65" fmla="*/ 73 h 224"/>
                <a:gd name="T66" fmla="*/ 31 w 135"/>
                <a:gd name="T67" fmla="*/ 68 h 224"/>
                <a:gd name="T68" fmla="*/ 24 w 135"/>
                <a:gd name="T69" fmla="*/ 61 h 224"/>
                <a:gd name="T70" fmla="*/ 21 w 135"/>
                <a:gd name="T71" fmla="*/ 54 h 224"/>
                <a:gd name="T72" fmla="*/ 26 w 135"/>
                <a:gd name="T73" fmla="*/ 54 h 224"/>
                <a:gd name="T74" fmla="*/ 17 w 135"/>
                <a:gd name="T75" fmla="*/ 43 h 224"/>
                <a:gd name="T76" fmla="*/ 9 w 135"/>
                <a:gd name="T77" fmla="*/ 21 h 224"/>
                <a:gd name="T78" fmla="*/ 9 w 135"/>
                <a:gd name="T79" fmla="*/ 14 h 224"/>
                <a:gd name="T80" fmla="*/ 0 w 135"/>
                <a:gd name="T81" fmla="*/ 0 h 224"/>
                <a:gd name="T82" fmla="*/ 7 w 135"/>
                <a:gd name="T83" fmla="*/ 5 h 224"/>
                <a:gd name="T84" fmla="*/ 9 w 135"/>
                <a:gd name="T85" fmla="*/ 19 h 224"/>
                <a:gd name="T86" fmla="*/ 26 w 135"/>
                <a:gd name="T87" fmla="*/ 38 h 224"/>
                <a:gd name="T88" fmla="*/ 52 w 135"/>
                <a:gd name="T89" fmla="*/ 76 h 224"/>
                <a:gd name="T90" fmla="*/ 76 w 135"/>
                <a:gd name="T91" fmla="*/ 118 h 224"/>
                <a:gd name="T92" fmla="*/ 97 w 135"/>
                <a:gd name="T93" fmla="*/ 149 h 224"/>
                <a:gd name="T94" fmla="*/ 113 w 135"/>
                <a:gd name="T95" fmla="*/ 172 h 224"/>
                <a:gd name="T96" fmla="*/ 142 w 135"/>
                <a:gd name="T97" fmla="*/ 224 h 224"/>
                <a:gd name="T98" fmla="*/ 156 w 135"/>
                <a:gd name="T99" fmla="*/ 253 h 224"/>
                <a:gd name="T100" fmla="*/ 175 w 135"/>
                <a:gd name="T101" fmla="*/ 288 h 224"/>
                <a:gd name="T102" fmla="*/ 248 w 135"/>
                <a:gd name="T103" fmla="*/ 399 h 224"/>
                <a:gd name="T104" fmla="*/ 265 w 135"/>
                <a:gd name="T105" fmla="*/ 430 h 224"/>
                <a:gd name="T106" fmla="*/ 310 w 135"/>
                <a:gd name="T107" fmla="*/ 524 h 22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44" name="Freeform 118"/>
            <p:cNvSpPr>
              <a:spLocks noChangeArrowheads="1"/>
            </p:cNvSpPr>
            <p:nvPr/>
          </p:nvSpPr>
          <p:spPr bwMode="auto">
            <a:xfrm>
              <a:off x="165" y="1389"/>
              <a:ext cx="305" cy="517"/>
            </a:xfrm>
            <a:custGeom>
              <a:avLst/>
              <a:gdLst>
                <a:gd name="T0" fmla="*/ 265 w 129"/>
                <a:gd name="T1" fmla="*/ 460 h 219"/>
                <a:gd name="T2" fmla="*/ 258 w 129"/>
                <a:gd name="T3" fmla="*/ 444 h 219"/>
                <a:gd name="T4" fmla="*/ 236 w 129"/>
                <a:gd name="T5" fmla="*/ 415 h 219"/>
                <a:gd name="T6" fmla="*/ 227 w 129"/>
                <a:gd name="T7" fmla="*/ 406 h 219"/>
                <a:gd name="T8" fmla="*/ 210 w 129"/>
                <a:gd name="T9" fmla="*/ 371 h 219"/>
                <a:gd name="T10" fmla="*/ 203 w 129"/>
                <a:gd name="T11" fmla="*/ 361 h 219"/>
                <a:gd name="T12" fmla="*/ 194 w 129"/>
                <a:gd name="T13" fmla="*/ 342 h 219"/>
                <a:gd name="T14" fmla="*/ 182 w 129"/>
                <a:gd name="T15" fmla="*/ 326 h 219"/>
                <a:gd name="T16" fmla="*/ 180 w 129"/>
                <a:gd name="T17" fmla="*/ 316 h 219"/>
                <a:gd name="T18" fmla="*/ 175 w 129"/>
                <a:gd name="T19" fmla="*/ 312 h 219"/>
                <a:gd name="T20" fmla="*/ 161 w 129"/>
                <a:gd name="T21" fmla="*/ 293 h 219"/>
                <a:gd name="T22" fmla="*/ 156 w 129"/>
                <a:gd name="T23" fmla="*/ 281 h 219"/>
                <a:gd name="T24" fmla="*/ 147 w 129"/>
                <a:gd name="T25" fmla="*/ 271 h 219"/>
                <a:gd name="T26" fmla="*/ 139 w 129"/>
                <a:gd name="T27" fmla="*/ 257 h 219"/>
                <a:gd name="T28" fmla="*/ 132 w 129"/>
                <a:gd name="T29" fmla="*/ 241 h 219"/>
                <a:gd name="T30" fmla="*/ 121 w 129"/>
                <a:gd name="T31" fmla="*/ 220 h 219"/>
                <a:gd name="T32" fmla="*/ 116 w 129"/>
                <a:gd name="T33" fmla="*/ 215 h 219"/>
                <a:gd name="T34" fmla="*/ 113 w 129"/>
                <a:gd name="T35" fmla="*/ 205 h 219"/>
                <a:gd name="T36" fmla="*/ 109 w 129"/>
                <a:gd name="T37" fmla="*/ 201 h 219"/>
                <a:gd name="T38" fmla="*/ 106 w 129"/>
                <a:gd name="T39" fmla="*/ 198 h 219"/>
                <a:gd name="T40" fmla="*/ 99 w 129"/>
                <a:gd name="T41" fmla="*/ 189 h 219"/>
                <a:gd name="T42" fmla="*/ 85 w 129"/>
                <a:gd name="T43" fmla="*/ 163 h 219"/>
                <a:gd name="T44" fmla="*/ 78 w 129"/>
                <a:gd name="T45" fmla="*/ 153 h 219"/>
                <a:gd name="T46" fmla="*/ 73 w 129"/>
                <a:gd name="T47" fmla="*/ 144 h 219"/>
                <a:gd name="T48" fmla="*/ 64 w 129"/>
                <a:gd name="T49" fmla="*/ 123 h 219"/>
                <a:gd name="T50" fmla="*/ 64 w 129"/>
                <a:gd name="T51" fmla="*/ 113 h 219"/>
                <a:gd name="T52" fmla="*/ 52 w 129"/>
                <a:gd name="T53" fmla="*/ 111 h 219"/>
                <a:gd name="T54" fmla="*/ 47 w 129"/>
                <a:gd name="T55" fmla="*/ 106 h 219"/>
                <a:gd name="T56" fmla="*/ 43 w 129"/>
                <a:gd name="T57" fmla="*/ 94 h 219"/>
                <a:gd name="T58" fmla="*/ 38 w 129"/>
                <a:gd name="T59" fmla="*/ 92 h 219"/>
                <a:gd name="T60" fmla="*/ 38 w 129"/>
                <a:gd name="T61" fmla="*/ 87 h 219"/>
                <a:gd name="T62" fmla="*/ 38 w 129"/>
                <a:gd name="T63" fmla="*/ 78 h 219"/>
                <a:gd name="T64" fmla="*/ 28 w 129"/>
                <a:gd name="T65" fmla="*/ 71 h 219"/>
                <a:gd name="T66" fmla="*/ 28 w 129"/>
                <a:gd name="T67" fmla="*/ 66 h 219"/>
                <a:gd name="T68" fmla="*/ 21 w 129"/>
                <a:gd name="T69" fmla="*/ 61 h 219"/>
                <a:gd name="T70" fmla="*/ 17 w 129"/>
                <a:gd name="T71" fmla="*/ 52 h 219"/>
                <a:gd name="T72" fmla="*/ 24 w 129"/>
                <a:gd name="T73" fmla="*/ 52 h 219"/>
                <a:gd name="T74" fmla="*/ 12 w 129"/>
                <a:gd name="T75" fmla="*/ 42 h 219"/>
                <a:gd name="T76" fmla="*/ 7 w 129"/>
                <a:gd name="T77" fmla="*/ 19 h 219"/>
                <a:gd name="T78" fmla="*/ 7 w 129"/>
                <a:gd name="T79" fmla="*/ 12 h 219"/>
                <a:gd name="T80" fmla="*/ 0 w 129"/>
                <a:gd name="T81" fmla="*/ 0 h 219"/>
                <a:gd name="T82" fmla="*/ 5 w 129"/>
                <a:gd name="T83" fmla="*/ 2 h 219"/>
                <a:gd name="T84" fmla="*/ 7 w 129"/>
                <a:gd name="T85" fmla="*/ 17 h 219"/>
                <a:gd name="T86" fmla="*/ 24 w 129"/>
                <a:gd name="T87" fmla="*/ 38 h 219"/>
                <a:gd name="T88" fmla="*/ 47 w 129"/>
                <a:gd name="T89" fmla="*/ 73 h 219"/>
                <a:gd name="T90" fmla="*/ 71 w 129"/>
                <a:gd name="T91" fmla="*/ 111 h 219"/>
                <a:gd name="T92" fmla="*/ 92 w 129"/>
                <a:gd name="T93" fmla="*/ 144 h 219"/>
                <a:gd name="T94" fmla="*/ 106 w 129"/>
                <a:gd name="T95" fmla="*/ 170 h 219"/>
                <a:gd name="T96" fmla="*/ 135 w 129"/>
                <a:gd name="T97" fmla="*/ 220 h 219"/>
                <a:gd name="T98" fmla="*/ 149 w 129"/>
                <a:gd name="T99" fmla="*/ 248 h 219"/>
                <a:gd name="T100" fmla="*/ 166 w 129"/>
                <a:gd name="T101" fmla="*/ 281 h 219"/>
                <a:gd name="T102" fmla="*/ 236 w 129"/>
                <a:gd name="T103" fmla="*/ 390 h 219"/>
                <a:gd name="T104" fmla="*/ 255 w 129"/>
                <a:gd name="T105" fmla="*/ 423 h 219"/>
                <a:gd name="T106" fmla="*/ 298 w 129"/>
                <a:gd name="T107" fmla="*/ 512 h 21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45" name="Freeform 119"/>
            <p:cNvSpPr>
              <a:spLocks noChangeArrowheads="1"/>
            </p:cNvSpPr>
            <p:nvPr/>
          </p:nvSpPr>
          <p:spPr bwMode="auto">
            <a:xfrm>
              <a:off x="167" y="2041"/>
              <a:ext cx="310" cy="517"/>
            </a:xfrm>
            <a:custGeom>
              <a:avLst/>
              <a:gdLst>
                <a:gd name="T0" fmla="*/ 272 w 131"/>
                <a:gd name="T1" fmla="*/ 460 h 219"/>
                <a:gd name="T2" fmla="*/ 263 w 131"/>
                <a:gd name="T3" fmla="*/ 446 h 219"/>
                <a:gd name="T4" fmla="*/ 241 w 131"/>
                <a:gd name="T5" fmla="*/ 415 h 219"/>
                <a:gd name="T6" fmla="*/ 237 w 131"/>
                <a:gd name="T7" fmla="*/ 406 h 219"/>
                <a:gd name="T8" fmla="*/ 218 w 131"/>
                <a:gd name="T9" fmla="*/ 371 h 219"/>
                <a:gd name="T10" fmla="*/ 211 w 131"/>
                <a:gd name="T11" fmla="*/ 361 h 219"/>
                <a:gd name="T12" fmla="*/ 199 w 131"/>
                <a:gd name="T13" fmla="*/ 345 h 219"/>
                <a:gd name="T14" fmla="*/ 189 w 131"/>
                <a:gd name="T15" fmla="*/ 328 h 219"/>
                <a:gd name="T16" fmla="*/ 185 w 131"/>
                <a:gd name="T17" fmla="*/ 316 h 219"/>
                <a:gd name="T18" fmla="*/ 177 w 131"/>
                <a:gd name="T19" fmla="*/ 309 h 219"/>
                <a:gd name="T20" fmla="*/ 166 w 131"/>
                <a:gd name="T21" fmla="*/ 293 h 219"/>
                <a:gd name="T22" fmla="*/ 161 w 131"/>
                <a:gd name="T23" fmla="*/ 283 h 219"/>
                <a:gd name="T24" fmla="*/ 154 w 131"/>
                <a:gd name="T25" fmla="*/ 271 h 219"/>
                <a:gd name="T26" fmla="*/ 144 w 131"/>
                <a:gd name="T27" fmla="*/ 257 h 219"/>
                <a:gd name="T28" fmla="*/ 137 w 131"/>
                <a:gd name="T29" fmla="*/ 243 h 219"/>
                <a:gd name="T30" fmla="*/ 125 w 131"/>
                <a:gd name="T31" fmla="*/ 222 h 219"/>
                <a:gd name="T32" fmla="*/ 121 w 131"/>
                <a:gd name="T33" fmla="*/ 217 h 219"/>
                <a:gd name="T34" fmla="*/ 118 w 131"/>
                <a:gd name="T35" fmla="*/ 205 h 219"/>
                <a:gd name="T36" fmla="*/ 114 w 131"/>
                <a:gd name="T37" fmla="*/ 203 h 219"/>
                <a:gd name="T38" fmla="*/ 111 w 131"/>
                <a:gd name="T39" fmla="*/ 198 h 219"/>
                <a:gd name="T40" fmla="*/ 104 w 131"/>
                <a:gd name="T41" fmla="*/ 189 h 219"/>
                <a:gd name="T42" fmla="*/ 90 w 131"/>
                <a:gd name="T43" fmla="*/ 163 h 219"/>
                <a:gd name="T44" fmla="*/ 83 w 131"/>
                <a:gd name="T45" fmla="*/ 156 h 219"/>
                <a:gd name="T46" fmla="*/ 78 w 131"/>
                <a:gd name="T47" fmla="*/ 144 h 219"/>
                <a:gd name="T48" fmla="*/ 66 w 131"/>
                <a:gd name="T49" fmla="*/ 123 h 219"/>
                <a:gd name="T50" fmla="*/ 66 w 131"/>
                <a:gd name="T51" fmla="*/ 116 h 219"/>
                <a:gd name="T52" fmla="*/ 59 w 131"/>
                <a:gd name="T53" fmla="*/ 111 h 219"/>
                <a:gd name="T54" fmla="*/ 52 w 131"/>
                <a:gd name="T55" fmla="*/ 106 h 219"/>
                <a:gd name="T56" fmla="*/ 47 w 131"/>
                <a:gd name="T57" fmla="*/ 94 h 219"/>
                <a:gd name="T58" fmla="*/ 43 w 131"/>
                <a:gd name="T59" fmla="*/ 94 h 219"/>
                <a:gd name="T60" fmla="*/ 43 w 131"/>
                <a:gd name="T61" fmla="*/ 90 h 219"/>
                <a:gd name="T62" fmla="*/ 40 w 131"/>
                <a:gd name="T63" fmla="*/ 78 h 219"/>
                <a:gd name="T64" fmla="*/ 33 w 131"/>
                <a:gd name="T65" fmla="*/ 73 h 219"/>
                <a:gd name="T66" fmla="*/ 31 w 131"/>
                <a:gd name="T67" fmla="*/ 66 h 219"/>
                <a:gd name="T68" fmla="*/ 28 w 131"/>
                <a:gd name="T69" fmla="*/ 61 h 219"/>
                <a:gd name="T70" fmla="*/ 21 w 131"/>
                <a:gd name="T71" fmla="*/ 52 h 219"/>
                <a:gd name="T72" fmla="*/ 28 w 131"/>
                <a:gd name="T73" fmla="*/ 54 h 219"/>
                <a:gd name="T74" fmla="*/ 17 w 131"/>
                <a:gd name="T75" fmla="*/ 42 h 219"/>
                <a:gd name="T76" fmla="*/ 12 w 131"/>
                <a:gd name="T77" fmla="*/ 19 h 219"/>
                <a:gd name="T78" fmla="*/ 9 w 131"/>
                <a:gd name="T79" fmla="*/ 14 h 219"/>
                <a:gd name="T80" fmla="*/ 0 w 131"/>
                <a:gd name="T81" fmla="*/ 0 h 219"/>
                <a:gd name="T82" fmla="*/ 7 w 131"/>
                <a:gd name="T83" fmla="*/ 5 h 219"/>
                <a:gd name="T84" fmla="*/ 12 w 131"/>
                <a:gd name="T85" fmla="*/ 17 h 219"/>
                <a:gd name="T86" fmla="*/ 31 w 131"/>
                <a:gd name="T87" fmla="*/ 38 h 219"/>
                <a:gd name="T88" fmla="*/ 52 w 131"/>
                <a:gd name="T89" fmla="*/ 73 h 219"/>
                <a:gd name="T90" fmla="*/ 78 w 131"/>
                <a:gd name="T91" fmla="*/ 113 h 219"/>
                <a:gd name="T92" fmla="*/ 97 w 131"/>
                <a:gd name="T93" fmla="*/ 144 h 219"/>
                <a:gd name="T94" fmla="*/ 114 w 131"/>
                <a:gd name="T95" fmla="*/ 168 h 219"/>
                <a:gd name="T96" fmla="*/ 140 w 131"/>
                <a:gd name="T97" fmla="*/ 220 h 219"/>
                <a:gd name="T98" fmla="*/ 154 w 131"/>
                <a:gd name="T99" fmla="*/ 248 h 219"/>
                <a:gd name="T100" fmla="*/ 173 w 131"/>
                <a:gd name="T101" fmla="*/ 283 h 219"/>
                <a:gd name="T102" fmla="*/ 244 w 131"/>
                <a:gd name="T103" fmla="*/ 392 h 219"/>
                <a:gd name="T104" fmla="*/ 260 w 131"/>
                <a:gd name="T105" fmla="*/ 420 h 219"/>
                <a:gd name="T106" fmla="*/ 303 w 131"/>
                <a:gd name="T107" fmla="*/ 512 h 21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46" name="Freeform 120"/>
            <p:cNvSpPr>
              <a:spLocks noChangeArrowheads="1"/>
            </p:cNvSpPr>
            <p:nvPr/>
          </p:nvSpPr>
          <p:spPr bwMode="auto">
            <a:xfrm>
              <a:off x="484" y="2201"/>
              <a:ext cx="300" cy="551"/>
            </a:xfrm>
            <a:custGeom>
              <a:avLst/>
              <a:gdLst>
                <a:gd name="T0" fmla="*/ 33 w 127"/>
                <a:gd name="T1" fmla="*/ 485 h 233"/>
                <a:gd name="T2" fmla="*/ 40 w 127"/>
                <a:gd name="T3" fmla="*/ 471 h 233"/>
                <a:gd name="T4" fmla="*/ 54 w 127"/>
                <a:gd name="T5" fmla="*/ 437 h 233"/>
                <a:gd name="T6" fmla="*/ 64 w 127"/>
                <a:gd name="T7" fmla="*/ 423 h 233"/>
                <a:gd name="T8" fmla="*/ 83 w 127"/>
                <a:gd name="T9" fmla="*/ 390 h 233"/>
                <a:gd name="T10" fmla="*/ 90 w 127"/>
                <a:gd name="T11" fmla="*/ 378 h 233"/>
                <a:gd name="T12" fmla="*/ 97 w 127"/>
                <a:gd name="T13" fmla="*/ 359 h 233"/>
                <a:gd name="T14" fmla="*/ 109 w 127"/>
                <a:gd name="T15" fmla="*/ 343 h 233"/>
                <a:gd name="T16" fmla="*/ 113 w 127"/>
                <a:gd name="T17" fmla="*/ 333 h 233"/>
                <a:gd name="T18" fmla="*/ 116 w 127"/>
                <a:gd name="T19" fmla="*/ 324 h 233"/>
                <a:gd name="T20" fmla="*/ 128 w 127"/>
                <a:gd name="T21" fmla="*/ 303 h 233"/>
                <a:gd name="T22" fmla="*/ 132 w 127"/>
                <a:gd name="T23" fmla="*/ 293 h 233"/>
                <a:gd name="T24" fmla="*/ 137 w 127"/>
                <a:gd name="T25" fmla="*/ 279 h 233"/>
                <a:gd name="T26" fmla="*/ 146 w 127"/>
                <a:gd name="T27" fmla="*/ 265 h 233"/>
                <a:gd name="T28" fmla="*/ 156 w 127"/>
                <a:gd name="T29" fmla="*/ 248 h 233"/>
                <a:gd name="T30" fmla="*/ 168 w 127"/>
                <a:gd name="T31" fmla="*/ 232 h 233"/>
                <a:gd name="T32" fmla="*/ 172 w 127"/>
                <a:gd name="T33" fmla="*/ 220 h 233"/>
                <a:gd name="T34" fmla="*/ 175 w 127"/>
                <a:gd name="T35" fmla="*/ 215 h 233"/>
                <a:gd name="T36" fmla="*/ 180 w 127"/>
                <a:gd name="T37" fmla="*/ 206 h 233"/>
                <a:gd name="T38" fmla="*/ 180 w 127"/>
                <a:gd name="T39" fmla="*/ 201 h 233"/>
                <a:gd name="T40" fmla="*/ 184 w 127"/>
                <a:gd name="T41" fmla="*/ 194 h 233"/>
                <a:gd name="T42" fmla="*/ 201 w 127"/>
                <a:gd name="T43" fmla="*/ 168 h 233"/>
                <a:gd name="T44" fmla="*/ 208 w 127"/>
                <a:gd name="T45" fmla="*/ 154 h 233"/>
                <a:gd name="T46" fmla="*/ 213 w 127"/>
                <a:gd name="T47" fmla="*/ 147 h 233"/>
                <a:gd name="T48" fmla="*/ 224 w 127"/>
                <a:gd name="T49" fmla="*/ 123 h 233"/>
                <a:gd name="T50" fmla="*/ 231 w 127"/>
                <a:gd name="T51" fmla="*/ 118 h 233"/>
                <a:gd name="T52" fmla="*/ 234 w 127"/>
                <a:gd name="T53" fmla="*/ 109 h 233"/>
                <a:gd name="T54" fmla="*/ 234 w 127"/>
                <a:gd name="T55" fmla="*/ 102 h 233"/>
                <a:gd name="T56" fmla="*/ 239 w 127"/>
                <a:gd name="T57" fmla="*/ 90 h 233"/>
                <a:gd name="T58" fmla="*/ 239 w 127"/>
                <a:gd name="T59" fmla="*/ 87 h 233"/>
                <a:gd name="T60" fmla="*/ 243 w 127"/>
                <a:gd name="T61" fmla="*/ 83 h 233"/>
                <a:gd name="T62" fmla="*/ 253 w 127"/>
                <a:gd name="T63" fmla="*/ 73 h 233"/>
                <a:gd name="T64" fmla="*/ 253 w 127"/>
                <a:gd name="T65" fmla="*/ 66 h 233"/>
                <a:gd name="T66" fmla="*/ 257 w 127"/>
                <a:gd name="T67" fmla="*/ 61 h 233"/>
                <a:gd name="T68" fmla="*/ 260 w 127"/>
                <a:gd name="T69" fmla="*/ 54 h 233"/>
                <a:gd name="T70" fmla="*/ 265 w 127"/>
                <a:gd name="T71" fmla="*/ 45 h 233"/>
                <a:gd name="T72" fmla="*/ 267 w 127"/>
                <a:gd name="T73" fmla="*/ 52 h 233"/>
                <a:gd name="T74" fmla="*/ 272 w 127"/>
                <a:gd name="T75" fmla="*/ 35 h 233"/>
                <a:gd name="T76" fmla="*/ 286 w 127"/>
                <a:gd name="T77" fmla="*/ 19 h 233"/>
                <a:gd name="T78" fmla="*/ 293 w 127"/>
                <a:gd name="T79" fmla="*/ 12 h 233"/>
                <a:gd name="T80" fmla="*/ 300 w 127"/>
                <a:gd name="T81" fmla="*/ 0 h 233"/>
                <a:gd name="T82" fmla="*/ 300 w 127"/>
                <a:gd name="T83" fmla="*/ 7 h 233"/>
                <a:gd name="T84" fmla="*/ 288 w 127"/>
                <a:gd name="T85" fmla="*/ 19 h 233"/>
                <a:gd name="T86" fmla="*/ 281 w 127"/>
                <a:gd name="T87" fmla="*/ 43 h 233"/>
                <a:gd name="T88" fmla="*/ 262 w 127"/>
                <a:gd name="T89" fmla="*/ 85 h 233"/>
                <a:gd name="T90" fmla="*/ 239 w 127"/>
                <a:gd name="T91" fmla="*/ 128 h 233"/>
                <a:gd name="T92" fmla="*/ 222 w 127"/>
                <a:gd name="T93" fmla="*/ 161 h 233"/>
                <a:gd name="T94" fmla="*/ 208 w 127"/>
                <a:gd name="T95" fmla="*/ 187 h 233"/>
                <a:gd name="T96" fmla="*/ 177 w 127"/>
                <a:gd name="T97" fmla="*/ 239 h 233"/>
                <a:gd name="T98" fmla="*/ 161 w 127"/>
                <a:gd name="T99" fmla="*/ 265 h 233"/>
                <a:gd name="T100" fmla="*/ 139 w 127"/>
                <a:gd name="T101" fmla="*/ 303 h 233"/>
                <a:gd name="T102" fmla="*/ 78 w 127"/>
                <a:gd name="T103" fmla="*/ 423 h 233"/>
                <a:gd name="T104" fmla="*/ 61 w 127"/>
                <a:gd name="T105" fmla="*/ 454 h 233"/>
                <a:gd name="T106" fmla="*/ 2 w 127"/>
                <a:gd name="T107" fmla="*/ 544 h 23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47" name="Freeform 121"/>
            <p:cNvSpPr>
              <a:spLocks noChangeArrowheads="1"/>
            </p:cNvSpPr>
            <p:nvPr/>
          </p:nvSpPr>
          <p:spPr bwMode="auto">
            <a:xfrm>
              <a:off x="484" y="2853"/>
              <a:ext cx="300" cy="551"/>
            </a:xfrm>
            <a:custGeom>
              <a:avLst/>
              <a:gdLst>
                <a:gd name="T0" fmla="*/ 33 w 127"/>
                <a:gd name="T1" fmla="*/ 485 h 233"/>
                <a:gd name="T2" fmla="*/ 43 w 127"/>
                <a:gd name="T3" fmla="*/ 471 h 233"/>
                <a:gd name="T4" fmla="*/ 59 w 127"/>
                <a:gd name="T5" fmla="*/ 435 h 233"/>
                <a:gd name="T6" fmla="*/ 61 w 127"/>
                <a:gd name="T7" fmla="*/ 423 h 233"/>
                <a:gd name="T8" fmla="*/ 85 w 127"/>
                <a:gd name="T9" fmla="*/ 390 h 233"/>
                <a:gd name="T10" fmla="*/ 92 w 127"/>
                <a:gd name="T11" fmla="*/ 378 h 233"/>
                <a:gd name="T12" fmla="*/ 102 w 127"/>
                <a:gd name="T13" fmla="*/ 357 h 233"/>
                <a:gd name="T14" fmla="*/ 109 w 127"/>
                <a:gd name="T15" fmla="*/ 343 h 233"/>
                <a:gd name="T16" fmla="*/ 118 w 127"/>
                <a:gd name="T17" fmla="*/ 331 h 233"/>
                <a:gd name="T18" fmla="*/ 120 w 127"/>
                <a:gd name="T19" fmla="*/ 324 h 233"/>
                <a:gd name="T20" fmla="*/ 128 w 127"/>
                <a:gd name="T21" fmla="*/ 303 h 233"/>
                <a:gd name="T22" fmla="*/ 135 w 127"/>
                <a:gd name="T23" fmla="*/ 291 h 233"/>
                <a:gd name="T24" fmla="*/ 139 w 127"/>
                <a:gd name="T25" fmla="*/ 281 h 233"/>
                <a:gd name="T26" fmla="*/ 149 w 127"/>
                <a:gd name="T27" fmla="*/ 267 h 233"/>
                <a:gd name="T28" fmla="*/ 156 w 127"/>
                <a:gd name="T29" fmla="*/ 248 h 233"/>
                <a:gd name="T30" fmla="*/ 170 w 127"/>
                <a:gd name="T31" fmla="*/ 229 h 233"/>
                <a:gd name="T32" fmla="*/ 172 w 127"/>
                <a:gd name="T33" fmla="*/ 220 h 233"/>
                <a:gd name="T34" fmla="*/ 177 w 127"/>
                <a:gd name="T35" fmla="*/ 215 h 233"/>
                <a:gd name="T36" fmla="*/ 182 w 127"/>
                <a:gd name="T37" fmla="*/ 203 h 233"/>
                <a:gd name="T38" fmla="*/ 184 w 127"/>
                <a:gd name="T39" fmla="*/ 203 h 233"/>
                <a:gd name="T40" fmla="*/ 189 w 127"/>
                <a:gd name="T41" fmla="*/ 194 h 233"/>
                <a:gd name="T42" fmla="*/ 206 w 127"/>
                <a:gd name="T43" fmla="*/ 166 h 233"/>
                <a:gd name="T44" fmla="*/ 208 w 127"/>
                <a:gd name="T45" fmla="*/ 154 h 233"/>
                <a:gd name="T46" fmla="*/ 215 w 127"/>
                <a:gd name="T47" fmla="*/ 144 h 233"/>
                <a:gd name="T48" fmla="*/ 227 w 127"/>
                <a:gd name="T49" fmla="*/ 123 h 233"/>
                <a:gd name="T50" fmla="*/ 234 w 127"/>
                <a:gd name="T51" fmla="*/ 118 h 233"/>
                <a:gd name="T52" fmla="*/ 236 w 127"/>
                <a:gd name="T53" fmla="*/ 109 h 233"/>
                <a:gd name="T54" fmla="*/ 236 w 127"/>
                <a:gd name="T55" fmla="*/ 99 h 233"/>
                <a:gd name="T56" fmla="*/ 241 w 127"/>
                <a:gd name="T57" fmla="*/ 90 h 233"/>
                <a:gd name="T58" fmla="*/ 241 w 127"/>
                <a:gd name="T59" fmla="*/ 87 h 233"/>
                <a:gd name="T60" fmla="*/ 248 w 127"/>
                <a:gd name="T61" fmla="*/ 80 h 233"/>
                <a:gd name="T62" fmla="*/ 253 w 127"/>
                <a:gd name="T63" fmla="*/ 76 h 233"/>
                <a:gd name="T64" fmla="*/ 255 w 127"/>
                <a:gd name="T65" fmla="*/ 66 h 233"/>
                <a:gd name="T66" fmla="*/ 257 w 127"/>
                <a:gd name="T67" fmla="*/ 59 h 233"/>
                <a:gd name="T68" fmla="*/ 260 w 127"/>
                <a:gd name="T69" fmla="*/ 54 h 233"/>
                <a:gd name="T70" fmla="*/ 265 w 127"/>
                <a:gd name="T71" fmla="*/ 45 h 233"/>
                <a:gd name="T72" fmla="*/ 269 w 127"/>
                <a:gd name="T73" fmla="*/ 52 h 233"/>
                <a:gd name="T74" fmla="*/ 274 w 127"/>
                <a:gd name="T75" fmla="*/ 35 h 233"/>
                <a:gd name="T76" fmla="*/ 291 w 127"/>
                <a:gd name="T77" fmla="*/ 17 h 233"/>
                <a:gd name="T78" fmla="*/ 295 w 127"/>
                <a:gd name="T79" fmla="*/ 12 h 233"/>
                <a:gd name="T80" fmla="*/ 300 w 127"/>
                <a:gd name="T81" fmla="*/ 0 h 233"/>
                <a:gd name="T82" fmla="*/ 300 w 127"/>
                <a:gd name="T83" fmla="*/ 7 h 233"/>
                <a:gd name="T84" fmla="*/ 293 w 127"/>
                <a:gd name="T85" fmla="*/ 17 h 233"/>
                <a:gd name="T86" fmla="*/ 283 w 127"/>
                <a:gd name="T87" fmla="*/ 43 h 233"/>
                <a:gd name="T88" fmla="*/ 262 w 127"/>
                <a:gd name="T89" fmla="*/ 83 h 233"/>
                <a:gd name="T90" fmla="*/ 239 w 127"/>
                <a:gd name="T91" fmla="*/ 128 h 233"/>
                <a:gd name="T92" fmla="*/ 220 w 127"/>
                <a:gd name="T93" fmla="*/ 161 h 233"/>
                <a:gd name="T94" fmla="*/ 208 w 127"/>
                <a:gd name="T95" fmla="*/ 187 h 233"/>
                <a:gd name="T96" fmla="*/ 177 w 127"/>
                <a:gd name="T97" fmla="*/ 239 h 233"/>
                <a:gd name="T98" fmla="*/ 163 w 127"/>
                <a:gd name="T99" fmla="*/ 267 h 233"/>
                <a:gd name="T100" fmla="*/ 139 w 127"/>
                <a:gd name="T101" fmla="*/ 303 h 233"/>
                <a:gd name="T102" fmla="*/ 78 w 127"/>
                <a:gd name="T103" fmla="*/ 423 h 233"/>
                <a:gd name="T104" fmla="*/ 61 w 127"/>
                <a:gd name="T105" fmla="*/ 454 h 233"/>
                <a:gd name="T106" fmla="*/ 2 w 127"/>
                <a:gd name="T107" fmla="*/ 542 h 23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48" name="Freeform 122"/>
            <p:cNvSpPr>
              <a:spLocks noChangeArrowheads="1"/>
            </p:cNvSpPr>
            <p:nvPr/>
          </p:nvSpPr>
          <p:spPr bwMode="auto">
            <a:xfrm>
              <a:off x="451" y="515"/>
              <a:ext cx="68" cy="2938"/>
            </a:xfrm>
            <a:custGeom>
              <a:avLst/>
              <a:gdLst>
                <a:gd name="T0" fmla="*/ 9 w 29"/>
                <a:gd name="T1" fmla="*/ 0 h 1244"/>
                <a:gd name="T2" fmla="*/ 21 w 29"/>
                <a:gd name="T3" fmla="*/ 1455 h 1244"/>
                <a:gd name="T4" fmla="*/ 0 w 29"/>
                <a:gd name="T5" fmla="*/ 2938 h 1244"/>
                <a:gd name="T6" fmla="*/ 61 w 29"/>
                <a:gd name="T7" fmla="*/ 2938 h 1244"/>
                <a:gd name="T8" fmla="*/ 40 w 29"/>
                <a:gd name="T9" fmla="*/ 2128 h 1244"/>
                <a:gd name="T10" fmla="*/ 68 w 29"/>
                <a:gd name="T11" fmla="*/ 668 h 1244"/>
                <a:gd name="T12" fmla="*/ 47 w 29"/>
                <a:gd name="T13" fmla="*/ 0 h 1244"/>
                <a:gd name="T14" fmla="*/ 9 w 29"/>
                <a:gd name="T15" fmla="*/ 0 h 1244"/>
                <a:gd name="T16" fmla="*/ 9 w 29"/>
                <a:gd name="T17" fmla="*/ 0 h 124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49" name="Freeform 123"/>
            <p:cNvSpPr>
              <a:spLocks noChangeArrowheads="1"/>
            </p:cNvSpPr>
            <p:nvPr/>
          </p:nvSpPr>
          <p:spPr bwMode="auto">
            <a:xfrm>
              <a:off x="937" y="1044"/>
              <a:ext cx="194" cy="385"/>
            </a:xfrm>
            <a:custGeom>
              <a:avLst/>
              <a:gdLst>
                <a:gd name="T0" fmla="*/ 71 w 82"/>
                <a:gd name="T1" fmla="*/ 12 h 163"/>
                <a:gd name="T2" fmla="*/ 163 w 82"/>
                <a:gd name="T3" fmla="*/ 385 h 163"/>
                <a:gd name="T4" fmla="*/ 35 w 82"/>
                <a:gd name="T5" fmla="*/ 239 h 163"/>
                <a:gd name="T6" fmla="*/ 71 w 82"/>
                <a:gd name="T7" fmla="*/ 12 h 16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50" name="Freeform 124"/>
            <p:cNvSpPr>
              <a:spLocks noChangeArrowheads="1"/>
            </p:cNvSpPr>
            <p:nvPr/>
          </p:nvSpPr>
          <p:spPr bwMode="auto">
            <a:xfrm>
              <a:off x="944" y="1056"/>
              <a:ext cx="102" cy="318"/>
            </a:xfrm>
            <a:custGeom>
              <a:avLst/>
              <a:gdLst>
                <a:gd name="T0" fmla="*/ 66 w 43"/>
                <a:gd name="T1" fmla="*/ 0 h 135"/>
                <a:gd name="T2" fmla="*/ 102 w 43"/>
                <a:gd name="T3" fmla="*/ 318 h 135"/>
                <a:gd name="T4" fmla="*/ 31 w 43"/>
                <a:gd name="T5" fmla="*/ 226 h 135"/>
                <a:gd name="T6" fmla="*/ 66 w 43"/>
                <a:gd name="T7" fmla="*/ 0 h 1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51" name="Freeform 125"/>
            <p:cNvSpPr>
              <a:spLocks noChangeArrowheads="1"/>
            </p:cNvSpPr>
            <p:nvPr/>
          </p:nvSpPr>
          <p:spPr bwMode="auto">
            <a:xfrm>
              <a:off x="916" y="2248"/>
              <a:ext cx="220" cy="426"/>
            </a:xfrm>
            <a:custGeom>
              <a:avLst/>
              <a:gdLst>
                <a:gd name="T0" fmla="*/ 83 w 93"/>
                <a:gd name="T1" fmla="*/ 9 h 180"/>
                <a:gd name="T2" fmla="*/ 189 w 93"/>
                <a:gd name="T3" fmla="*/ 426 h 180"/>
                <a:gd name="T4" fmla="*/ 43 w 93"/>
                <a:gd name="T5" fmla="*/ 258 h 180"/>
                <a:gd name="T6" fmla="*/ 83 w 93"/>
                <a:gd name="T7" fmla="*/ 9 h 18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52" name="Freeform 126"/>
            <p:cNvSpPr>
              <a:spLocks noChangeArrowheads="1"/>
            </p:cNvSpPr>
            <p:nvPr/>
          </p:nvSpPr>
          <p:spPr bwMode="auto">
            <a:xfrm>
              <a:off x="926" y="2256"/>
              <a:ext cx="111" cy="359"/>
            </a:xfrm>
            <a:custGeom>
              <a:avLst/>
              <a:gdLst>
                <a:gd name="T0" fmla="*/ 73 w 47"/>
                <a:gd name="T1" fmla="*/ 0 h 152"/>
                <a:gd name="T2" fmla="*/ 111 w 47"/>
                <a:gd name="T3" fmla="*/ 359 h 152"/>
                <a:gd name="T4" fmla="*/ 33 w 47"/>
                <a:gd name="T5" fmla="*/ 253 h 152"/>
                <a:gd name="T6" fmla="*/ 73 w 47"/>
                <a:gd name="T7" fmla="*/ 0 h 15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53" name="Freeform 127"/>
            <p:cNvSpPr>
              <a:spLocks noChangeArrowheads="1"/>
            </p:cNvSpPr>
            <p:nvPr/>
          </p:nvSpPr>
          <p:spPr bwMode="auto">
            <a:xfrm>
              <a:off x="926" y="3309"/>
              <a:ext cx="222" cy="428"/>
            </a:xfrm>
            <a:custGeom>
              <a:avLst/>
              <a:gdLst>
                <a:gd name="T0" fmla="*/ 83 w 94"/>
                <a:gd name="T1" fmla="*/ 12 h 181"/>
                <a:gd name="T2" fmla="*/ 187 w 94"/>
                <a:gd name="T3" fmla="*/ 428 h 181"/>
                <a:gd name="T4" fmla="*/ 45 w 94"/>
                <a:gd name="T5" fmla="*/ 265 h 181"/>
                <a:gd name="T6" fmla="*/ 83 w 94"/>
                <a:gd name="T7" fmla="*/ 12 h 18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54" name="Freeform 128"/>
            <p:cNvSpPr>
              <a:spLocks noChangeArrowheads="1"/>
            </p:cNvSpPr>
            <p:nvPr/>
          </p:nvSpPr>
          <p:spPr bwMode="auto">
            <a:xfrm>
              <a:off x="942" y="3321"/>
              <a:ext cx="106" cy="354"/>
            </a:xfrm>
            <a:custGeom>
              <a:avLst/>
              <a:gdLst>
                <a:gd name="T0" fmla="*/ 66 w 45"/>
                <a:gd name="T1" fmla="*/ 0 h 150"/>
                <a:gd name="T2" fmla="*/ 106 w 45"/>
                <a:gd name="T3" fmla="*/ 354 h 150"/>
                <a:gd name="T4" fmla="*/ 31 w 45"/>
                <a:gd name="T5" fmla="*/ 253 h 150"/>
                <a:gd name="T6" fmla="*/ 66 w 45"/>
                <a:gd name="T7" fmla="*/ 0 h 1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55" name="Freeform 129"/>
            <p:cNvSpPr>
              <a:spLocks noChangeArrowheads="1"/>
            </p:cNvSpPr>
            <p:nvPr/>
          </p:nvSpPr>
          <p:spPr bwMode="auto">
            <a:xfrm>
              <a:off x="1145" y="2085"/>
              <a:ext cx="218" cy="433"/>
            </a:xfrm>
            <a:custGeom>
              <a:avLst/>
              <a:gdLst>
                <a:gd name="T0" fmla="*/ 135 w 92"/>
                <a:gd name="T1" fmla="*/ 12 h 183"/>
                <a:gd name="T2" fmla="*/ 31 w 92"/>
                <a:gd name="T3" fmla="*/ 433 h 183"/>
                <a:gd name="T4" fmla="*/ 171 w 92"/>
                <a:gd name="T5" fmla="*/ 263 h 183"/>
                <a:gd name="T6" fmla="*/ 135 w 92"/>
                <a:gd name="T7" fmla="*/ 12 h 18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56" name="Freeform 130"/>
            <p:cNvSpPr>
              <a:spLocks noChangeArrowheads="1"/>
            </p:cNvSpPr>
            <p:nvPr/>
          </p:nvSpPr>
          <p:spPr bwMode="auto">
            <a:xfrm>
              <a:off x="1242" y="2097"/>
              <a:ext cx="111" cy="355"/>
            </a:xfrm>
            <a:custGeom>
              <a:avLst/>
              <a:gdLst>
                <a:gd name="T0" fmla="*/ 40 w 47"/>
                <a:gd name="T1" fmla="*/ 0 h 150"/>
                <a:gd name="T2" fmla="*/ 0 w 47"/>
                <a:gd name="T3" fmla="*/ 355 h 150"/>
                <a:gd name="T4" fmla="*/ 78 w 47"/>
                <a:gd name="T5" fmla="*/ 251 h 150"/>
                <a:gd name="T6" fmla="*/ 40 w 47"/>
                <a:gd name="T7" fmla="*/ 0 h 1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57" name="Freeform 131"/>
            <p:cNvSpPr>
              <a:spLocks noChangeArrowheads="1"/>
            </p:cNvSpPr>
            <p:nvPr/>
          </p:nvSpPr>
          <p:spPr bwMode="auto">
            <a:xfrm>
              <a:off x="1129" y="2719"/>
              <a:ext cx="304" cy="481"/>
            </a:xfrm>
            <a:custGeom>
              <a:avLst/>
              <a:gdLst>
                <a:gd name="T0" fmla="*/ 14 w 129"/>
                <a:gd name="T1" fmla="*/ 481 h 204"/>
                <a:gd name="T2" fmla="*/ 283 w 129"/>
                <a:gd name="T3" fmla="*/ 0 h 204"/>
                <a:gd name="T4" fmla="*/ 14 w 129"/>
                <a:gd name="T5" fmla="*/ 481 h 20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58" name="Freeform 132"/>
            <p:cNvSpPr>
              <a:spLocks noChangeArrowheads="1"/>
            </p:cNvSpPr>
            <p:nvPr/>
          </p:nvSpPr>
          <p:spPr bwMode="auto">
            <a:xfrm>
              <a:off x="840" y="2341"/>
              <a:ext cx="305" cy="477"/>
            </a:xfrm>
            <a:custGeom>
              <a:avLst/>
              <a:gdLst>
                <a:gd name="T0" fmla="*/ 291 w 129"/>
                <a:gd name="T1" fmla="*/ 477 h 202"/>
                <a:gd name="T2" fmla="*/ 24 w 129"/>
                <a:gd name="T3" fmla="*/ 0 h 202"/>
                <a:gd name="T4" fmla="*/ 291 w 129"/>
                <a:gd name="T5" fmla="*/ 477 h 20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59" name="Freeform 133"/>
            <p:cNvSpPr>
              <a:spLocks noChangeArrowheads="1"/>
            </p:cNvSpPr>
            <p:nvPr/>
          </p:nvSpPr>
          <p:spPr bwMode="auto">
            <a:xfrm>
              <a:off x="1138" y="3354"/>
              <a:ext cx="305" cy="479"/>
            </a:xfrm>
            <a:custGeom>
              <a:avLst/>
              <a:gdLst>
                <a:gd name="T0" fmla="*/ 14 w 129"/>
                <a:gd name="T1" fmla="*/ 479 h 203"/>
                <a:gd name="T2" fmla="*/ 284 w 129"/>
                <a:gd name="T3" fmla="*/ 0 h 203"/>
                <a:gd name="T4" fmla="*/ 14 w 129"/>
                <a:gd name="T5" fmla="*/ 479 h 20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60" name="Freeform 134"/>
            <p:cNvSpPr>
              <a:spLocks noChangeArrowheads="1"/>
            </p:cNvSpPr>
            <p:nvPr/>
          </p:nvSpPr>
          <p:spPr bwMode="auto">
            <a:xfrm>
              <a:off x="848" y="2886"/>
              <a:ext cx="304" cy="475"/>
            </a:xfrm>
            <a:custGeom>
              <a:avLst/>
              <a:gdLst>
                <a:gd name="T0" fmla="*/ 292 w 129"/>
                <a:gd name="T1" fmla="*/ 475 h 201"/>
                <a:gd name="T2" fmla="*/ 21 w 129"/>
                <a:gd name="T3" fmla="*/ 0 h 201"/>
                <a:gd name="T4" fmla="*/ 292 w 129"/>
                <a:gd name="T5" fmla="*/ 475 h 20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61" name="Freeform 135"/>
            <p:cNvSpPr>
              <a:spLocks noChangeArrowheads="1"/>
            </p:cNvSpPr>
            <p:nvPr/>
          </p:nvSpPr>
          <p:spPr bwMode="auto">
            <a:xfrm>
              <a:off x="857" y="3359"/>
              <a:ext cx="305" cy="482"/>
            </a:xfrm>
            <a:custGeom>
              <a:avLst/>
              <a:gdLst>
                <a:gd name="T0" fmla="*/ 293 w 129"/>
                <a:gd name="T1" fmla="*/ 482 h 204"/>
                <a:gd name="T2" fmla="*/ 21 w 129"/>
                <a:gd name="T3" fmla="*/ 0 h 204"/>
                <a:gd name="T4" fmla="*/ 293 w 129"/>
                <a:gd name="T5" fmla="*/ 482 h 20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62" name="Freeform 136"/>
            <p:cNvSpPr>
              <a:spLocks noChangeArrowheads="1"/>
            </p:cNvSpPr>
            <p:nvPr/>
          </p:nvSpPr>
          <p:spPr bwMode="auto">
            <a:xfrm>
              <a:off x="1129" y="2149"/>
              <a:ext cx="304" cy="482"/>
            </a:xfrm>
            <a:custGeom>
              <a:avLst/>
              <a:gdLst>
                <a:gd name="T0" fmla="*/ 14 w 129"/>
                <a:gd name="T1" fmla="*/ 482 h 204"/>
                <a:gd name="T2" fmla="*/ 283 w 129"/>
                <a:gd name="T3" fmla="*/ 0 h 204"/>
                <a:gd name="T4" fmla="*/ 14 w 129"/>
                <a:gd name="T5" fmla="*/ 482 h 20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63" name="Freeform 137"/>
            <p:cNvSpPr>
              <a:spLocks noChangeArrowheads="1"/>
            </p:cNvSpPr>
            <p:nvPr/>
          </p:nvSpPr>
          <p:spPr bwMode="auto">
            <a:xfrm>
              <a:off x="826" y="1710"/>
              <a:ext cx="305" cy="484"/>
            </a:xfrm>
            <a:custGeom>
              <a:avLst/>
              <a:gdLst>
                <a:gd name="T0" fmla="*/ 288 w 129"/>
                <a:gd name="T1" fmla="*/ 484 h 205"/>
                <a:gd name="T2" fmla="*/ 19 w 129"/>
                <a:gd name="T3" fmla="*/ 0 h 205"/>
                <a:gd name="T4" fmla="*/ 288 w 129"/>
                <a:gd name="T5" fmla="*/ 484 h 20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64" name="Freeform 138"/>
            <p:cNvSpPr>
              <a:spLocks noChangeArrowheads="1"/>
            </p:cNvSpPr>
            <p:nvPr/>
          </p:nvSpPr>
          <p:spPr bwMode="auto">
            <a:xfrm>
              <a:off x="1129" y="1511"/>
              <a:ext cx="304" cy="478"/>
            </a:xfrm>
            <a:custGeom>
              <a:avLst/>
              <a:gdLst>
                <a:gd name="T0" fmla="*/ 14 w 129"/>
                <a:gd name="T1" fmla="*/ 478 h 202"/>
                <a:gd name="T2" fmla="*/ 283 w 129"/>
                <a:gd name="T3" fmla="*/ 0 h 202"/>
                <a:gd name="T4" fmla="*/ 14 w 129"/>
                <a:gd name="T5" fmla="*/ 478 h 20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65" name="Freeform 139"/>
            <p:cNvSpPr>
              <a:spLocks noChangeArrowheads="1"/>
            </p:cNvSpPr>
            <p:nvPr/>
          </p:nvSpPr>
          <p:spPr bwMode="auto">
            <a:xfrm>
              <a:off x="1124" y="975"/>
              <a:ext cx="307" cy="475"/>
            </a:xfrm>
            <a:custGeom>
              <a:avLst/>
              <a:gdLst>
                <a:gd name="T0" fmla="*/ 17 w 130"/>
                <a:gd name="T1" fmla="*/ 475 h 201"/>
                <a:gd name="T2" fmla="*/ 283 w 130"/>
                <a:gd name="T3" fmla="*/ 0 h 201"/>
                <a:gd name="T4" fmla="*/ 17 w 130"/>
                <a:gd name="T5" fmla="*/ 475 h 20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66" name="Freeform 140"/>
            <p:cNvSpPr>
              <a:spLocks noChangeArrowheads="1"/>
            </p:cNvSpPr>
            <p:nvPr/>
          </p:nvSpPr>
          <p:spPr bwMode="auto">
            <a:xfrm>
              <a:off x="866" y="1145"/>
              <a:ext cx="274" cy="428"/>
            </a:xfrm>
            <a:custGeom>
              <a:avLst/>
              <a:gdLst>
                <a:gd name="T0" fmla="*/ 265 w 116"/>
                <a:gd name="T1" fmla="*/ 428 h 181"/>
                <a:gd name="T2" fmla="*/ 19 w 116"/>
                <a:gd name="T3" fmla="*/ 0 h 181"/>
                <a:gd name="T4" fmla="*/ 265 w 116"/>
                <a:gd name="T5" fmla="*/ 428 h 18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67" name="Freeform 141"/>
            <p:cNvSpPr>
              <a:spLocks noChangeArrowheads="1"/>
            </p:cNvSpPr>
            <p:nvPr/>
          </p:nvSpPr>
          <p:spPr bwMode="auto">
            <a:xfrm>
              <a:off x="869" y="2341"/>
              <a:ext cx="260" cy="474"/>
            </a:xfrm>
            <a:custGeom>
              <a:avLst/>
              <a:gdLst>
                <a:gd name="T0" fmla="*/ 229 w 110"/>
                <a:gd name="T1" fmla="*/ 415 h 201"/>
                <a:gd name="T2" fmla="*/ 220 w 110"/>
                <a:gd name="T3" fmla="*/ 399 h 201"/>
                <a:gd name="T4" fmla="*/ 210 w 110"/>
                <a:gd name="T5" fmla="*/ 368 h 201"/>
                <a:gd name="T6" fmla="*/ 208 w 110"/>
                <a:gd name="T7" fmla="*/ 361 h 201"/>
                <a:gd name="T8" fmla="*/ 187 w 110"/>
                <a:gd name="T9" fmla="*/ 330 h 201"/>
                <a:gd name="T10" fmla="*/ 180 w 110"/>
                <a:gd name="T11" fmla="*/ 321 h 201"/>
                <a:gd name="T12" fmla="*/ 173 w 110"/>
                <a:gd name="T13" fmla="*/ 302 h 201"/>
                <a:gd name="T14" fmla="*/ 168 w 110"/>
                <a:gd name="T15" fmla="*/ 290 h 201"/>
                <a:gd name="T16" fmla="*/ 161 w 110"/>
                <a:gd name="T17" fmla="*/ 283 h 201"/>
                <a:gd name="T18" fmla="*/ 161 w 110"/>
                <a:gd name="T19" fmla="*/ 274 h 201"/>
                <a:gd name="T20" fmla="*/ 151 w 110"/>
                <a:gd name="T21" fmla="*/ 255 h 201"/>
                <a:gd name="T22" fmla="*/ 147 w 110"/>
                <a:gd name="T23" fmla="*/ 245 h 201"/>
                <a:gd name="T24" fmla="*/ 142 w 110"/>
                <a:gd name="T25" fmla="*/ 233 h 201"/>
                <a:gd name="T26" fmla="*/ 137 w 110"/>
                <a:gd name="T27" fmla="*/ 224 h 201"/>
                <a:gd name="T28" fmla="*/ 130 w 110"/>
                <a:gd name="T29" fmla="*/ 210 h 201"/>
                <a:gd name="T30" fmla="*/ 116 w 110"/>
                <a:gd name="T31" fmla="*/ 193 h 201"/>
                <a:gd name="T32" fmla="*/ 116 w 110"/>
                <a:gd name="T33" fmla="*/ 189 h 201"/>
                <a:gd name="T34" fmla="*/ 109 w 110"/>
                <a:gd name="T35" fmla="*/ 179 h 201"/>
                <a:gd name="T36" fmla="*/ 106 w 110"/>
                <a:gd name="T37" fmla="*/ 172 h 201"/>
                <a:gd name="T38" fmla="*/ 106 w 110"/>
                <a:gd name="T39" fmla="*/ 170 h 201"/>
                <a:gd name="T40" fmla="*/ 102 w 110"/>
                <a:gd name="T41" fmla="*/ 163 h 201"/>
                <a:gd name="T42" fmla="*/ 87 w 110"/>
                <a:gd name="T43" fmla="*/ 139 h 201"/>
                <a:gd name="T44" fmla="*/ 85 w 110"/>
                <a:gd name="T45" fmla="*/ 130 h 201"/>
                <a:gd name="T46" fmla="*/ 78 w 110"/>
                <a:gd name="T47" fmla="*/ 120 h 201"/>
                <a:gd name="T48" fmla="*/ 69 w 110"/>
                <a:gd name="T49" fmla="*/ 101 h 201"/>
                <a:gd name="T50" fmla="*/ 64 w 110"/>
                <a:gd name="T51" fmla="*/ 99 h 201"/>
                <a:gd name="T52" fmla="*/ 64 w 110"/>
                <a:gd name="T53" fmla="*/ 92 h 201"/>
                <a:gd name="T54" fmla="*/ 66 w 110"/>
                <a:gd name="T55" fmla="*/ 80 h 201"/>
                <a:gd name="T56" fmla="*/ 57 w 110"/>
                <a:gd name="T57" fmla="*/ 73 h 201"/>
                <a:gd name="T58" fmla="*/ 57 w 110"/>
                <a:gd name="T59" fmla="*/ 68 h 201"/>
                <a:gd name="T60" fmla="*/ 54 w 110"/>
                <a:gd name="T61" fmla="*/ 68 h 201"/>
                <a:gd name="T62" fmla="*/ 45 w 110"/>
                <a:gd name="T63" fmla="*/ 61 h 201"/>
                <a:gd name="T64" fmla="*/ 47 w 110"/>
                <a:gd name="T65" fmla="*/ 50 h 201"/>
                <a:gd name="T66" fmla="*/ 40 w 110"/>
                <a:gd name="T67" fmla="*/ 50 h 201"/>
                <a:gd name="T68" fmla="*/ 40 w 110"/>
                <a:gd name="T69" fmla="*/ 40 h 201"/>
                <a:gd name="T70" fmla="*/ 38 w 110"/>
                <a:gd name="T71" fmla="*/ 33 h 201"/>
                <a:gd name="T72" fmla="*/ 35 w 110"/>
                <a:gd name="T73" fmla="*/ 40 h 201"/>
                <a:gd name="T74" fmla="*/ 31 w 110"/>
                <a:gd name="T75" fmla="*/ 26 h 201"/>
                <a:gd name="T76" fmla="*/ 9 w 110"/>
                <a:gd name="T77" fmla="*/ 12 h 201"/>
                <a:gd name="T78" fmla="*/ 7 w 110"/>
                <a:gd name="T79" fmla="*/ 9 h 201"/>
                <a:gd name="T80" fmla="*/ 0 w 110"/>
                <a:gd name="T81" fmla="*/ 0 h 201"/>
                <a:gd name="T82" fmla="*/ 0 w 110"/>
                <a:gd name="T83" fmla="*/ 7 h 201"/>
                <a:gd name="T84" fmla="*/ 9 w 110"/>
                <a:gd name="T85" fmla="*/ 12 h 201"/>
                <a:gd name="T86" fmla="*/ 14 w 110"/>
                <a:gd name="T87" fmla="*/ 38 h 201"/>
                <a:gd name="T88" fmla="*/ 31 w 110"/>
                <a:gd name="T89" fmla="*/ 71 h 201"/>
                <a:gd name="T90" fmla="*/ 47 w 110"/>
                <a:gd name="T91" fmla="*/ 108 h 201"/>
                <a:gd name="T92" fmla="*/ 66 w 110"/>
                <a:gd name="T93" fmla="*/ 139 h 201"/>
                <a:gd name="T94" fmla="*/ 76 w 110"/>
                <a:gd name="T95" fmla="*/ 163 h 201"/>
                <a:gd name="T96" fmla="*/ 102 w 110"/>
                <a:gd name="T97" fmla="*/ 205 h 201"/>
                <a:gd name="T98" fmla="*/ 116 w 110"/>
                <a:gd name="T99" fmla="*/ 229 h 201"/>
                <a:gd name="T100" fmla="*/ 137 w 110"/>
                <a:gd name="T101" fmla="*/ 259 h 201"/>
                <a:gd name="T102" fmla="*/ 182 w 110"/>
                <a:gd name="T103" fmla="*/ 363 h 201"/>
                <a:gd name="T104" fmla="*/ 201 w 110"/>
                <a:gd name="T105" fmla="*/ 391 h 201"/>
                <a:gd name="T106" fmla="*/ 258 w 110"/>
                <a:gd name="T107" fmla="*/ 462 h 20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68" name="Freeform 142"/>
            <p:cNvSpPr>
              <a:spLocks noChangeArrowheads="1"/>
            </p:cNvSpPr>
            <p:nvPr/>
          </p:nvSpPr>
          <p:spPr bwMode="auto">
            <a:xfrm>
              <a:off x="855" y="1726"/>
              <a:ext cx="257" cy="478"/>
            </a:xfrm>
            <a:custGeom>
              <a:avLst/>
              <a:gdLst>
                <a:gd name="T0" fmla="*/ 226 w 109"/>
                <a:gd name="T1" fmla="*/ 419 h 202"/>
                <a:gd name="T2" fmla="*/ 222 w 109"/>
                <a:gd name="T3" fmla="*/ 407 h 202"/>
                <a:gd name="T4" fmla="*/ 207 w 109"/>
                <a:gd name="T5" fmla="*/ 374 h 202"/>
                <a:gd name="T6" fmla="*/ 205 w 109"/>
                <a:gd name="T7" fmla="*/ 367 h 202"/>
                <a:gd name="T8" fmla="*/ 186 w 109"/>
                <a:gd name="T9" fmla="*/ 338 h 202"/>
                <a:gd name="T10" fmla="*/ 177 w 109"/>
                <a:gd name="T11" fmla="*/ 327 h 202"/>
                <a:gd name="T12" fmla="*/ 172 w 109"/>
                <a:gd name="T13" fmla="*/ 310 h 202"/>
                <a:gd name="T14" fmla="*/ 165 w 109"/>
                <a:gd name="T15" fmla="*/ 293 h 202"/>
                <a:gd name="T16" fmla="*/ 160 w 109"/>
                <a:gd name="T17" fmla="*/ 289 h 202"/>
                <a:gd name="T18" fmla="*/ 160 w 109"/>
                <a:gd name="T19" fmla="*/ 279 h 202"/>
                <a:gd name="T20" fmla="*/ 153 w 109"/>
                <a:gd name="T21" fmla="*/ 260 h 202"/>
                <a:gd name="T22" fmla="*/ 144 w 109"/>
                <a:gd name="T23" fmla="*/ 251 h 202"/>
                <a:gd name="T24" fmla="*/ 141 w 109"/>
                <a:gd name="T25" fmla="*/ 241 h 202"/>
                <a:gd name="T26" fmla="*/ 134 w 109"/>
                <a:gd name="T27" fmla="*/ 230 h 202"/>
                <a:gd name="T28" fmla="*/ 130 w 109"/>
                <a:gd name="T29" fmla="*/ 215 h 202"/>
                <a:gd name="T30" fmla="*/ 113 w 109"/>
                <a:gd name="T31" fmla="*/ 199 h 202"/>
                <a:gd name="T32" fmla="*/ 113 w 109"/>
                <a:gd name="T33" fmla="*/ 189 h 202"/>
                <a:gd name="T34" fmla="*/ 108 w 109"/>
                <a:gd name="T35" fmla="*/ 187 h 202"/>
                <a:gd name="T36" fmla="*/ 104 w 109"/>
                <a:gd name="T37" fmla="*/ 180 h 202"/>
                <a:gd name="T38" fmla="*/ 104 w 109"/>
                <a:gd name="T39" fmla="*/ 177 h 202"/>
                <a:gd name="T40" fmla="*/ 101 w 109"/>
                <a:gd name="T41" fmla="*/ 166 h 202"/>
                <a:gd name="T42" fmla="*/ 90 w 109"/>
                <a:gd name="T43" fmla="*/ 144 h 202"/>
                <a:gd name="T44" fmla="*/ 87 w 109"/>
                <a:gd name="T45" fmla="*/ 135 h 202"/>
                <a:gd name="T46" fmla="*/ 78 w 109"/>
                <a:gd name="T47" fmla="*/ 125 h 202"/>
                <a:gd name="T48" fmla="*/ 68 w 109"/>
                <a:gd name="T49" fmla="*/ 106 h 202"/>
                <a:gd name="T50" fmla="*/ 61 w 109"/>
                <a:gd name="T51" fmla="*/ 104 h 202"/>
                <a:gd name="T52" fmla="*/ 61 w 109"/>
                <a:gd name="T53" fmla="*/ 95 h 202"/>
                <a:gd name="T54" fmla="*/ 64 w 109"/>
                <a:gd name="T55" fmla="*/ 88 h 202"/>
                <a:gd name="T56" fmla="*/ 59 w 109"/>
                <a:gd name="T57" fmla="*/ 78 h 202"/>
                <a:gd name="T58" fmla="*/ 59 w 109"/>
                <a:gd name="T59" fmla="*/ 71 h 202"/>
                <a:gd name="T60" fmla="*/ 57 w 109"/>
                <a:gd name="T61" fmla="*/ 69 h 202"/>
                <a:gd name="T62" fmla="*/ 42 w 109"/>
                <a:gd name="T63" fmla="*/ 66 h 202"/>
                <a:gd name="T64" fmla="*/ 42 w 109"/>
                <a:gd name="T65" fmla="*/ 57 h 202"/>
                <a:gd name="T66" fmla="*/ 40 w 109"/>
                <a:gd name="T67" fmla="*/ 54 h 202"/>
                <a:gd name="T68" fmla="*/ 40 w 109"/>
                <a:gd name="T69" fmla="*/ 47 h 202"/>
                <a:gd name="T70" fmla="*/ 38 w 109"/>
                <a:gd name="T71" fmla="*/ 38 h 202"/>
                <a:gd name="T72" fmla="*/ 31 w 109"/>
                <a:gd name="T73" fmla="*/ 47 h 202"/>
                <a:gd name="T74" fmla="*/ 31 w 109"/>
                <a:gd name="T75" fmla="*/ 31 h 202"/>
                <a:gd name="T76" fmla="*/ 9 w 109"/>
                <a:gd name="T77" fmla="*/ 19 h 202"/>
                <a:gd name="T78" fmla="*/ 7 w 109"/>
                <a:gd name="T79" fmla="*/ 17 h 202"/>
                <a:gd name="T80" fmla="*/ 0 w 109"/>
                <a:gd name="T81" fmla="*/ 0 h 202"/>
                <a:gd name="T82" fmla="*/ 0 w 109"/>
                <a:gd name="T83" fmla="*/ 7 h 202"/>
                <a:gd name="T84" fmla="*/ 9 w 109"/>
                <a:gd name="T85" fmla="*/ 19 h 202"/>
                <a:gd name="T86" fmla="*/ 12 w 109"/>
                <a:gd name="T87" fmla="*/ 40 h 202"/>
                <a:gd name="T88" fmla="*/ 31 w 109"/>
                <a:gd name="T89" fmla="*/ 78 h 202"/>
                <a:gd name="T90" fmla="*/ 47 w 109"/>
                <a:gd name="T91" fmla="*/ 116 h 202"/>
                <a:gd name="T92" fmla="*/ 64 w 109"/>
                <a:gd name="T93" fmla="*/ 147 h 202"/>
                <a:gd name="T94" fmla="*/ 73 w 109"/>
                <a:gd name="T95" fmla="*/ 166 h 202"/>
                <a:gd name="T96" fmla="*/ 101 w 109"/>
                <a:gd name="T97" fmla="*/ 211 h 202"/>
                <a:gd name="T98" fmla="*/ 113 w 109"/>
                <a:gd name="T99" fmla="*/ 232 h 202"/>
                <a:gd name="T100" fmla="*/ 134 w 109"/>
                <a:gd name="T101" fmla="*/ 263 h 202"/>
                <a:gd name="T102" fmla="*/ 184 w 109"/>
                <a:gd name="T103" fmla="*/ 369 h 202"/>
                <a:gd name="T104" fmla="*/ 200 w 109"/>
                <a:gd name="T105" fmla="*/ 398 h 202"/>
                <a:gd name="T106" fmla="*/ 255 w 109"/>
                <a:gd name="T107" fmla="*/ 469 h 20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69" name="Freeform 143"/>
            <p:cNvSpPr>
              <a:spLocks noChangeArrowheads="1"/>
            </p:cNvSpPr>
            <p:nvPr/>
          </p:nvSpPr>
          <p:spPr bwMode="auto">
            <a:xfrm>
              <a:off x="895" y="1152"/>
              <a:ext cx="229" cy="421"/>
            </a:xfrm>
            <a:custGeom>
              <a:avLst/>
              <a:gdLst>
                <a:gd name="T0" fmla="*/ 203 w 97"/>
                <a:gd name="T1" fmla="*/ 369 h 178"/>
                <a:gd name="T2" fmla="*/ 196 w 97"/>
                <a:gd name="T3" fmla="*/ 357 h 178"/>
                <a:gd name="T4" fmla="*/ 189 w 97"/>
                <a:gd name="T5" fmla="*/ 329 h 178"/>
                <a:gd name="T6" fmla="*/ 182 w 97"/>
                <a:gd name="T7" fmla="*/ 324 h 178"/>
                <a:gd name="T8" fmla="*/ 165 w 97"/>
                <a:gd name="T9" fmla="*/ 296 h 178"/>
                <a:gd name="T10" fmla="*/ 163 w 97"/>
                <a:gd name="T11" fmla="*/ 286 h 178"/>
                <a:gd name="T12" fmla="*/ 153 w 97"/>
                <a:gd name="T13" fmla="*/ 270 h 178"/>
                <a:gd name="T14" fmla="*/ 146 w 97"/>
                <a:gd name="T15" fmla="*/ 258 h 178"/>
                <a:gd name="T16" fmla="*/ 142 w 97"/>
                <a:gd name="T17" fmla="*/ 253 h 178"/>
                <a:gd name="T18" fmla="*/ 142 w 97"/>
                <a:gd name="T19" fmla="*/ 244 h 178"/>
                <a:gd name="T20" fmla="*/ 135 w 97"/>
                <a:gd name="T21" fmla="*/ 227 h 178"/>
                <a:gd name="T22" fmla="*/ 132 w 97"/>
                <a:gd name="T23" fmla="*/ 222 h 178"/>
                <a:gd name="T24" fmla="*/ 127 w 97"/>
                <a:gd name="T25" fmla="*/ 208 h 178"/>
                <a:gd name="T26" fmla="*/ 118 w 97"/>
                <a:gd name="T27" fmla="*/ 201 h 178"/>
                <a:gd name="T28" fmla="*/ 113 w 97"/>
                <a:gd name="T29" fmla="*/ 187 h 178"/>
                <a:gd name="T30" fmla="*/ 104 w 97"/>
                <a:gd name="T31" fmla="*/ 173 h 178"/>
                <a:gd name="T32" fmla="*/ 102 w 97"/>
                <a:gd name="T33" fmla="*/ 166 h 178"/>
                <a:gd name="T34" fmla="*/ 97 w 97"/>
                <a:gd name="T35" fmla="*/ 161 h 178"/>
                <a:gd name="T36" fmla="*/ 94 w 97"/>
                <a:gd name="T37" fmla="*/ 154 h 178"/>
                <a:gd name="T38" fmla="*/ 94 w 97"/>
                <a:gd name="T39" fmla="*/ 154 h 178"/>
                <a:gd name="T40" fmla="*/ 92 w 97"/>
                <a:gd name="T41" fmla="*/ 142 h 178"/>
                <a:gd name="T42" fmla="*/ 78 w 97"/>
                <a:gd name="T43" fmla="*/ 123 h 178"/>
                <a:gd name="T44" fmla="*/ 73 w 97"/>
                <a:gd name="T45" fmla="*/ 114 h 178"/>
                <a:gd name="T46" fmla="*/ 71 w 97"/>
                <a:gd name="T47" fmla="*/ 109 h 178"/>
                <a:gd name="T48" fmla="*/ 61 w 97"/>
                <a:gd name="T49" fmla="*/ 92 h 178"/>
                <a:gd name="T50" fmla="*/ 52 w 97"/>
                <a:gd name="T51" fmla="*/ 90 h 178"/>
                <a:gd name="T52" fmla="*/ 57 w 97"/>
                <a:gd name="T53" fmla="*/ 80 h 178"/>
                <a:gd name="T54" fmla="*/ 57 w 97"/>
                <a:gd name="T55" fmla="*/ 71 h 178"/>
                <a:gd name="T56" fmla="*/ 47 w 97"/>
                <a:gd name="T57" fmla="*/ 64 h 178"/>
                <a:gd name="T58" fmla="*/ 52 w 97"/>
                <a:gd name="T59" fmla="*/ 61 h 178"/>
                <a:gd name="T60" fmla="*/ 47 w 97"/>
                <a:gd name="T61" fmla="*/ 59 h 178"/>
                <a:gd name="T62" fmla="*/ 40 w 97"/>
                <a:gd name="T63" fmla="*/ 52 h 178"/>
                <a:gd name="T64" fmla="*/ 40 w 97"/>
                <a:gd name="T65" fmla="*/ 43 h 178"/>
                <a:gd name="T66" fmla="*/ 35 w 97"/>
                <a:gd name="T67" fmla="*/ 43 h 178"/>
                <a:gd name="T68" fmla="*/ 35 w 97"/>
                <a:gd name="T69" fmla="*/ 38 h 178"/>
                <a:gd name="T70" fmla="*/ 33 w 97"/>
                <a:gd name="T71" fmla="*/ 31 h 178"/>
                <a:gd name="T72" fmla="*/ 31 w 97"/>
                <a:gd name="T73" fmla="*/ 38 h 178"/>
                <a:gd name="T74" fmla="*/ 26 w 97"/>
                <a:gd name="T75" fmla="*/ 24 h 178"/>
                <a:gd name="T76" fmla="*/ 7 w 97"/>
                <a:gd name="T77" fmla="*/ 12 h 178"/>
                <a:gd name="T78" fmla="*/ 5 w 97"/>
                <a:gd name="T79" fmla="*/ 9 h 178"/>
                <a:gd name="T80" fmla="*/ 0 w 97"/>
                <a:gd name="T81" fmla="*/ 0 h 178"/>
                <a:gd name="T82" fmla="*/ 0 w 97"/>
                <a:gd name="T83" fmla="*/ 2 h 178"/>
                <a:gd name="T84" fmla="*/ 5 w 97"/>
                <a:gd name="T85" fmla="*/ 12 h 178"/>
                <a:gd name="T86" fmla="*/ 12 w 97"/>
                <a:gd name="T87" fmla="*/ 33 h 178"/>
                <a:gd name="T88" fmla="*/ 26 w 97"/>
                <a:gd name="T89" fmla="*/ 64 h 178"/>
                <a:gd name="T90" fmla="*/ 42 w 97"/>
                <a:gd name="T91" fmla="*/ 99 h 178"/>
                <a:gd name="T92" fmla="*/ 57 w 97"/>
                <a:gd name="T93" fmla="*/ 125 h 178"/>
                <a:gd name="T94" fmla="*/ 64 w 97"/>
                <a:gd name="T95" fmla="*/ 144 h 178"/>
                <a:gd name="T96" fmla="*/ 85 w 97"/>
                <a:gd name="T97" fmla="*/ 184 h 178"/>
                <a:gd name="T98" fmla="*/ 102 w 97"/>
                <a:gd name="T99" fmla="*/ 203 h 178"/>
                <a:gd name="T100" fmla="*/ 116 w 97"/>
                <a:gd name="T101" fmla="*/ 232 h 178"/>
                <a:gd name="T102" fmla="*/ 163 w 97"/>
                <a:gd name="T103" fmla="*/ 326 h 178"/>
                <a:gd name="T104" fmla="*/ 175 w 97"/>
                <a:gd name="T105" fmla="*/ 350 h 178"/>
                <a:gd name="T106" fmla="*/ 227 w 97"/>
                <a:gd name="T107" fmla="*/ 416 h 17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70" name="Freeform 144"/>
            <p:cNvSpPr>
              <a:spLocks noChangeArrowheads="1"/>
            </p:cNvSpPr>
            <p:nvPr/>
          </p:nvSpPr>
          <p:spPr bwMode="auto">
            <a:xfrm>
              <a:off x="1124" y="1004"/>
              <a:ext cx="276" cy="448"/>
            </a:xfrm>
            <a:custGeom>
              <a:avLst/>
              <a:gdLst>
                <a:gd name="T0" fmla="*/ 38 w 117"/>
                <a:gd name="T1" fmla="*/ 403 h 190"/>
                <a:gd name="T2" fmla="*/ 45 w 117"/>
                <a:gd name="T3" fmla="*/ 387 h 190"/>
                <a:gd name="T4" fmla="*/ 66 w 117"/>
                <a:gd name="T5" fmla="*/ 363 h 190"/>
                <a:gd name="T6" fmla="*/ 71 w 117"/>
                <a:gd name="T7" fmla="*/ 354 h 190"/>
                <a:gd name="T8" fmla="*/ 90 w 117"/>
                <a:gd name="T9" fmla="*/ 323 h 190"/>
                <a:gd name="T10" fmla="*/ 94 w 117"/>
                <a:gd name="T11" fmla="*/ 316 h 190"/>
                <a:gd name="T12" fmla="*/ 106 w 117"/>
                <a:gd name="T13" fmla="*/ 297 h 190"/>
                <a:gd name="T14" fmla="*/ 111 w 117"/>
                <a:gd name="T15" fmla="*/ 285 h 190"/>
                <a:gd name="T16" fmla="*/ 116 w 117"/>
                <a:gd name="T17" fmla="*/ 276 h 190"/>
                <a:gd name="T18" fmla="*/ 125 w 117"/>
                <a:gd name="T19" fmla="*/ 274 h 190"/>
                <a:gd name="T20" fmla="*/ 134 w 117"/>
                <a:gd name="T21" fmla="*/ 259 h 190"/>
                <a:gd name="T22" fmla="*/ 139 w 117"/>
                <a:gd name="T23" fmla="*/ 250 h 190"/>
                <a:gd name="T24" fmla="*/ 146 w 117"/>
                <a:gd name="T25" fmla="*/ 241 h 190"/>
                <a:gd name="T26" fmla="*/ 149 w 117"/>
                <a:gd name="T27" fmla="*/ 229 h 190"/>
                <a:gd name="T28" fmla="*/ 160 w 117"/>
                <a:gd name="T29" fmla="*/ 215 h 190"/>
                <a:gd name="T30" fmla="*/ 167 w 117"/>
                <a:gd name="T31" fmla="*/ 198 h 190"/>
                <a:gd name="T32" fmla="*/ 175 w 117"/>
                <a:gd name="T33" fmla="*/ 191 h 190"/>
                <a:gd name="T34" fmla="*/ 175 w 117"/>
                <a:gd name="T35" fmla="*/ 184 h 190"/>
                <a:gd name="T36" fmla="*/ 179 w 117"/>
                <a:gd name="T37" fmla="*/ 179 h 190"/>
                <a:gd name="T38" fmla="*/ 186 w 117"/>
                <a:gd name="T39" fmla="*/ 179 h 190"/>
                <a:gd name="T40" fmla="*/ 189 w 117"/>
                <a:gd name="T41" fmla="*/ 165 h 190"/>
                <a:gd name="T42" fmla="*/ 201 w 117"/>
                <a:gd name="T43" fmla="*/ 149 h 190"/>
                <a:gd name="T44" fmla="*/ 208 w 117"/>
                <a:gd name="T45" fmla="*/ 134 h 190"/>
                <a:gd name="T46" fmla="*/ 210 w 117"/>
                <a:gd name="T47" fmla="*/ 130 h 190"/>
                <a:gd name="T48" fmla="*/ 222 w 117"/>
                <a:gd name="T49" fmla="*/ 111 h 190"/>
                <a:gd name="T50" fmla="*/ 219 w 117"/>
                <a:gd name="T51" fmla="*/ 101 h 190"/>
                <a:gd name="T52" fmla="*/ 229 w 117"/>
                <a:gd name="T53" fmla="*/ 99 h 190"/>
                <a:gd name="T54" fmla="*/ 238 w 117"/>
                <a:gd name="T55" fmla="*/ 97 h 190"/>
                <a:gd name="T56" fmla="*/ 241 w 117"/>
                <a:gd name="T57" fmla="*/ 87 h 190"/>
                <a:gd name="T58" fmla="*/ 248 w 117"/>
                <a:gd name="T59" fmla="*/ 87 h 190"/>
                <a:gd name="T60" fmla="*/ 248 w 117"/>
                <a:gd name="T61" fmla="*/ 83 h 190"/>
                <a:gd name="T62" fmla="*/ 248 w 117"/>
                <a:gd name="T63" fmla="*/ 71 h 190"/>
                <a:gd name="T64" fmla="*/ 252 w 117"/>
                <a:gd name="T65" fmla="*/ 66 h 190"/>
                <a:gd name="T66" fmla="*/ 252 w 117"/>
                <a:gd name="T67" fmla="*/ 61 h 190"/>
                <a:gd name="T68" fmla="*/ 259 w 117"/>
                <a:gd name="T69" fmla="*/ 59 h 190"/>
                <a:gd name="T70" fmla="*/ 262 w 117"/>
                <a:gd name="T71" fmla="*/ 52 h 190"/>
                <a:gd name="T72" fmla="*/ 257 w 117"/>
                <a:gd name="T73" fmla="*/ 50 h 190"/>
                <a:gd name="T74" fmla="*/ 267 w 117"/>
                <a:gd name="T75" fmla="*/ 40 h 190"/>
                <a:gd name="T76" fmla="*/ 267 w 117"/>
                <a:gd name="T77" fmla="*/ 19 h 190"/>
                <a:gd name="T78" fmla="*/ 269 w 117"/>
                <a:gd name="T79" fmla="*/ 17 h 190"/>
                <a:gd name="T80" fmla="*/ 276 w 117"/>
                <a:gd name="T81" fmla="*/ 0 h 190"/>
                <a:gd name="T82" fmla="*/ 269 w 117"/>
                <a:gd name="T83" fmla="*/ 2 h 190"/>
                <a:gd name="T84" fmla="*/ 267 w 117"/>
                <a:gd name="T85" fmla="*/ 19 h 190"/>
                <a:gd name="T86" fmla="*/ 250 w 117"/>
                <a:gd name="T87" fmla="*/ 31 h 190"/>
                <a:gd name="T88" fmla="*/ 229 w 117"/>
                <a:gd name="T89" fmla="*/ 61 h 190"/>
                <a:gd name="T90" fmla="*/ 205 w 117"/>
                <a:gd name="T91" fmla="*/ 97 h 190"/>
                <a:gd name="T92" fmla="*/ 189 w 117"/>
                <a:gd name="T93" fmla="*/ 127 h 190"/>
                <a:gd name="T94" fmla="*/ 175 w 117"/>
                <a:gd name="T95" fmla="*/ 149 h 190"/>
                <a:gd name="T96" fmla="*/ 149 w 117"/>
                <a:gd name="T97" fmla="*/ 191 h 190"/>
                <a:gd name="T98" fmla="*/ 139 w 117"/>
                <a:gd name="T99" fmla="*/ 215 h 190"/>
                <a:gd name="T100" fmla="*/ 125 w 117"/>
                <a:gd name="T101" fmla="*/ 245 h 190"/>
                <a:gd name="T102" fmla="*/ 59 w 117"/>
                <a:gd name="T103" fmla="*/ 337 h 190"/>
                <a:gd name="T104" fmla="*/ 45 w 117"/>
                <a:gd name="T105" fmla="*/ 363 h 190"/>
                <a:gd name="T106" fmla="*/ 9 w 117"/>
                <a:gd name="T107" fmla="*/ 446 h 19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71" name="Freeform 145"/>
            <p:cNvSpPr>
              <a:spLocks noChangeArrowheads="1"/>
            </p:cNvSpPr>
            <p:nvPr/>
          </p:nvSpPr>
          <p:spPr bwMode="auto">
            <a:xfrm>
              <a:off x="1129" y="1530"/>
              <a:ext cx="274" cy="449"/>
            </a:xfrm>
            <a:custGeom>
              <a:avLst/>
              <a:gdLst>
                <a:gd name="T0" fmla="*/ 38 w 116"/>
                <a:gd name="T1" fmla="*/ 402 h 190"/>
                <a:gd name="T2" fmla="*/ 43 w 116"/>
                <a:gd name="T3" fmla="*/ 388 h 190"/>
                <a:gd name="T4" fmla="*/ 64 w 116"/>
                <a:gd name="T5" fmla="*/ 364 h 190"/>
                <a:gd name="T6" fmla="*/ 71 w 116"/>
                <a:gd name="T7" fmla="*/ 354 h 190"/>
                <a:gd name="T8" fmla="*/ 85 w 116"/>
                <a:gd name="T9" fmla="*/ 324 h 190"/>
                <a:gd name="T10" fmla="*/ 92 w 116"/>
                <a:gd name="T11" fmla="*/ 317 h 190"/>
                <a:gd name="T12" fmla="*/ 104 w 116"/>
                <a:gd name="T13" fmla="*/ 300 h 190"/>
                <a:gd name="T14" fmla="*/ 111 w 116"/>
                <a:gd name="T15" fmla="*/ 286 h 190"/>
                <a:gd name="T16" fmla="*/ 113 w 116"/>
                <a:gd name="T17" fmla="*/ 276 h 190"/>
                <a:gd name="T18" fmla="*/ 120 w 116"/>
                <a:gd name="T19" fmla="*/ 272 h 190"/>
                <a:gd name="T20" fmla="*/ 132 w 116"/>
                <a:gd name="T21" fmla="*/ 260 h 190"/>
                <a:gd name="T22" fmla="*/ 139 w 116"/>
                <a:gd name="T23" fmla="*/ 250 h 190"/>
                <a:gd name="T24" fmla="*/ 144 w 116"/>
                <a:gd name="T25" fmla="*/ 241 h 190"/>
                <a:gd name="T26" fmla="*/ 149 w 116"/>
                <a:gd name="T27" fmla="*/ 227 h 190"/>
                <a:gd name="T28" fmla="*/ 156 w 116"/>
                <a:gd name="T29" fmla="*/ 215 h 190"/>
                <a:gd name="T30" fmla="*/ 165 w 116"/>
                <a:gd name="T31" fmla="*/ 196 h 190"/>
                <a:gd name="T32" fmla="*/ 172 w 116"/>
                <a:gd name="T33" fmla="*/ 191 h 190"/>
                <a:gd name="T34" fmla="*/ 172 w 116"/>
                <a:gd name="T35" fmla="*/ 184 h 190"/>
                <a:gd name="T36" fmla="*/ 180 w 116"/>
                <a:gd name="T37" fmla="*/ 175 h 190"/>
                <a:gd name="T38" fmla="*/ 182 w 116"/>
                <a:gd name="T39" fmla="*/ 175 h 190"/>
                <a:gd name="T40" fmla="*/ 184 w 116"/>
                <a:gd name="T41" fmla="*/ 165 h 190"/>
                <a:gd name="T42" fmla="*/ 201 w 116"/>
                <a:gd name="T43" fmla="*/ 149 h 190"/>
                <a:gd name="T44" fmla="*/ 206 w 116"/>
                <a:gd name="T45" fmla="*/ 135 h 190"/>
                <a:gd name="T46" fmla="*/ 210 w 116"/>
                <a:gd name="T47" fmla="*/ 130 h 190"/>
                <a:gd name="T48" fmla="*/ 220 w 116"/>
                <a:gd name="T49" fmla="*/ 109 h 190"/>
                <a:gd name="T50" fmla="*/ 215 w 116"/>
                <a:gd name="T51" fmla="*/ 102 h 190"/>
                <a:gd name="T52" fmla="*/ 224 w 116"/>
                <a:gd name="T53" fmla="*/ 99 h 190"/>
                <a:gd name="T54" fmla="*/ 236 w 116"/>
                <a:gd name="T55" fmla="*/ 95 h 190"/>
                <a:gd name="T56" fmla="*/ 241 w 116"/>
                <a:gd name="T57" fmla="*/ 85 h 190"/>
                <a:gd name="T58" fmla="*/ 243 w 116"/>
                <a:gd name="T59" fmla="*/ 85 h 190"/>
                <a:gd name="T60" fmla="*/ 243 w 116"/>
                <a:gd name="T61" fmla="*/ 83 h 190"/>
                <a:gd name="T62" fmla="*/ 243 w 116"/>
                <a:gd name="T63" fmla="*/ 71 h 190"/>
                <a:gd name="T64" fmla="*/ 250 w 116"/>
                <a:gd name="T65" fmla="*/ 64 h 190"/>
                <a:gd name="T66" fmla="*/ 250 w 116"/>
                <a:gd name="T67" fmla="*/ 61 h 190"/>
                <a:gd name="T68" fmla="*/ 255 w 116"/>
                <a:gd name="T69" fmla="*/ 59 h 190"/>
                <a:gd name="T70" fmla="*/ 260 w 116"/>
                <a:gd name="T71" fmla="*/ 52 h 190"/>
                <a:gd name="T72" fmla="*/ 253 w 116"/>
                <a:gd name="T73" fmla="*/ 45 h 190"/>
                <a:gd name="T74" fmla="*/ 262 w 116"/>
                <a:gd name="T75" fmla="*/ 40 h 190"/>
                <a:gd name="T76" fmla="*/ 262 w 116"/>
                <a:gd name="T77" fmla="*/ 19 h 190"/>
                <a:gd name="T78" fmla="*/ 267 w 116"/>
                <a:gd name="T79" fmla="*/ 12 h 190"/>
                <a:gd name="T80" fmla="*/ 274 w 116"/>
                <a:gd name="T81" fmla="*/ 0 h 190"/>
                <a:gd name="T82" fmla="*/ 267 w 116"/>
                <a:gd name="T83" fmla="*/ 2 h 190"/>
                <a:gd name="T84" fmla="*/ 262 w 116"/>
                <a:gd name="T85" fmla="*/ 19 h 190"/>
                <a:gd name="T86" fmla="*/ 246 w 116"/>
                <a:gd name="T87" fmla="*/ 31 h 190"/>
                <a:gd name="T88" fmla="*/ 224 w 116"/>
                <a:gd name="T89" fmla="*/ 61 h 190"/>
                <a:gd name="T90" fmla="*/ 203 w 116"/>
                <a:gd name="T91" fmla="*/ 95 h 190"/>
                <a:gd name="T92" fmla="*/ 184 w 116"/>
                <a:gd name="T93" fmla="*/ 125 h 190"/>
                <a:gd name="T94" fmla="*/ 172 w 116"/>
                <a:gd name="T95" fmla="*/ 149 h 190"/>
                <a:gd name="T96" fmla="*/ 149 w 116"/>
                <a:gd name="T97" fmla="*/ 191 h 190"/>
                <a:gd name="T98" fmla="*/ 135 w 116"/>
                <a:gd name="T99" fmla="*/ 215 h 190"/>
                <a:gd name="T100" fmla="*/ 120 w 116"/>
                <a:gd name="T101" fmla="*/ 246 h 190"/>
                <a:gd name="T102" fmla="*/ 59 w 116"/>
                <a:gd name="T103" fmla="*/ 336 h 190"/>
                <a:gd name="T104" fmla="*/ 43 w 116"/>
                <a:gd name="T105" fmla="*/ 364 h 190"/>
                <a:gd name="T106" fmla="*/ 9 w 116"/>
                <a:gd name="T107" fmla="*/ 447 h 19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72" name="Freeform 146"/>
            <p:cNvSpPr>
              <a:spLocks noChangeArrowheads="1"/>
            </p:cNvSpPr>
            <p:nvPr/>
          </p:nvSpPr>
          <p:spPr bwMode="auto">
            <a:xfrm>
              <a:off x="1129" y="2171"/>
              <a:ext cx="271" cy="441"/>
            </a:xfrm>
            <a:custGeom>
              <a:avLst/>
              <a:gdLst>
                <a:gd name="T0" fmla="*/ 40 w 115"/>
                <a:gd name="T1" fmla="*/ 394 h 187"/>
                <a:gd name="T2" fmla="*/ 45 w 115"/>
                <a:gd name="T3" fmla="*/ 380 h 187"/>
                <a:gd name="T4" fmla="*/ 68 w 115"/>
                <a:gd name="T5" fmla="*/ 358 h 187"/>
                <a:gd name="T6" fmla="*/ 73 w 115"/>
                <a:gd name="T7" fmla="*/ 349 h 187"/>
                <a:gd name="T8" fmla="*/ 85 w 115"/>
                <a:gd name="T9" fmla="*/ 318 h 187"/>
                <a:gd name="T10" fmla="*/ 92 w 115"/>
                <a:gd name="T11" fmla="*/ 309 h 187"/>
                <a:gd name="T12" fmla="*/ 104 w 115"/>
                <a:gd name="T13" fmla="*/ 295 h 187"/>
                <a:gd name="T14" fmla="*/ 111 w 115"/>
                <a:gd name="T15" fmla="*/ 281 h 187"/>
                <a:gd name="T16" fmla="*/ 113 w 115"/>
                <a:gd name="T17" fmla="*/ 271 h 187"/>
                <a:gd name="T18" fmla="*/ 120 w 115"/>
                <a:gd name="T19" fmla="*/ 269 h 187"/>
                <a:gd name="T20" fmla="*/ 132 w 115"/>
                <a:gd name="T21" fmla="*/ 250 h 187"/>
                <a:gd name="T22" fmla="*/ 139 w 115"/>
                <a:gd name="T23" fmla="*/ 243 h 187"/>
                <a:gd name="T24" fmla="*/ 144 w 115"/>
                <a:gd name="T25" fmla="*/ 233 h 187"/>
                <a:gd name="T26" fmla="*/ 146 w 115"/>
                <a:gd name="T27" fmla="*/ 222 h 187"/>
                <a:gd name="T28" fmla="*/ 160 w 115"/>
                <a:gd name="T29" fmla="*/ 210 h 187"/>
                <a:gd name="T30" fmla="*/ 165 w 115"/>
                <a:gd name="T31" fmla="*/ 191 h 187"/>
                <a:gd name="T32" fmla="*/ 172 w 115"/>
                <a:gd name="T33" fmla="*/ 184 h 187"/>
                <a:gd name="T34" fmla="*/ 172 w 115"/>
                <a:gd name="T35" fmla="*/ 179 h 187"/>
                <a:gd name="T36" fmla="*/ 179 w 115"/>
                <a:gd name="T37" fmla="*/ 177 h 187"/>
                <a:gd name="T38" fmla="*/ 179 w 115"/>
                <a:gd name="T39" fmla="*/ 172 h 187"/>
                <a:gd name="T40" fmla="*/ 186 w 115"/>
                <a:gd name="T41" fmla="*/ 163 h 187"/>
                <a:gd name="T42" fmla="*/ 200 w 115"/>
                <a:gd name="T43" fmla="*/ 141 h 187"/>
                <a:gd name="T44" fmla="*/ 203 w 115"/>
                <a:gd name="T45" fmla="*/ 132 h 187"/>
                <a:gd name="T46" fmla="*/ 205 w 115"/>
                <a:gd name="T47" fmla="*/ 123 h 187"/>
                <a:gd name="T48" fmla="*/ 217 w 115"/>
                <a:gd name="T49" fmla="*/ 108 h 187"/>
                <a:gd name="T50" fmla="*/ 217 w 115"/>
                <a:gd name="T51" fmla="*/ 99 h 187"/>
                <a:gd name="T52" fmla="*/ 224 w 115"/>
                <a:gd name="T53" fmla="*/ 97 h 187"/>
                <a:gd name="T54" fmla="*/ 233 w 115"/>
                <a:gd name="T55" fmla="*/ 92 h 187"/>
                <a:gd name="T56" fmla="*/ 236 w 115"/>
                <a:gd name="T57" fmla="*/ 83 h 187"/>
                <a:gd name="T58" fmla="*/ 240 w 115"/>
                <a:gd name="T59" fmla="*/ 83 h 187"/>
                <a:gd name="T60" fmla="*/ 240 w 115"/>
                <a:gd name="T61" fmla="*/ 78 h 187"/>
                <a:gd name="T62" fmla="*/ 240 w 115"/>
                <a:gd name="T63" fmla="*/ 68 h 187"/>
                <a:gd name="T64" fmla="*/ 247 w 115"/>
                <a:gd name="T65" fmla="*/ 61 h 187"/>
                <a:gd name="T66" fmla="*/ 247 w 115"/>
                <a:gd name="T67" fmla="*/ 59 h 187"/>
                <a:gd name="T68" fmla="*/ 255 w 115"/>
                <a:gd name="T69" fmla="*/ 57 h 187"/>
                <a:gd name="T70" fmla="*/ 257 w 115"/>
                <a:gd name="T71" fmla="*/ 50 h 187"/>
                <a:gd name="T72" fmla="*/ 252 w 115"/>
                <a:gd name="T73" fmla="*/ 50 h 187"/>
                <a:gd name="T74" fmla="*/ 262 w 115"/>
                <a:gd name="T75" fmla="*/ 38 h 187"/>
                <a:gd name="T76" fmla="*/ 262 w 115"/>
                <a:gd name="T77" fmla="*/ 19 h 187"/>
                <a:gd name="T78" fmla="*/ 264 w 115"/>
                <a:gd name="T79" fmla="*/ 12 h 187"/>
                <a:gd name="T80" fmla="*/ 271 w 115"/>
                <a:gd name="T81" fmla="*/ 0 h 187"/>
                <a:gd name="T82" fmla="*/ 264 w 115"/>
                <a:gd name="T83" fmla="*/ 2 h 187"/>
                <a:gd name="T84" fmla="*/ 262 w 115"/>
                <a:gd name="T85" fmla="*/ 17 h 187"/>
                <a:gd name="T86" fmla="*/ 243 w 115"/>
                <a:gd name="T87" fmla="*/ 31 h 187"/>
                <a:gd name="T88" fmla="*/ 224 w 115"/>
                <a:gd name="T89" fmla="*/ 59 h 187"/>
                <a:gd name="T90" fmla="*/ 200 w 115"/>
                <a:gd name="T91" fmla="*/ 92 h 187"/>
                <a:gd name="T92" fmla="*/ 181 w 115"/>
                <a:gd name="T93" fmla="*/ 120 h 187"/>
                <a:gd name="T94" fmla="*/ 172 w 115"/>
                <a:gd name="T95" fmla="*/ 141 h 187"/>
                <a:gd name="T96" fmla="*/ 146 w 115"/>
                <a:gd name="T97" fmla="*/ 184 h 187"/>
                <a:gd name="T98" fmla="*/ 134 w 115"/>
                <a:gd name="T99" fmla="*/ 210 h 187"/>
                <a:gd name="T100" fmla="*/ 120 w 115"/>
                <a:gd name="T101" fmla="*/ 241 h 187"/>
                <a:gd name="T102" fmla="*/ 59 w 115"/>
                <a:gd name="T103" fmla="*/ 333 h 187"/>
                <a:gd name="T104" fmla="*/ 45 w 115"/>
                <a:gd name="T105" fmla="*/ 358 h 187"/>
                <a:gd name="T106" fmla="*/ 12 w 115"/>
                <a:gd name="T107" fmla="*/ 439 h 187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73" name="Freeform 147"/>
            <p:cNvSpPr>
              <a:spLocks noChangeArrowheads="1"/>
            </p:cNvSpPr>
            <p:nvPr/>
          </p:nvSpPr>
          <p:spPr bwMode="auto">
            <a:xfrm>
              <a:off x="1240" y="2411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74" name="Freeform 148"/>
            <p:cNvSpPr>
              <a:spLocks noChangeArrowheads="1"/>
            </p:cNvSpPr>
            <p:nvPr/>
          </p:nvSpPr>
          <p:spPr bwMode="auto">
            <a:xfrm>
              <a:off x="1138" y="2723"/>
              <a:ext cx="267" cy="444"/>
            </a:xfrm>
            <a:custGeom>
              <a:avLst/>
              <a:gdLst>
                <a:gd name="T0" fmla="*/ 35 w 113"/>
                <a:gd name="T1" fmla="*/ 394 h 188"/>
                <a:gd name="T2" fmla="*/ 43 w 113"/>
                <a:gd name="T3" fmla="*/ 380 h 188"/>
                <a:gd name="T4" fmla="*/ 64 w 113"/>
                <a:gd name="T5" fmla="*/ 357 h 188"/>
                <a:gd name="T6" fmla="*/ 71 w 113"/>
                <a:gd name="T7" fmla="*/ 350 h 188"/>
                <a:gd name="T8" fmla="*/ 83 w 113"/>
                <a:gd name="T9" fmla="*/ 319 h 188"/>
                <a:gd name="T10" fmla="*/ 87 w 113"/>
                <a:gd name="T11" fmla="*/ 307 h 188"/>
                <a:gd name="T12" fmla="*/ 102 w 113"/>
                <a:gd name="T13" fmla="*/ 295 h 188"/>
                <a:gd name="T14" fmla="*/ 106 w 113"/>
                <a:gd name="T15" fmla="*/ 279 h 188"/>
                <a:gd name="T16" fmla="*/ 111 w 113"/>
                <a:gd name="T17" fmla="*/ 272 h 188"/>
                <a:gd name="T18" fmla="*/ 116 w 113"/>
                <a:gd name="T19" fmla="*/ 267 h 188"/>
                <a:gd name="T20" fmla="*/ 128 w 113"/>
                <a:gd name="T21" fmla="*/ 255 h 188"/>
                <a:gd name="T22" fmla="*/ 135 w 113"/>
                <a:gd name="T23" fmla="*/ 243 h 188"/>
                <a:gd name="T24" fmla="*/ 142 w 113"/>
                <a:gd name="T25" fmla="*/ 236 h 188"/>
                <a:gd name="T26" fmla="*/ 144 w 113"/>
                <a:gd name="T27" fmla="*/ 224 h 188"/>
                <a:gd name="T28" fmla="*/ 154 w 113"/>
                <a:gd name="T29" fmla="*/ 208 h 188"/>
                <a:gd name="T30" fmla="*/ 163 w 113"/>
                <a:gd name="T31" fmla="*/ 194 h 188"/>
                <a:gd name="T32" fmla="*/ 168 w 113"/>
                <a:gd name="T33" fmla="*/ 184 h 188"/>
                <a:gd name="T34" fmla="*/ 168 w 113"/>
                <a:gd name="T35" fmla="*/ 177 h 188"/>
                <a:gd name="T36" fmla="*/ 175 w 113"/>
                <a:gd name="T37" fmla="*/ 175 h 188"/>
                <a:gd name="T38" fmla="*/ 175 w 113"/>
                <a:gd name="T39" fmla="*/ 172 h 188"/>
                <a:gd name="T40" fmla="*/ 182 w 113"/>
                <a:gd name="T41" fmla="*/ 165 h 188"/>
                <a:gd name="T42" fmla="*/ 196 w 113"/>
                <a:gd name="T43" fmla="*/ 142 h 188"/>
                <a:gd name="T44" fmla="*/ 198 w 113"/>
                <a:gd name="T45" fmla="*/ 135 h 188"/>
                <a:gd name="T46" fmla="*/ 203 w 113"/>
                <a:gd name="T47" fmla="*/ 130 h 188"/>
                <a:gd name="T48" fmla="*/ 215 w 113"/>
                <a:gd name="T49" fmla="*/ 106 h 188"/>
                <a:gd name="T50" fmla="*/ 213 w 113"/>
                <a:gd name="T51" fmla="*/ 102 h 188"/>
                <a:gd name="T52" fmla="*/ 217 w 113"/>
                <a:gd name="T53" fmla="*/ 99 h 188"/>
                <a:gd name="T54" fmla="*/ 229 w 113"/>
                <a:gd name="T55" fmla="*/ 92 h 188"/>
                <a:gd name="T56" fmla="*/ 234 w 113"/>
                <a:gd name="T57" fmla="*/ 83 h 188"/>
                <a:gd name="T58" fmla="*/ 236 w 113"/>
                <a:gd name="T59" fmla="*/ 83 h 188"/>
                <a:gd name="T60" fmla="*/ 236 w 113"/>
                <a:gd name="T61" fmla="*/ 80 h 188"/>
                <a:gd name="T62" fmla="*/ 236 w 113"/>
                <a:gd name="T63" fmla="*/ 71 h 188"/>
                <a:gd name="T64" fmla="*/ 243 w 113"/>
                <a:gd name="T65" fmla="*/ 61 h 188"/>
                <a:gd name="T66" fmla="*/ 243 w 113"/>
                <a:gd name="T67" fmla="*/ 59 h 188"/>
                <a:gd name="T68" fmla="*/ 248 w 113"/>
                <a:gd name="T69" fmla="*/ 54 h 188"/>
                <a:gd name="T70" fmla="*/ 253 w 113"/>
                <a:gd name="T71" fmla="*/ 50 h 188"/>
                <a:gd name="T72" fmla="*/ 246 w 113"/>
                <a:gd name="T73" fmla="*/ 50 h 188"/>
                <a:gd name="T74" fmla="*/ 258 w 113"/>
                <a:gd name="T75" fmla="*/ 40 h 188"/>
                <a:gd name="T76" fmla="*/ 258 w 113"/>
                <a:gd name="T77" fmla="*/ 19 h 188"/>
                <a:gd name="T78" fmla="*/ 260 w 113"/>
                <a:gd name="T79" fmla="*/ 12 h 188"/>
                <a:gd name="T80" fmla="*/ 267 w 113"/>
                <a:gd name="T81" fmla="*/ 0 h 188"/>
                <a:gd name="T82" fmla="*/ 260 w 113"/>
                <a:gd name="T83" fmla="*/ 5 h 188"/>
                <a:gd name="T84" fmla="*/ 258 w 113"/>
                <a:gd name="T85" fmla="*/ 14 h 188"/>
                <a:gd name="T86" fmla="*/ 239 w 113"/>
                <a:gd name="T87" fmla="*/ 31 h 188"/>
                <a:gd name="T88" fmla="*/ 217 w 113"/>
                <a:gd name="T89" fmla="*/ 59 h 188"/>
                <a:gd name="T90" fmla="*/ 196 w 113"/>
                <a:gd name="T91" fmla="*/ 92 h 188"/>
                <a:gd name="T92" fmla="*/ 177 w 113"/>
                <a:gd name="T93" fmla="*/ 120 h 188"/>
                <a:gd name="T94" fmla="*/ 168 w 113"/>
                <a:gd name="T95" fmla="*/ 142 h 188"/>
                <a:gd name="T96" fmla="*/ 144 w 113"/>
                <a:gd name="T97" fmla="*/ 184 h 188"/>
                <a:gd name="T98" fmla="*/ 132 w 113"/>
                <a:gd name="T99" fmla="*/ 208 h 188"/>
                <a:gd name="T100" fmla="*/ 116 w 113"/>
                <a:gd name="T101" fmla="*/ 241 h 188"/>
                <a:gd name="T102" fmla="*/ 54 w 113"/>
                <a:gd name="T103" fmla="*/ 333 h 188"/>
                <a:gd name="T104" fmla="*/ 43 w 113"/>
                <a:gd name="T105" fmla="*/ 357 h 188"/>
                <a:gd name="T106" fmla="*/ 9 w 113"/>
                <a:gd name="T107" fmla="*/ 437 h 18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75" name="Freeform 149"/>
            <p:cNvSpPr>
              <a:spLocks noChangeArrowheads="1"/>
            </p:cNvSpPr>
            <p:nvPr/>
          </p:nvSpPr>
          <p:spPr bwMode="auto">
            <a:xfrm>
              <a:off x="1145" y="3385"/>
              <a:ext cx="267" cy="441"/>
            </a:xfrm>
            <a:custGeom>
              <a:avLst/>
              <a:gdLst>
                <a:gd name="T0" fmla="*/ 33 w 113"/>
                <a:gd name="T1" fmla="*/ 391 h 187"/>
                <a:gd name="T2" fmla="*/ 45 w 113"/>
                <a:gd name="T3" fmla="*/ 380 h 187"/>
                <a:gd name="T4" fmla="*/ 64 w 113"/>
                <a:gd name="T5" fmla="*/ 354 h 187"/>
                <a:gd name="T6" fmla="*/ 66 w 113"/>
                <a:gd name="T7" fmla="*/ 344 h 187"/>
                <a:gd name="T8" fmla="*/ 85 w 113"/>
                <a:gd name="T9" fmla="*/ 318 h 187"/>
                <a:gd name="T10" fmla="*/ 87 w 113"/>
                <a:gd name="T11" fmla="*/ 309 h 187"/>
                <a:gd name="T12" fmla="*/ 102 w 113"/>
                <a:gd name="T13" fmla="*/ 292 h 187"/>
                <a:gd name="T14" fmla="*/ 109 w 113"/>
                <a:gd name="T15" fmla="*/ 278 h 187"/>
                <a:gd name="T16" fmla="*/ 109 w 113"/>
                <a:gd name="T17" fmla="*/ 269 h 187"/>
                <a:gd name="T18" fmla="*/ 116 w 113"/>
                <a:gd name="T19" fmla="*/ 262 h 187"/>
                <a:gd name="T20" fmla="*/ 128 w 113"/>
                <a:gd name="T21" fmla="*/ 250 h 187"/>
                <a:gd name="T22" fmla="*/ 132 w 113"/>
                <a:gd name="T23" fmla="*/ 243 h 187"/>
                <a:gd name="T24" fmla="*/ 142 w 113"/>
                <a:gd name="T25" fmla="*/ 231 h 187"/>
                <a:gd name="T26" fmla="*/ 146 w 113"/>
                <a:gd name="T27" fmla="*/ 222 h 187"/>
                <a:gd name="T28" fmla="*/ 154 w 113"/>
                <a:gd name="T29" fmla="*/ 210 h 187"/>
                <a:gd name="T30" fmla="*/ 163 w 113"/>
                <a:gd name="T31" fmla="*/ 191 h 187"/>
                <a:gd name="T32" fmla="*/ 165 w 113"/>
                <a:gd name="T33" fmla="*/ 186 h 187"/>
                <a:gd name="T34" fmla="*/ 172 w 113"/>
                <a:gd name="T35" fmla="*/ 179 h 187"/>
                <a:gd name="T36" fmla="*/ 175 w 113"/>
                <a:gd name="T37" fmla="*/ 170 h 187"/>
                <a:gd name="T38" fmla="*/ 177 w 113"/>
                <a:gd name="T39" fmla="*/ 170 h 187"/>
                <a:gd name="T40" fmla="*/ 180 w 113"/>
                <a:gd name="T41" fmla="*/ 163 h 187"/>
                <a:gd name="T42" fmla="*/ 194 w 113"/>
                <a:gd name="T43" fmla="*/ 139 h 187"/>
                <a:gd name="T44" fmla="*/ 203 w 113"/>
                <a:gd name="T45" fmla="*/ 132 h 187"/>
                <a:gd name="T46" fmla="*/ 206 w 113"/>
                <a:gd name="T47" fmla="*/ 123 h 187"/>
                <a:gd name="T48" fmla="*/ 215 w 113"/>
                <a:gd name="T49" fmla="*/ 106 h 187"/>
                <a:gd name="T50" fmla="*/ 210 w 113"/>
                <a:gd name="T51" fmla="*/ 99 h 187"/>
                <a:gd name="T52" fmla="*/ 220 w 113"/>
                <a:gd name="T53" fmla="*/ 97 h 187"/>
                <a:gd name="T54" fmla="*/ 227 w 113"/>
                <a:gd name="T55" fmla="*/ 92 h 187"/>
                <a:gd name="T56" fmla="*/ 234 w 113"/>
                <a:gd name="T57" fmla="*/ 83 h 187"/>
                <a:gd name="T58" fmla="*/ 236 w 113"/>
                <a:gd name="T59" fmla="*/ 83 h 187"/>
                <a:gd name="T60" fmla="*/ 236 w 113"/>
                <a:gd name="T61" fmla="*/ 75 h 187"/>
                <a:gd name="T62" fmla="*/ 236 w 113"/>
                <a:gd name="T63" fmla="*/ 68 h 187"/>
                <a:gd name="T64" fmla="*/ 246 w 113"/>
                <a:gd name="T65" fmla="*/ 61 h 187"/>
                <a:gd name="T66" fmla="*/ 246 w 113"/>
                <a:gd name="T67" fmla="*/ 59 h 187"/>
                <a:gd name="T68" fmla="*/ 248 w 113"/>
                <a:gd name="T69" fmla="*/ 57 h 187"/>
                <a:gd name="T70" fmla="*/ 255 w 113"/>
                <a:gd name="T71" fmla="*/ 47 h 187"/>
                <a:gd name="T72" fmla="*/ 246 w 113"/>
                <a:gd name="T73" fmla="*/ 42 h 187"/>
                <a:gd name="T74" fmla="*/ 255 w 113"/>
                <a:gd name="T75" fmla="*/ 38 h 187"/>
                <a:gd name="T76" fmla="*/ 258 w 113"/>
                <a:gd name="T77" fmla="*/ 12 h 187"/>
                <a:gd name="T78" fmla="*/ 258 w 113"/>
                <a:gd name="T79" fmla="*/ 9 h 187"/>
                <a:gd name="T80" fmla="*/ 267 w 113"/>
                <a:gd name="T81" fmla="*/ 0 h 187"/>
                <a:gd name="T82" fmla="*/ 258 w 113"/>
                <a:gd name="T83" fmla="*/ 0 h 187"/>
                <a:gd name="T84" fmla="*/ 255 w 113"/>
                <a:gd name="T85" fmla="*/ 12 h 187"/>
                <a:gd name="T86" fmla="*/ 239 w 113"/>
                <a:gd name="T87" fmla="*/ 28 h 187"/>
                <a:gd name="T88" fmla="*/ 217 w 113"/>
                <a:gd name="T89" fmla="*/ 59 h 187"/>
                <a:gd name="T90" fmla="*/ 196 w 113"/>
                <a:gd name="T91" fmla="*/ 92 h 187"/>
                <a:gd name="T92" fmla="*/ 180 w 113"/>
                <a:gd name="T93" fmla="*/ 120 h 187"/>
                <a:gd name="T94" fmla="*/ 165 w 113"/>
                <a:gd name="T95" fmla="*/ 139 h 187"/>
                <a:gd name="T96" fmla="*/ 144 w 113"/>
                <a:gd name="T97" fmla="*/ 186 h 187"/>
                <a:gd name="T98" fmla="*/ 132 w 113"/>
                <a:gd name="T99" fmla="*/ 210 h 187"/>
                <a:gd name="T100" fmla="*/ 116 w 113"/>
                <a:gd name="T101" fmla="*/ 241 h 187"/>
                <a:gd name="T102" fmla="*/ 54 w 113"/>
                <a:gd name="T103" fmla="*/ 330 h 187"/>
                <a:gd name="T104" fmla="*/ 40 w 113"/>
                <a:gd name="T105" fmla="*/ 354 h 187"/>
                <a:gd name="T106" fmla="*/ 12 w 113"/>
                <a:gd name="T107" fmla="*/ 439 h 187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76" name="Freeform 150"/>
            <p:cNvSpPr>
              <a:spLocks noChangeArrowheads="1"/>
            </p:cNvSpPr>
            <p:nvPr/>
          </p:nvSpPr>
          <p:spPr bwMode="auto">
            <a:xfrm>
              <a:off x="878" y="2863"/>
              <a:ext cx="260" cy="472"/>
            </a:xfrm>
            <a:custGeom>
              <a:avLst/>
              <a:gdLst>
                <a:gd name="T0" fmla="*/ 232 w 110"/>
                <a:gd name="T1" fmla="*/ 413 h 200"/>
                <a:gd name="T2" fmla="*/ 225 w 110"/>
                <a:gd name="T3" fmla="*/ 399 h 200"/>
                <a:gd name="T4" fmla="*/ 210 w 110"/>
                <a:gd name="T5" fmla="*/ 368 h 200"/>
                <a:gd name="T6" fmla="*/ 208 w 110"/>
                <a:gd name="T7" fmla="*/ 359 h 200"/>
                <a:gd name="T8" fmla="*/ 184 w 110"/>
                <a:gd name="T9" fmla="*/ 330 h 200"/>
                <a:gd name="T10" fmla="*/ 182 w 110"/>
                <a:gd name="T11" fmla="*/ 321 h 200"/>
                <a:gd name="T12" fmla="*/ 177 w 110"/>
                <a:gd name="T13" fmla="*/ 300 h 200"/>
                <a:gd name="T14" fmla="*/ 168 w 110"/>
                <a:gd name="T15" fmla="*/ 288 h 200"/>
                <a:gd name="T16" fmla="*/ 161 w 110"/>
                <a:gd name="T17" fmla="*/ 281 h 200"/>
                <a:gd name="T18" fmla="*/ 161 w 110"/>
                <a:gd name="T19" fmla="*/ 274 h 200"/>
                <a:gd name="T20" fmla="*/ 151 w 110"/>
                <a:gd name="T21" fmla="*/ 257 h 200"/>
                <a:gd name="T22" fmla="*/ 147 w 110"/>
                <a:gd name="T23" fmla="*/ 248 h 200"/>
                <a:gd name="T24" fmla="*/ 142 w 110"/>
                <a:gd name="T25" fmla="*/ 236 h 200"/>
                <a:gd name="T26" fmla="*/ 137 w 110"/>
                <a:gd name="T27" fmla="*/ 224 h 200"/>
                <a:gd name="T28" fmla="*/ 130 w 110"/>
                <a:gd name="T29" fmla="*/ 208 h 200"/>
                <a:gd name="T30" fmla="*/ 118 w 110"/>
                <a:gd name="T31" fmla="*/ 194 h 200"/>
                <a:gd name="T32" fmla="*/ 116 w 110"/>
                <a:gd name="T33" fmla="*/ 186 h 200"/>
                <a:gd name="T34" fmla="*/ 109 w 110"/>
                <a:gd name="T35" fmla="*/ 177 h 200"/>
                <a:gd name="T36" fmla="*/ 109 w 110"/>
                <a:gd name="T37" fmla="*/ 172 h 200"/>
                <a:gd name="T38" fmla="*/ 106 w 110"/>
                <a:gd name="T39" fmla="*/ 168 h 200"/>
                <a:gd name="T40" fmla="*/ 102 w 110"/>
                <a:gd name="T41" fmla="*/ 163 h 200"/>
                <a:gd name="T42" fmla="*/ 87 w 110"/>
                <a:gd name="T43" fmla="*/ 137 h 200"/>
                <a:gd name="T44" fmla="*/ 83 w 110"/>
                <a:gd name="T45" fmla="*/ 127 h 200"/>
                <a:gd name="T46" fmla="*/ 80 w 110"/>
                <a:gd name="T47" fmla="*/ 123 h 200"/>
                <a:gd name="T48" fmla="*/ 69 w 110"/>
                <a:gd name="T49" fmla="*/ 101 h 200"/>
                <a:gd name="T50" fmla="*/ 59 w 110"/>
                <a:gd name="T51" fmla="*/ 101 h 200"/>
                <a:gd name="T52" fmla="*/ 66 w 110"/>
                <a:gd name="T53" fmla="*/ 92 h 200"/>
                <a:gd name="T54" fmla="*/ 66 w 110"/>
                <a:gd name="T55" fmla="*/ 80 h 200"/>
                <a:gd name="T56" fmla="*/ 57 w 110"/>
                <a:gd name="T57" fmla="*/ 73 h 200"/>
                <a:gd name="T58" fmla="*/ 57 w 110"/>
                <a:gd name="T59" fmla="*/ 71 h 200"/>
                <a:gd name="T60" fmla="*/ 52 w 110"/>
                <a:gd name="T61" fmla="*/ 66 h 200"/>
                <a:gd name="T62" fmla="*/ 47 w 110"/>
                <a:gd name="T63" fmla="*/ 64 h 200"/>
                <a:gd name="T64" fmla="*/ 47 w 110"/>
                <a:gd name="T65" fmla="*/ 52 h 200"/>
                <a:gd name="T66" fmla="*/ 40 w 110"/>
                <a:gd name="T67" fmla="*/ 50 h 200"/>
                <a:gd name="T68" fmla="*/ 40 w 110"/>
                <a:gd name="T69" fmla="*/ 42 h 200"/>
                <a:gd name="T70" fmla="*/ 38 w 110"/>
                <a:gd name="T71" fmla="*/ 38 h 200"/>
                <a:gd name="T72" fmla="*/ 35 w 110"/>
                <a:gd name="T73" fmla="*/ 42 h 200"/>
                <a:gd name="T74" fmla="*/ 31 w 110"/>
                <a:gd name="T75" fmla="*/ 28 h 200"/>
                <a:gd name="T76" fmla="*/ 14 w 110"/>
                <a:gd name="T77" fmla="*/ 14 h 200"/>
                <a:gd name="T78" fmla="*/ 7 w 110"/>
                <a:gd name="T79" fmla="*/ 9 h 200"/>
                <a:gd name="T80" fmla="*/ 5 w 110"/>
                <a:gd name="T81" fmla="*/ 0 h 200"/>
                <a:gd name="T82" fmla="*/ 0 w 110"/>
                <a:gd name="T83" fmla="*/ 7 h 200"/>
                <a:gd name="T84" fmla="*/ 9 w 110"/>
                <a:gd name="T85" fmla="*/ 14 h 200"/>
                <a:gd name="T86" fmla="*/ 17 w 110"/>
                <a:gd name="T87" fmla="*/ 38 h 200"/>
                <a:gd name="T88" fmla="*/ 31 w 110"/>
                <a:gd name="T89" fmla="*/ 73 h 200"/>
                <a:gd name="T90" fmla="*/ 50 w 110"/>
                <a:gd name="T91" fmla="*/ 111 h 200"/>
                <a:gd name="T92" fmla="*/ 66 w 110"/>
                <a:gd name="T93" fmla="*/ 137 h 200"/>
                <a:gd name="T94" fmla="*/ 76 w 110"/>
                <a:gd name="T95" fmla="*/ 163 h 200"/>
                <a:gd name="T96" fmla="*/ 102 w 110"/>
                <a:gd name="T97" fmla="*/ 205 h 200"/>
                <a:gd name="T98" fmla="*/ 116 w 110"/>
                <a:gd name="T99" fmla="*/ 229 h 200"/>
                <a:gd name="T100" fmla="*/ 137 w 110"/>
                <a:gd name="T101" fmla="*/ 257 h 200"/>
                <a:gd name="T102" fmla="*/ 184 w 110"/>
                <a:gd name="T103" fmla="*/ 361 h 200"/>
                <a:gd name="T104" fmla="*/ 201 w 110"/>
                <a:gd name="T105" fmla="*/ 389 h 200"/>
                <a:gd name="T106" fmla="*/ 253 w 110"/>
                <a:gd name="T107" fmla="*/ 460 h 20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77" name="Freeform 151"/>
            <p:cNvSpPr>
              <a:spLocks noChangeArrowheads="1"/>
            </p:cNvSpPr>
            <p:nvPr/>
          </p:nvSpPr>
          <p:spPr bwMode="auto">
            <a:xfrm>
              <a:off x="885" y="3373"/>
              <a:ext cx="260" cy="475"/>
            </a:xfrm>
            <a:custGeom>
              <a:avLst/>
              <a:gdLst>
                <a:gd name="T0" fmla="*/ 229 w 110"/>
                <a:gd name="T1" fmla="*/ 418 h 201"/>
                <a:gd name="T2" fmla="*/ 222 w 110"/>
                <a:gd name="T3" fmla="*/ 404 h 201"/>
                <a:gd name="T4" fmla="*/ 213 w 110"/>
                <a:gd name="T5" fmla="*/ 373 h 201"/>
                <a:gd name="T6" fmla="*/ 210 w 110"/>
                <a:gd name="T7" fmla="*/ 364 h 201"/>
                <a:gd name="T8" fmla="*/ 189 w 110"/>
                <a:gd name="T9" fmla="*/ 333 h 201"/>
                <a:gd name="T10" fmla="*/ 182 w 110"/>
                <a:gd name="T11" fmla="*/ 324 h 201"/>
                <a:gd name="T12" fmla="*/ 175 w 110"/>
                <a:gd name="T13" fmla="*/ 305 h 201"/>
                <a:gd name="T14" fmla="*/ 165 w 110"/>
                <a:gd name="T15" fmla="*/ 293 h 201"/>
                <a:gd name="T16" fmla="*/ 161 w 110"/>
                <a:gd name="T17" fmla="*/ 284 h 201"/>
                <a:gd name="T18" fmla="*/ 161 w 110"/>
                <a:gd name="T19" fmla="*/ 274 h 201"/>
                <a:gd name="T20" fmla="*/ 154 w 110"/>
                <a:gd name="T21" fmla="*/ 260 h 201"/>
                <a:gd name="T22" fmla="*/ 149 w 110"/>
                <a:gd name="T23" fmla="*/ 250 h 201"/>
                <a:gd name="T24" fmla="*/ 144 w 110"/>
                <a:gd name="T25" fmla="*/ 236 h 201"/>
                <a:gd name="T26" fmla="*/ 135 w 110"/>
                <a:gd name="T27" fmla="*/ 229 h 201"/>
                <a:gd name="T28" fmla="*/ 130 w 110"/>
                <a:gd name="T29" fmla="*/ 213 h 201"/>
                <a:gd name="T30" fmla="*/ 116 w 110"/>
                <a:gd name="T31" fmla="*/ 199 h 201"/>
                <a:gd name="T32" fmla="*/ 116 w 110"/>
                <a:gd name="T33" fmla="*/ 189 h 201"/>
                <a:gd name="T34" fmla="*/ 111 w 110"/>
                <a:gd name="T35" fmla="*/ 182 h 201"/>
                <a:gd name="T36" fmla="*/ 104 w 110"/>
                <a:gd name="T37" fmla="*/ 175 h 201"/>
                <a:gd name="T38" fmla="*/ 104 w 110"/>
                <a:gd name="T39" fmla="*/ 173 h 201"/>
                <a:gd name="T40" fmla="*/ 102 w 110"/>
                <a:gd name="T41" fmla="*/ 168 h 201"/>
                <a:gd name="T42" fmla="*/ 90 w 110"/>
                <a:gd name="T43" fmla="*/ 142 h 201"/>
                <a:gd name="T44" fmla="*/ 85 w 110"/>
                <a:gd name="T45" fmla="*/ 130 h 201"/>
                <a:gd name="T46" fmla="*/ 80 w 110"/>
                <a:gd name="T47" fmla="*/ 123 h 201"/>
                <a:gd name="T48" fmla="*/ 66 w 110"/>
                <a:gd name="T49" fmla="*/ 106 h 201"/>
                <a:gd name="T50" fmla="*/ 61 w 110"/>
                <a:gd name="T51" fmla="*/ 102 h 201"/>
                <a:gd name="T52" fmla="*/ 61 w 110"/>
                <a:gd name="T53" fmla="*/ 92 h 201"/>
                <a:gd name="T54" fmla="*/ 64 w 110"/>
                <a:gd name="T55" fmla="*/ 83 h 201"/>
                <a:gd name="T56" fmla="*/ 59 w 110"/>
                <a:gd name="T57" fmla="*/ 78 h 201"/>
                <a:gd name="T58" fmla="*/ 59 w 110"/>
                <a:gd name="T59" fmla="*/ 71 h 201"/>
                <a:gd name="T60" fmla="*/ 54 w 110"/>
                <a:gd name="T61" fmla="*/ 71 h 201"/>
                <a:gd name="T62" fmla="*/ 43 w 110"/>
                <a:gd name="T63" fmla="*/ 61 h 201"/>
                <a:gd name="T64" fmla="*/ 43 w 110"/>
                <a:gd name="T65" fmla="*/ 52 h 201"/>
                <a:gd name="T66" fmla="*/ 40 w 110"/>
                <a:gd name="T67" fmla="*/ 52 h 201"/>
                <a:gd name="T68" fmla="*/ 40 w 110"/>
                <a:gd name="T69" fmla="*/ 45 h 201"/>
                <a:gd name="T70" fmla="*/ 35 w 110"/>
                <a:gd name="T71" fmla="*/ 35 h 201"/>
                <a:gd name="T72" fmla="*/ 31 w 110"/>
                <a:gd name="T73" fmla="*/ 45 h 201"/>
                <a:gd name="T74" fmla="*/ 31 w 110"/>
                <a:gd name="T75" fmla="*/ 28 h 201"/>
                <a:gd name="T76" fmla="*/ 9 w 110"/>
                <a:gd name="T77" fmla="*/ 17 h 201"/>
                <a:gd name="T78" fmla="*/ 5 w 110"/>
                <a:gd name="T79" fmla="*/ 14 h 201"/>
                <a:gd name="T80" fmla="*/ 0 w 110"/>
                <a:gd name="T81" fmla="*/ 0 h 201"/>
                <a:gd name="T82" fmla="*/ 0 w 110"/>
                <a:gd name="T83" fmla="*/ 9 h 201"/>
                <a:gd name="T84" fmla="*/ 9 w 110"/>
                <a:gd name="T85" fmla="*/ 17 h 201"/>
                <a:gd name="T86" fmla="*/ 12 w 110"/>
                <a:gd name="T87" fmla="*/ 40 h 201"/>
                <a:gd name="T88" fmla="*/ 31 w 110"/>
                <a:gd name="T89" fmla="*/ 76 h 201"/>
                <a:gd name="T90" fmla="*/ 50 w 110"/>
                <a:gd name="T91" fmla="*/ 111 h 201"/>
                <a:gd name="T92" fmla="*/ 64 w 110"/>
                <a:gd name="T93" fmla="*/ 142 h 201"/>
                <a:gd name="T94" fmla="*/ 73 w 110"/>
                <a:gd name="T95" fmla="*/ 168 h 201"/>
                <a:gd name="T96" fmla="*/ 102 w 110"/>
                <a:gd name="T97" fmla="*/ 210 h 201"/>
                <a:gd name="T98" fmla="*/ 116 w 110"/>
                <a:gd name="T99" fmla="*/ 232 h 201"/>
                <a:gd name="T100" fmla="*/ 135 w 110"/>
                <a:gd name="T101" fmla="*/ 262 h 201"/>
                <a:gd name="T102" fmla="*/ 184 w 110"/>
                <a:gd name="T103" fmla="*/ 366 h 201"/>
                <a:gd name="T104" fmla="*/ 203 w 110"/>
                <a:gd name="T105" fmla="*/ 395 h 201"/>
                <a:gd name="T106" fmla="*/ 255 w 110"/>
                <a:gd name="T107" fmla="*/ 466 h 20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78" name="Freeform 152"/>
            <p:cNvSpPr>
              <a:spLocks noChangeArrowheads="1"/>
            </p:cNvSpPr>
            <p:nvPr/>
          </p:nvSpPr>
          <p:spPr bwMode="auto">
            <a:xfrm>
              <a:off x="1103" y="1370"/>
              <a:ext cx="59" cy="2471"/>
            </a:xfrm>
            <a:custGeom>
              <a:avLst/>
              <a:gdLst>
                <a:gd name="T0" fmla="*/ 54 w 25"/>
                <a:gd name="T1" fmla="*/ 0 h 1046"/>
                <a:gd name="T2" fmla="*/ 40 w 25"/>
                <a:gd name="T3" fmla="*/ 1224 h 1046"/>
                <a:gd name="T4" fmla="*/ 59 w 25"/>
                <a:gd name="T5" fmla="*/ 2471 h 1046"/>
                <a:gd name="T6" fmla="*/ 9 w 25"/>
                <a:gd name="T7" fmla="*/ 2471 h 1046"/>
                <a:gd name="T8" fmla="*/ 26 w 25"/>
                <a:gd name="T9" fmla="*/ 1791 h 1046"/>
                <a:gd name="T10" fmla="*/ 0 w 25"/>
                <a:gd name="T11" fmla="*/ 565 h 1046"/>
                <a:gd name="T12" fmla="*/ 19 w 25"/>
                <a:gd name="T13" fmla="*/ 0 h 1046"/>
                <a:gd name="T14" fmla="*/ 54 w 25"/>
                <a:gd name="T15" fmla="*/ 0 h 1046"/>
                <a:gd name="T16" fmla="*/ 54 w 25"/>
                <a:gd name="T17" fmla="*/ 0 h 10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223" name="Group 173"/>
          <p:cNvGrpSpPr>
            <a:grpSpLocks/>
          </p:cNvGrpSpPr>
          <p:nvPr/>
        </p:nvGrpSpPr>
        <p:grpSpPr bwMode="auto">
          <a:xfrm>
            <a:off x="9067800" y="2736850"/>
            <a:ext cx="906463" cy="2416175"/>
            <a:chOff x="0" y="0"/>
            <a:chExt cx="1443" cy="3848"/>
          </a:xfrm>
        </p:grpSpPr>
        <p:sp>
          <p:nvSpPr>
            <p:cNvPr id="9414" name="Freeform 70"/>
            <p:cNvSpPr>
              <a:spLocks noChangeArrowheads="1"/>
            </p:cNvSpPr>
            <p:nvPr/>
          </p:nvSpPr>
          <p:spPr bwMode="auto">
            <a:xfrm>
              <a:off x="866" y="257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15" name="Freeform 71"/>
            <p:cNvSpPr>
              <a:spLocks noChangeArrowheads="1"/>
            </p:cNvSpPr>
            <p:nvPr/>
          </p:nvSpPr>
          <p:spPr bwMode="auto">
            <a:xfrm>
              <a:off x="687" y="980"/>
              <a:ext cx="161" cy="248"/>
            </a:xfrm>
            <a:custGeom>
              <a:avLst/>
              <a:gdLst>
                <a:gd name="T0" fmla="*/ 154 w 68"/>
                <a:gd name="T1" fmla="*/ 248 h 105"/>
                <a:gd name="T2" fmla="*/ 12 w 68"/>
                <a:gd name="T3" fmla="*/ 0 h 105"/>
                <a:gd name="T4" fmla="*/ 154 w 68"/>
                <a:gd name="T5" fmla="*/ 248 h 10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16" name="Freeform 72"/>
            <p:cNvSpPr>
              <a:spLocks noChangeArrowheads="1"/>
            </p:cNvSpPr>
            <p:nvPr/>
          </p:nvSpPr>
          <p:spPr bwMode="auto">
            <a:xfrm>
              <a:off x="897" y="770"/>
              <a:ext cx="161" cy="250"/>
            </a:xfrm>
            <a:custGeom>
              <a:avLst/>
              <a:gdLst>
                <a:gd name="T0" fmla="*/ 9 w 68"/>
                <a:gd name="T1" fmla="*/ 250 h 106"/>
                <a:gd name="T2" fmla="*/ 152 w 68"/>
                <a:gd name="T3" fmla="*/ 0 h 106"/>
                <a:gd name="T4" fmla="*/ 9 w 68"/>
                <a:gd name="T5" fmla="*/ 250 h 10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17" name="Freeform 73"/>
            <p:cNvSpPr>
              <a:spLocks noChangeArrowheads="1"/>
            </p:cNvSpPr>
            <p:nvPr/>
          </p:nvSpPr>
          <p:spPr bwMode="auto">
            <a:xfrm>
              <a:off x="687" y="1273"/>
              <a:ext cx="161" cy="253"/>
            </a:xfrm>
            <a:custGeom>
              <a:avLst/>
              <a:gdLst>
                <a:gd name="T0" fmla="*/ 154 w 68"/>
                <a:gd name="T1" fmla="*/ 253 h 107"/>
                <a:gd name="T2" fmla="*/ 12 w 68"/>
                <a:gd name="T3" fmla="*/ 0 h 107"/>
                <a:gd name="T4" fmla="*/ 154 w 68"/>
                <a:gd name="T5" fmla="*/ 253 h 10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18" name="Freeform 74"/>
            <p:cNvSpPr>
              <a:spLocks noChangeArrowheads="1"/>
            </p:cNvSpPr>
            <p:nvPr/>
          </p:nvSpPr>
          <p:spPr bwMode="auto">
            <a:xfrm>
              <a:off x="897" y="1065"/>
              <a:ext cx="161" cy="250"/>
            </a:xfrm>
            <a:custGeom>
              <a:avLst/>
              <a:gdLst>
                <a:gd name="T0" fmla="*/ 9 w 68"/>
                <a:gd name="T1" fmla="*/ 250 h 106"/>
                <a:gd name="T2" fmla="*/ 152 w 68"/>
                <a:gd name="T3" fmla="*/ 0 h 106"/>
                <a:gd name="T4" fmla="*/ 9 w 68"/>
                <a:gd name="T5" fmla="*/ 250 h 10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19" name="Freeform 75"/>
            <p:cNvSpPr>
              <a:spLocks noChangeArrowheads="1"/>
            </p:cNvSpPr>
            <p:nvPr/>
          </p:nvSpPr>
          <p:spPr bwMode="auto">
            <a:xfrm>
              <a:off x="897" y="1396"/>
              <a:ext cx="161" cy="252"/>
            </a:xfrm>
            <a:custGeom>
              <a:avLst/>
              <a:gdLst>
                <a:gd name="T0" fmla="*/ 9 w 68"/>
                <a:gd name="T1" fmla="*/ 252 h 107"/>
                <a:gd name="T2" fmla="*/ 152 w 68"/>
                <a:gd name="T3" fmla="*/ 0 h 107"/>
                <a:gd name="T4" fmla="*/ 9 w 68"/>
                <a:gd name="T5" fmla="*/ 252 h 10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20" name="Freeform 76"/>
            <p:cNvSpPr>
              <a:spLocks noChangeArrowheads="1"/>
            </p:cNvSpPr>
            <p:nvPr/>
          </p:nvSpPr>
          <p:spPr bwMode="auto">
            <a:xfrm>
              <a:off x="687" y="649"/>
              <a:ext cx="161" cy="253"/>
            </a:xfrm>
            <a:custGeom>
              <a:avLst/>
              <a:gdLst>
                <a:gd name="T0" fmla="*/ 154 w 68"/>
                <a:gd name="T1" fmla="*/ 253 h 107"/>
                <a:gd name="T2" fmla="*/ 12 w 68"/>
                <a:gd name="T3" fmla="*/ 0 h 107"/>
                <a:gd name="T4" fmla="*/ 154 w 68"/>
                <a:gd name="T5" fmla="*/ 253 h 10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21" name="Freeform 77"/>
            <p:cNvSpPr>
              <a:spLocks noChangeArrowheads="1"/>
            </p:cNvSpPr>
            <p:nvPr/>
          </p:nvSpPr>
          <p:spPr bwMode="auto">
            <a:xfrm>
              <a:off x="897" y="441"/>
              <a:ext cx="161" cy="251"/>
            </a:xfrm>
            <a:custGeom>
              <a:avLst/>
              <a:gdLst>
                <a:gd name="T0" fmla="*/ 9 w 68"/>
                <a:gd name="T1" fmla="*/ 251 h 106"/>
                <a:gd name="T2" fmla="*/ 152 w 68"/>
                <a:gd name="T3" fmla="*/ 0 h 106"/>
                <a:gd name="T4" fmla="*/ 9 w 68"/>
                <a:gd name="T5" fmla="*/ 251 h 10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22" name="Freeform 78"/>
            <p:cNvSpPr>
              <a:spLocks noChangeArrowheads="1"/>
            </p:cNvSpPr>
            <p:nvPr/>
          </p:nvSpPr>
          <p:spPr bwMode="auto">
            <a:xfrm>
              <a:off x="687" y="333"/>
              <a:ext cx="161" cy="250"/>
            </a:xfrm>
            <a:custGeom>
              <a:avLst/>
              <a:gdLst>
                <a:gd name="T0" fmla="*/ 154 w 68"/>
                <a:gd name="T1" fmla="*/ 250 h 106"/>
                <a:gd name="T2" fmla="*/ 12 w 68"/>
                <a:gd name="T3" fmla="*/ 0 h 106"/>
                <a:gd name="T4" fmla="*/ 154 w 68"/>
                <a:gd name="T5" fmla="*/ 250 h 10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23" name="Freeform 79"/>
            <p:cNvSpPr>
              <a:spLocks noChangeArrowheads="1"/>
            </p:cNvSpPr>
            <p:nvPr/>
          </p:nvSpPr>
          <p:spPr bwMode="auto">
            <a:xfrm>
              <a:off x="687" y="37"/>
              <a:ext cx="161" cy="251"/>
            </a:xfrm>
            <a:custGeom>
              <a:avLst/>
              <a:gdLst>
                <a:gd name="T0" fmla="*/ 154 w 68"/>
                <a:gd name="T1" fmla="*/ 251 h 106"/>
                <a:gd name="T2" fmla="*/ 12 w 68"/>
                <a:gd name="T3" fmla="*/ 0 h 106"/>
                <a:gd name="T4" fmla="*/ 154 w 68"/>
                <a:gd name="T5" fmla="*/ 251 h 10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24" name="Freeform 80"/>
            <p:cNvSpPr>
              <a:spLocks noChangeArrowheads="1"/>
            </p:cNvSpPr>
            <p:nvPr/>
          </p:nvSpPr>
          <p:spPr bwMode="auto">
            <a:xfrm>
              <a:off x="897" y="125"/>
              <a:ext cx="161" cy="250"/>
            </a:xfrm>
            <a:custGeom>
              <a:avLst/>
              <a:gdLst>
                <a:gd name="T0" fmla="*/ 9 w 68"/>
                <a:gd name="T1" fmla="*/ 250 h 106"/>
                <a:gd name="T2" fmla="*/ 152 w 68"/>
                <a:gd name="T3" fmla="*/ 0 h 106"/>
                <a:gd name="T4" fmla="*/ 9 w 68"/>
                <a:gd name="T5" fmla="*/ 250 h 10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25" name="Freeform 81"/>
            <p:cNvSpPr>
              <a:spLocks noChangeArrowheads="1"/>
            </p:cNvSpPr>
            <p:nvPr/>
          </p:nvSpPr>
          <p:spPr bwMode="auto">
            <a:xfrm>
              <a:off x="236" y="250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26" name="Freeform 82"/>
            <p:cNvSpPr>
              <a:spLocks noChangeArrowheads="1"/>
            </p:cNvSpPr>
            <p:nvPr/>
          </p:nvSpPr>
          <p:spPr bwMode="auto">
            <a:xfrm>
              <a:off x="96" y="812"/>
              <a:ext cx="126" cy="194"/>
            </a:xfrm>
            <a:custGeom>
              <a:avLst/>
              <a:gdLst>
                <a:gd name="T0" fmla="*/ 121 w 53"/>
                <a:gd name="T1" fmla="*/ 194 h 82"/>
                <a:gd name="T2" fmla="*/ 10 w 53"/>
                <a:gd name="T3" fmla="*/ 0 h 82"/>
                <a:gd name="T4" fmla="*/ 121 w 53"/>
                <a:gd name="T5" fmla="*/ 194 h 8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27" name="Freeform 83"/>
            <p:cNvSpPr>
              <a:spLocks noChangeArrowheads="1"/>
            </p:cNvSpPr>
            <p:nvPr/>
          </p:nvSpPr>
          <p:spPr bwMode="auto">
            <a:xfrm>
              <a:off x="262" y="649"/>
              <a:ext cx="123" cy="196"/>
            </a:xfrm>
            <a:custGeom>
              <a:avLst/>
              <a:gdLst>
                <a:gd name="T0" fmla="*/ 7 w 52"/>
                <a:gd name="T1" fmla="*/ 196 h 83"/>
                <a:gd name="T2" fmla="*/ 116 w 52"/>
                <a:gd name="T3" fmla="*/ 0 h 83"/>
                <a:gd name="T4" fmla="*/ 7 w 52"/>
                <a:gd name="T5" fmla="*/ 196 h 8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28" name="Freeform 84"/>
            <p:cNvSpPr>
              <a:spLocks noChangeArrowheads="1"/>
            </p:cNvSpPr>
            <p:nvPr/>
          </p:nvSpPr>
          <p:spPr bwMode="auto">
            <a:xfrm>
              <a:off x="96" y="1041"/>
              <a:ext cx="126" cy="196"/>
            </a:xfrm>
            <a:custGeom>
              <a:avLst/>
              <a:gdLst>
                <a:gd name="T0" fmla="*/ 121 w 53"/>
                <a:gd name="T1" fmla="*/ 196 h 83"/>
                <a:gd name="T2" fmla="*/ 10 w 53"/>
                <a:gd name="T3" fmla="*/ 0 h 83"/>
                <a:gd name="T4" fmla="*/ 121 w 53"/>
                <a:gd name="T5" fmla="*/ 196 h 8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29" name="Freeform 85"/>
            <p:cNvSpPr>
              <a:spLocks noChangeArrowheads="1"/>
            </p:cNvSpPr>
            <p:nvPr/>
          </p:nvSpPr>
          <p:spPr bwMode="auto">
            <a:xfrm>
              <a:off x="262" y="878"/>
              <a:ext cx="123" cy="194"/>
            </a:xfrm>
            <a:custGeom>
              <a:avLst/>
              <a:gdLst>
                <a:gd name="T0" fmla="*/ 7 w 52"/>
                <a:gd name="T1" fmla="*/ 194 h 82"/>
                <a:gd name="T2" fmla="*/ 116 w 52"/>
                <a:gd name="T3" fmla="*/ 0 h 82"/>
                <a:gd name="T4" fmla="*/ 7 w 52"/>
                <a:gd name="T5" fmla="*/ 194 h 8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0" name="Freeform 86"/>
            <p:cNvSpPr>
              <a:spLocks noChangeArrowheads="1"/>
            </p:cNvSpPr>
            <p:nvPr/>
          </p:nvSpPr>
          <p:spPr bwMode="auto">
            <a:xfrm>
              <a:off x="262" y="1136"/>
              <a:ext cx="123" cy="196"/>
            </a:xfrm>
            <a:custGeom>
              <a:avLst/>
              <a:gdLst>
                <a:gd name="T0" fmla="*/ 7 w 52"/>
                <a:gd name="T1" fmla="*/ 196 h 83"/>
                <a:gd name="T2" fmla="*/ 116 w 52"/>
                <a:gd name="T3" fmla="*/ 0 h 83"/>
                <a:gd name="T4" fmla="*/ 7 w 52"/>
                <a:gd name="T5" fmla="*/ 196 h 8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1" name="Freeform 87"/>
            <p:cNvSpPr>
              <a:spLocks noChangeArrowheads="1"/>
            </p:cNvSpPr>
            <p:nvPr/>
          </p:nvSpPr>
          <p:spPr bwMode="auto">
            <a:xfrm>
              <a:off x="96" y="557"/>
              <a:ext cx="126" cy="196"/>
            </a:xfrm>
            <a:custGeom>
              <a:avLst/>
              <a:gdLst>
                <a:gd name="T0" fmla="*/ 121 w 53"/>
                <a:gd name="T1" fmla="*/ 196 h 83"/>
                <a:gd name="T2" fmla="*/ 10 w 53"/>
                <a:gd name="T3" fmla="*/ 0 h 83"/>
                <a:gd name="T4" fmla="*/ 121 w 53"/>
                <a:gd name="T5" fmla="*/ 196 h 8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2" name="Freeform 88"/>
            <p:cNvSpPr>
              <a:spLocks noChangeArrowheads="1"/>
            </p:cNvSpPr>
            <p:nvPr/>
          </p:nvSpPr>
          <p:spPr bwMode="auto">
            <a:xfrm>
              <a:off x="262" y="394"/>
              <a:ext cx="123" cy="196"/>
            </a:xfrm>
            <a:custGeom>
              <a:avLst/>
              <a:gdLst>
                <a:gd name="T0" fmla="*/ 7 w 52"/>
                <a:gd name="T1" fmla="*/ 196 h 83"/>
                <a:gd name="T2" fmla="*/ 116 w 52"/>
                <a:gd name="T3" fmla="*/ 0 h 83"/>
                <a:gd name="T4" fmla="*/ 7 w 52"/>
                <a:gd name="T5" fmla="*/ 196 h 8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3" name="Freeform 89"/>
            <p:cNvSpPr>
              <a:spLocks noChangeArrowheads="1"/>
            </p:cNvSpPr>
            <p:nvPr/>
          </p:nvSpPr>
          <p:spPr bwMode="auto">
            <a:xfrm>
              <a:off x="96" y="309"/>
              <a:ext cx="126" cy="196"/>
            </a:xfrm>
            <a:custGeom>
              <a:avLst/>
              <a:gdLst>
                <a:gd name="T0" fmla="*/ 121 w 53"/>
                <a:gd name="T1" fmla="*/ 196 h 83"/>
                <a:gd name="T2" fmla="*/ 10 w 53"/>
                <a:gd name="T3" fmla="*/ 0 h 83"/>
                <a:gd name="T4" fmla="*/ 121 w 53"/>
                <a:gd name="T5" fmla="*/ 196 h 8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4" name="Freeform 90"/>
            <p:cNvSpPr>
              <a:spLocks noChangeArrowheads="1"/>
            </p:cNvSpPr>
            <p:nvPr/>
          </p:nvSpPr>
          <p:spPr bwMode="auto">
            <a:xfrm>
              <a:off x="96" y="80"/>
              <a:ext cx="126" cy="196"/>
            </a:xfrm>
            <a:custGeom>
              <a:avLst/>
              <a:gdLst>
                <a:gd name="T0" fmla="*/ 121 w 53"/>
                <a:gd name="T1" fmla="*/ 196 h 83"/>
                <a:gd name="T2" fmla="*/ 10 w 53"/>
                <a:gd name="T3" fmla="*/ 0 h 83"/>
                <a:gd name="T4" fmla="*/ 121 w 53"/>
                <a:gd name="T5" fmla="*/ 196 h 8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5" name="Freeform 91"/>
            <p:cNvSpPr>
              <a:spLocks noChangeArrowheads="1"/>
            </p:cNvSpPr>
            <p:nvPr/>
          </p:nvSpPr>
          <p:spPr bwMode="auto">
            <a:xfrm>
              <a:off x="262" y="149"/>
              <a:ext cx="123" cy="193"/>
            </a:xfrm>
            <a:custGeom>
              <a:avLst/>
              <a:gdLst>
                <a:gd name="T0" fmla="*/ 7 w 52"/>
                <a:gd name="T1" fmla="*/ 193 h 82"/>
                <a:gd name="T2" fmla="*/ 116 w 52"/>
                <a:gd name="T3" fmla="*/ 0 h 82"/>
                <a:gd name="T4" fmla="*/ 7 w 52"/>
                <a:gd name="T5" fmla="*/ 193 h 8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6" name="Freeform 92"/>
            <p:cNvSpPr>
              <a:spLocks noChangeArrowheads="1"/>
            </p:cNvSpPr>
            <p:nvPr/>
          </p:nvSpPr>
          <p:spPr bwMode="auto">
            <a:xfrm>
              <a:off x="0" y="826"/>
              <a:ext cx="264" cy="1241"/>
            </a:xfrm>
            <a:custGeom>
              <a:avLst/>
              <a:gdLst>
                <a:gd name="T0" fmla="*/ 120 w 112"/>
                <a:gd name="T1" fmla="*/ 1151 h 525"/>
                <a:gd name="T2" fmla="*/ 120 w 112"/>
                <a:gd name="T3" fmla="*/ 1014 h 525"/>
                <a:gd name="T4" fmla="*/ 7 w 112"/>
                <a:gd name="T5" fmla="*/ 811 h 525"/>
                <a:gd name="T6" fmla="*/ 120 w 112"/>
                <a:gd name="T7" fmla="*/ 969 h 525"/>
                <a:gd name="T8" fmla="*/ 120 w 112"/>
                <a:gd name="T9" fmla="*/ 792 h 525"/>
                <a:gd name="T10" fmla="*/ 7 w 112"/>
                <a:gd name="T11" fmla="*/ 589 h 525"/>
                <a:gd name="T12" fmla="*/ 118 w 112"/>
                <a:gd name="T13" fmla="*/ 742 h 525"/>
                <a:gd name="T14" fmla="*/ 118 w 112"/>
                <a:gd name="T15" fmla="*/ 506 h 525"/>
                <a:gd name="T16" fmla="*/ 17 w 112"/>
                <a:gd name="T17" fmla="*/ 310 h 525"/>
                <a:gd name="T18" fmla="*/ 118 w 112"/>
                <a:gd name="T19" fmla="*/ 433 h 525"/>
                <a:gd name="T20" fmla="*/ 118 w 112"/>
                <a:gd name="T21" fmla="*/ 277 h 525"/>
                <a:gd name="T22" fmla="*/ 12 w 112"/>
                <a:gd name="T23" fmla="*/ 78 h 525"/>
                <a:gd name="T24" fmla="*/ 118 w 112"/>
                <a:gd name="T25" fmla="*/ 208 h 525"/>
                <a:gd name="T26" fmla="*/ 118 w 112"/>
                <a:gd name="T27" fmla="*/ 132 h 525"/>
                <a:gd name="T28" fmla="*/ 137 w 112"/>
                <a:gd name="T29" fmla="*/ 132 h 525"/>
                <a:gd name="T30" fmla="*/ 243 w 112"/>
                <a:gd name="T31" fmla="*/ 0 h 525"/>
                <a:gd name="T32" fmla="*/ 139 w 112"/>
                <a:gd name="T33" fmla="*/ 199 h 525"/>
                <a:gd name="T34" fmla="*/ 139 w 112"/>
                <a:gd name="T35" fmla="*/ 383 h 525"/>
                <a:gd name="T36" fmla="*/ 250 w 112"/>
                <a:gd name="T37" fmla="*/ 220 h 525"/>
                <a:gd name="T38" fmla="*/ 139 w 112"/>
                <a:gd name="T39" fmla="*/ 423 h 525"/>
                <a:gd name="T40" fmla="*/ 139 w 112"/>
                <a:gd name="T41" fmla="*/ 624 h 525"/>
                <a:gd name="T42" fmla="*/ 248 w 112"/>
                <a:gd name="T43" fmla="*/ 482 h 525"/>
                <a:gd name="T44" fmla="*/ 139 w 112"/>
                <a:gd name="T45" fmla="*/ 686 h 525"/>
                <a:gd name="T46" fmla="*/ 139 w 112"/>
                <a:gd name="T47" fmla="*/ 877 h 525"/>
                <a:gd name="T48" fmla="*/ 248 w 112"/>
                <a:gd name="T49" fmla="*/ 740 h 525"/>
                <a:gd name="T50" fmla="*/ 139 w 112"/>
                <a:gd name="T51" fmla="*/ 938 h 525"/>
                <a:gd name="T52" fmla="*/ 141 w 112"/>
                <a:gd name="T53" fmla="*/ 1163 h 525"/>
                <a:gd name="T54" fmla="*/ 255 w 112"/>
                <a:gd name="T55" fmla="*/ 981 h 525"/>
                <a:gd name="T56" fmla="*/ 141 w 112"/>
                <a:gd name="T57" fmla="*/ 1187 h 525"/>
                <a:gd name="T58" fmla="*/ 141 w 112"/>
                <a:gd name="T59" fmla="*/ 1241 h 525"/>
                <a:gd name="T60" fmla="*/ 120 w 112"/>
                <a:gd name="T61" fmla="*/ 1241 h 525"/>
                <a:gd name="T62" fmla="*/ 120 w 112"/>
                <a:gd name="T63" fmla="*/ 1224 h 525"/>
                <a:gd name="T64" fmla="*/ 17 w 112"/>
                <a:gd name="T65" fmla="*/ 1026 h 525"/>
                <a:gd name="T66" fmla="*/ 120 w 112"/>
                <a:gd name="T67" fmla="*/ 1151 h 52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7" name="Freeform 94"/>
            <p:cNvSpPr>
              <a:spLocks noChangeArrowheads="1"/>
            </p:cNvSpPr>
            <p:nvPr/>
          </p:nvSpPr>
          <p:spPr bwMode="auto">
            <a:xfrm>
              <a:off x="125" y="2688"/>
              <a:ext cx="359" cy="560"/>
            </a:xfrm>
            <a:custGeom>
              <a:avLst/>
              <a:gdLst>
                <a:gd name="T0" fmla="*/ 340 w 152"/>
                <a:gd name="T1" fmla="*/ 560 h 237"/>
                <a:gd name="T2" fmla="*/ 26 w 152"/>
                <a:gd name="T3" fmla="*/ 0 h 237"/>
                <a:gd name="T4" fmla="*/ 340 w 152"/>
                <a:gd name="T5" fmla="*/ 560 h 23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8" name="Freeform 95"/>
            <p:cNvSpPr>
              <a:spLocks noChangeArrowheads="1"/>
            </p:cNvSpPr>
            <p:nvPr/>
          </p:nvSpPr>
          <p:spPr bwMode="auto">
            <a:xfrm>
              <a:off x="200" y="2756"/>
              <a:ext cx="305" cy="520"/>
            </a:xfrm>
            <a:custGeom>
              <a:avLst/>
              <a:gdLst>
                <a:gd name="T0" fmla="*/ 265 w 129"/>
                <a:gd name="T1" fmla="*/ 466 h 220"/>
                <a:gd name="T2" fmla="*/ 255 w 129"/>
                <a:gd name="T3" fmla="*/ 449 h 220"/>
                <a:gd name="T4" fmla="*/ 236 w 129"/>
                <a:gd name="T5" fmla="*/ 421 h 220"/>
                <a:gd name="T6" fmla="*/ 227 w 129"/>
                <a:gd name="T7" fmla="*/ 409 h 220"/>
                <a:gd name="T8" fmla="*/ 208 w 129"/>
                <a:gd name="T9" fmla="*/ 373 h 220"/>
                <a:gd name="T10" fmla="*/ 206 w 129"/>
                <a:gd name="T11" fmla="*/ 364 h 220"/>
                <a:gd name="T12" fmla="*/ 194 w 129"/>
                <a:gd name="T13" fmla="*/ 345 h 220"/>
                <a:gd name="T14" fmla="*/ 184 w 129"/>
                <a:gd name="T15" fmla="*/ 329 h 220"/>
                <a:gd name="T16" fmla="*/ 180 w 129"/>
                <a:gd name="T17" fmla="*/ 319 h 220"/>
                <a:gd name="T18" fmla="*/ 175 w 129"/>
                <a:gd name="T19" fmla="*/ 312 h 220"/>
                <a:gd name="T20" fmla="*/ 161 w 129"/>
                <a:gd name="T21" fmla="*/ 293 h 220"/>
                <a:gd name="T22" fmla="*/ 156 w 129"/>
                <a:gd name="T23" fmla="*/ 286 h 220"/>
                <a:gd name="T24" fmla="*/ 149 w 129"/>
                <a:gd name="T25" fmla="*/ 272 h 220"/>
                <a:gd name="T26" fmla="*/ 142 w 129"/>
                <a:gd name="T27" fmla="*/ 260 h 220"/>
                <a:gd name="T28" fmla="*/ 130 w 129"/>
                <a:gd name="T29" fmla="*/ 243 h 220"/>
                <a:gd name="T30" fmla="*/ 121 w 129"/>
                <a:gd name="T31" fmla="*/ 225 h 220"/>
                <a:gd name="T32" fmla="*/ 116 w 129"/>
                <a:gd name="T33" fmla="*/ 217 h 220"/>
                <a:gd name="T34" fmla="*/ 113 w 129"/>
                <a:gd name="T35" fmla="*/ 208 h 220"/>
                <a:gd name="T36" fmla="*/ 109 w 129"/>
                <a:gd name="T37" fmla="*/ 203 h 220"/>
                <a:gd name="T38" fmla="*/ 106 w 129"/>
                <a:gd name="T39" fmla="*/ 201 h 220"/>
                <a:gd name="T40" fmla="*/ 102 w 129"/>
                <a:gd name="T41" fmla="*/ 191 h 220"/>
                <a:gd name="T42" fmla="*/ 85 w 129"/>
                <a:gd name="T43" fmla="*/ 165 h 220"/>
                <a:gd name="T44" fmla="*/ 80 w 129"/>
                <a:gd name="T45" fmla="*/ 156 h 220"/>
                <a:gd name="T46" fmla="*/ 73 w 129"/>
                <a:gd name="T47" fmla="*/ 144 h 220"/>
                <a:gd name="T48" fmla="*/ 64 w 129"/>
                <a:gd name="T49" fmla="*/ 125 h 220"/>
                <a:gd name="T50" fmla="*/ 64 w 129"/>
                <a:gd name="T51" fmla="*/ 116 h 220"/>
                <a:gd name="T52" fmla="*/ 54 w 129"/>
                <a:gd name="T53" fmla="*/ 111 h 220"/>
                <a:gd name="T54" fmla="*/ 47 w 129"/>
                <a:gd name="T55" fmla="*/ 106 h 220"/>
                <a:gd name="T56" fmla="*/ 43 w 129"/>
                <a:gd name="T57" fmla="*/ 95 h 220"/>
                <a:gd name="T58" fmla="*/ 40 w 129"/>
                <a:gd name="T59" fmla="*/ 95 h 220"/>
                <a:gd name="T60" fmla="*/ 38 w 129"/>
                <a:gd name="T61" fmla="*/ 90 h 220"/>
                <a:gd name="T62" fmla="*/ 38 w 129"/>
                <a:gd name="T63" fmla="*/ 78 h 220"/>
                <a:gd name="T64" fmla="*/ 28 w 129"/>
                <a:gd name="T65" fmla="*/ 73 h 220"/>
                <a:gd name="T66" fmla="*/ 28 w 129"/>
                <a:gd name="T67" fmla="*/ 69 h 220"/>
                <a:gd name="T68" fmla="*/ 21 w 129"/>
                <a:gd name="T69" fmla="*/ 61 h 220"/>
                <a:gd name="T70" fmla="*/ 19 w 129"/>
                <a:gd name="T71" fmla="*/ 54 h 220"/>
                <a:gd name="T72" fmla="*/ 24 w 129"/>
                <a:gd name="T73" fmla="*/ 54 h 220"/>
                <a:gd name="T74" fmla="*/ 14 w 129"/>
                <a:gd name="T75" fmla="*/ 43 h 220"/>
                <a:gd name="T76" fmla="*/ 7 w 129"/>
                <a:gd name="T77" fmla="*/ 19 h 220"/>
                <a:gd name="T78" fmla="*/ 5 w 129"/>
                <a:gd name="T79" fmla="*/ 14 h 220"/>
                <a:gd name="T80" fmla="*/ 0 w 129"/>
                <a:gd name="T81" fmla="*/ 0 h 220"/>
                <a:gd name="T82" fmla="*/ 5 w 129"/>
                <a:gd name="T83" fmla="*/ 7 h 220"/>
                <a:gd name="T84" fmla="*/ 7 w 129"/>
                <a:gd name="T85" fmla="*/ 17 h 220"/>
                <a:gd name="T86" fmla="*/ 26 w 129"/>
                <a:gd name="T87" fmla="*/ 38 h 220"/>
                <a:gd name="T88" fmla="*/ 50 w 129"/>
                <a:gd name="T89" fmla="*/ 76 h 220"/>
                <a:gd name="T90" fmla="*/ 73 w 129"/>
                <a:gd name="T91" fmla="*/ 113 h 220"/>
                <a:gd name="T92" fmla="*/ 92 w 129"/>
                <a:gd name="T93" fmla="*/ 144 h 220"/>
                <a:gd name="T94" fmla="*/ 109 w 129"/>
                <a:gd name="T95" fmla="*/ 173 h 220"/>
                <a:gd name="T96" fmla="*/ 135 w 129"/>
                <a:gd name="T97" fmla="*/ 222 h 220"/>
                <a:gd name="T98" fmla="*/ 149 w 129"/>
                <a:gd name="T99" fmla="*/ 248 h 220"/>
                <a:gd name="T100" fmla="*/ 166 w 129"/>
                <a:gd name="T101" fmla="*/ 284 h 220"/>
                <a:gd name="T102" fmla="*/ 239 w 129"/>
                <a:gd name="T103" fmla="*/ 395 h 220"/>
                <a:gd name="T104" fmla="*/ 253 w 129"/>
                <a:gd name="T105" fmla="*/ 425 h 220"/>
                <a:gd name="T106" fmla="*/ 296 w 129"/>
                <a:gd name="T107" fmla="*/ 515 h 22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9" name="Freeform 96"/>
            <p:cNvSpPr>
              <a:spLocks noChangeArrowheads="1"/>
            </p:cNvSpPr>
            <p:nvPr/>
          </p:nvSpPr>
          <p:spPr bwMode="auto">
            <a:xfrm>
              <a:off x="486" y="139"/>
              <a:ext cx="232" cy="444"/>
            </a:xfrm>
            <a:custGeom>
              <a:avLst/>
              <a:gdLst>
                <a:gd name="T0" fmla="*/ 144 w 98"/>
                <a:gd name="T1" fmla="*/ 9 h 188"/>
                <a:gd name="T2" fmla="*/ 33 w 98"/>
                <a:gd name="T3" fmla="*/ 444 h 188"/>
                <a:gd name="T4" fmla="*/ 187 w 98"/>
                <a:gd name="T5" fmla="*/ 274 h 188"/>
                <a:gd name="T6" fmla="*/ 144 w 98"/>
                <a:gd name="T7" fmla="*/ 9 h 18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0" name="Freeform 97"/>
            <p:cNvSpPr>
              <a:spLocks noChangeArrowheads="1"/>
            </p:cNvSpPr>
            <p:nvPr/>
          </p:nvSpPr>
          <p:spPr bwMode="auto">
            <a:xfrm>
              <a:off x="588" y="151"/>
              <a:ext cx="118" cy="371"/>
            </a:xfrm>
            <a:custGeom>
              <a:avLst/>
              <a:gdLst>
                <a:gd name="T0" fmla="*/ 42 w 50"/>
                <a:gd name="T1" fmla="*/ 0 h 157"/>
                <a:gd name="T2" fmla="*/ 0 w 50"/>
                <a:gd name="T3" fmla="*/ 371 h 157"/>
                <a:gd name="T4" fmla="*/ 85 w 50"/>
                <a:gd name="T5" fmla="*/ 262 h 157"/>
                <a:gd name="T6" fmla="*/ 42 w 50"/>
                <a:gd name="T7" fmla="*/ 0 h 15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1" name="Freeform 98"/>
            <p:cNvSpPr>
              <a:spLocks noChangeArrowheads="1"/>
            </p:cNvSpPr>
            <p:nvPr/>
          </p:nvSpPr>
          <p:spPr bwMode="auto">
            <a:xfrm>
              <a:off x="503" y="1521"/>
              <a:ext cx="252" cy="498"/>
            </a:xfrm>
            <a:custGeom>
              <a:avLst/>
              <a:gdLst>
                <a:gd name="T0" fmla="*/ 158 w 107"/>
                <a:gd name="T1" fmla="*/ 9 h 211"/>
                <a:gd name="T2" fmla="*/ 38 w 107"/>
                <a:gd name="T3" fmla="*/ 498 h 211"/>
                <a:gd name="T4" fmla="*/ 205 w 107"/>
                <a:gd name="T5" fmla="*/ 307 h 211"/>
                <a:gd name="T6" fmla="*/ 158 w 107"/>
                <a:gd name="T7" fmla="*/ 9 h 21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2" name="Freeform 99"/>
            <p:cNvSpPr>
              <a:spLocks noChangeArrowheads="1"/>
            </p:cNvSpPr>
            <p:nvPr/>
          </p:nvSpPr>
          <p:spPr bwMode="auto">
            <a:xfrm>
              <a:off x="616" y="1530"/>
              <a:ext cx="128" cy="416"/>
            </a:xfrm>
            <a:custGeom>
              <a:avLst/>
              <a:gdLst>
                <a:gd name="T0" fmla="*/ 45 w 54"/>
                <a:gd name="T1" fmla="*/ 0 h 176"/>
                <a:gd name="T2" fmla="*/ 0 w 54"/>
                <a:gd name="T3" fmla="*/ 416 h 176"/>
                <a:gd name="T4" fmla="*/ 90 w 54"/>
                <a:gd name="T5" fmla="*/ 295 h 176"/>
                <a:gd name="T6" fmla="*/ 45 w 54"/>
                <a:gd name="T7" fmla="*/ 0 h 17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3" name="Freeform 100"/>
            <p:cNvSpPr>
              <a:spLocks noChangeArrowheads="1"/>
            </p:cNvSpPr>
            <p:nvPr/>
          </p:nvSpPr>
          <p:spPr bwMode="auto">
            <a:xfrm>
              <a:off x="484" y="2780"/>
              <a:ext cx="255" cy="498"/>
            </a:xfrm>
            <a:custGeom>
              <a:avLst/>
              <a:gdLst>
                <a:gd name="T0" fmla="*/ 161 w 108"/>
                <a:gd name="T1" fmla="*/ 7 h 211"/>
                <a:gd name="T2" fmla="*/ 35 w 108"/>
                <a:gd name="T3" fmla="*/ 498 h 211"/>
                <a:gd name="T4" fmla="*/ 205 w 108"/>
                <a:gd name="T5" fmla="*/ 307 h 211"/>
                <a:gd name="T6" fmla="*/ 161 w 108"/>
                <a:gd name="T7" fmla="*/ 7 h 21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4" name="Freeform 101"/>
            <p:cNvSpPr>
              <a:spLocks noChangeArrowheads="1"/>
            </p:cNvSpPr>
            <p:nvPr/>
          </p:nvSpPr>
          <p:spPr bwMode="auto">
            <a:xfrm>
              <a:off x="597" y="2789"/>
              <a:ext cx="128" cy="416"/>
            </a:xfrm>
            <a:custGeom>
              <a:avLst/>
              <a:gdLst>
                <a:gd name="T0" fmla="*/ 47 w 54"/>
                <a:gd name="T1" fmla="*/ 0 h 176"/>
                <a:gd name="T2" fmla="*/ 0 w 54"/>
                <a:gd name="T3" fmla="*/ 416 h 176"/>
                <a:gd name="T4" fmla="*/ 92 w 54"/>
                <a:gd name="T5" fmla="*/ 298 h 176"/>
                <a:gd name="T6" fmla="*/ 47 w 54"/>
                <a:gd name="T7" fmla="*/ 0 h 17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5" name="Freeform 102"/>
            <p:cNvSpPr>
              <a:spLocks noChangeArrowheads="1"/>
            </p:cNvSpPr>
            <p:nvPr/>
          </p:nvSpPr>
          <p:spPr bwMode="auto">
            <a:xfrm>
              <a:off x="205" y="1292"/>
              <a:ext cx="255" cy="496"/>
            </a:xfrm>
            <a:custGeom>
              <a:avLst/>
              <a:gdLst>
                <a:gd name="T0" fmla="*/ 94 w 108"/>
                <a:gd name="T1" fmla="*/ 7 h 210"/>
                <a:gd name="T2" fmla="*/ 217 w 108"/>
                <a:gd name="T3" fmla="*/ 496 h 210"/>
                <a:gd name="T4" fmla="*/ 52 w 108"/>
                <a:gd name="T5" fmla="*/ 302 h 210"/>
                <a:gd name="T6" fmla="*/ 94 w 108"/>
                <a:gd name="T7" fmla="*/ 7 h 2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6" name="Freeform 103"/>
            <p:cNvSpPr>
              <a:spLocks noChangeArrowheads="1"/>
            </p:cNvSpPr>
            <p:nvPr/>
          </p:nvSpPr>
          <p:spPr bwMode="auto">
            <a:xfrm>
              <a:off x="217" y="1301"/>
              <a:ext cx="127" cy="418"/>
            </a:xfrm>
            <a:custGeom>
              <a:avLst/>
              <a:gdLst>
                <a:gd name="T0" fmla="*/ 82 w 54"/>
                <a:gd name="T1" fmla="*/ 0 h 177"/>
                <a:gd name="T2" fmla="*/ 127 w 54"/>
                <a:gd name="T3" fmla="*/ 418 h 177"/>
                <a:gd name="T4" fmla="*/ 40 w 54"/>
                <a:gd name="T5" fmla="*/ 293 h 177"/>
                <a:gd name="T6" fmla="*/ 82 w 54"/>
                <a:gd name="T7" fmla="*/ 0 h 1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7" name="Freeform 104"/>
            <p:cNvSpPr>
              <a:spLocks noChangeArrowheads="1"/>
            </p:cNvSpPr>
            <p:nvPr/>
          </p:nvSpPr>
          <p:spPr bwMode="auto">
            <a:xfrm>
              <a:off x="137" y="2036"/>
              <a:ext cx="356" cy="560"/>
            </a:xfrm>
            <a:custGeom>
              <a:avLst/>
              <a:gdLst>
                <a:gd name="T0" fmla="*/ 337 w 151"/>
                <a:gd name="T1" fmla="*/ 560 h 237"/>
                <a:gd name="T2" fmla="*/ 24 w 151"/>
                <a:gd name="T3" fmla="*/ 0 h 237"/>
                <a:gd name="T4" fmla="*/ 337 w 151"/>
                <a:gd name="T5" fmla="*/ 560 h 23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8" name="Freeform 105"/>
            <p:cNvSpPr>
              <a:spLocks noChangeArrowheads="1"/>
            </p:cNvSpPr>
            <p:nvPr/>
          </p:nvSpPr>
          <p:spPr bwMode="auto">
            <a:xfrm>
              <a:off x="491" y="1627"/>
              <a:ext cx="357" cy="560"/>
            </a:xfrm>
            <a:custGeom>
              <a:avLst/>
              <a:gdLst>
                <a:gd name="T0" fmla="*/ 17 w 151"/>
                <a:gd name="T1" fmla="*/ 560 h 237"/>
                <a:gd name="T2" fmla="*/ 331 w 151"/>
                <a:gd name="T3" fmla="*/ 0 h 237"/>
                <a:gd name="T4" fmla="*/ 17 w 151"/>
                <a:gd name="T5" fmla="*/ 560 h 23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9" name="Freeform 106"/>
            <p:cNvSpPr>
              <a:spLocks noChangeArrowheads="1"/>
            </p:cNvSpPr>
            <p:nvPr/>
          </p:nvSpPr>
          <p:spPr bwMode="auto">
            <a:xfrm>
              <a:off x="463" y="2227"/>
              <a:ext cx="356" cy="562"/>
            </a:xfrm>
            <a:custGeom>
              <a:avLst/>
              <a:gdLst>
                <a:gd name="T0" fmla="*/ 19 w 151"/>
                <a:gd name="T1" fmla="*/ 562 h 238"/>
                <a:gd name="T2" fmla="*/ 330 w 151"/>
                <a:gd name="T3" fmla="*/ 0 h 238"/>
                <a:gd name="T4" fmla="*/ 19 w 151"/>
                <a:gd name="T5" fmla="*/ 562 h 23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0" name="Freeform 107"/>
            <p:cNvSpPr>
              <a:spLocks noChangeArrowheads="1"/>
            </p:cNvSpPr>
            <p:nvPr/>
          </p:nvSpPr>
          <p:spPr bwMode="auto">
            <a:xfrm>
              <a:off x="467" y="2860"/>
              <a:ext cx="352" cy="562"/>
            </a:xfrm>
            <a:custGeom>
              <a:avLst/>
              <a:gdLst>
                <a:gd name="T0" fmla="*/ 17 w 149"/>
                <a:gd name="T1" fmla="*/ 562 h 238"/>
                <a:gd name="T2" fmla="*/ 331 w 149"/>
                <a:gd name="T3" fmla="*/ 0 h 238"/>
                <a:gd name="T4" fmla="*/ 17 w 149"/>
                <a:gd name="T5" fmla="*/ 562 h 23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1" name="Freeform 108"/>
            <p:cNvSpPr>
              <a:spLocks noChangeArrowheads="1"/>
            </p:cNvSpPr>
            <p:nvPr/>
          </p:nvSpPr>
          <p:spPr bwMode="auto">
            <a:xfrm>
              <a:off x="120" y="1367"/>
              <a:ext cx="357" cy="555"/>
            </a:xfrm>
            <a:custGeom>
              <a:avLst/>
              <a:gdLst>
                <a:gd name="T0" fmla="*/ 340 w 151"/>
                <a:gd name="T1" fmla="*/ 555 h 235"/>
                <a:gd name="T2" fmla="*/ 26 w 151"/>
                <a:gd name="T3" fmla="*/ 0 h 235"/>
                <a:gd name="T4" fmla="*/ 340 w 151"/>
                <a:gd name="T5" fmla="*/ 555 h 23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2" name="Freeform 109"/>
            <p:cNvSpPr>
              <a:spLocks noChangeArrowheads="1"/>
            </p:cNvSpPr>
            <p:nvPr/>
          </p:nvSpPr>
          <p:spPr bwMode="auto">
            <a:xfrm>
              <a:off x="507" y="902"/>
              <a:ext cx="355" cy="558"/>
            </a:xfrm>
            <a:custGeom>
              <a:avLst/>
              <a:gdLst>
                <a:gd name="T0" fmla="*/ 14 w 150"/>
                <a:gd name="T1" fmla="*/ 558 h 236"/>
                <a:gd name="T2" fmla="*/ 331 w 150"/>
                <a:gd name="T3" fmla="*/ 0 h 236"/>
                <a:gd name="T4" fmla="*/ 14 w 150"/>
                <a:gd name="T5" fmla="*/ 558 h 23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3" name="Freeform 110"/>
            <p:cNvSpPr>
              <a:spLocks noChangeArrowheads="1"/>
            </p:cNvSpPr>
            <p:nvPr/>
          </p:nvSpPr>
          <p:spPr bwMode="auto">
            <a:xfrm>
              <a:off x="120" y="659"/>
              <a:ext cx="357" cy="560"/>
            </a:xfrm>
            <a:custGeom>
              <a:avLst/>
              <a:gdLst>
                <a:gd name="T0" fmla="*/ 340 w 151"/>
                <a:gd name="T1" fmla="*/ 560 h 237"/>
                <a:gd name="T2" fmla="*/ 26 w 151"/>
                <a:gd name="T3" fmla="*/ 0 h 237"/>
                <a:gd name="T4" fmla="*/ 340 w 151"/>
                <a:gd name="T5" fmla="*/ 560 h 23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4" name="Freeform 111"/>
            <p:cNvSpPr>
              <a:spLocks noChangeArrowheads="1"/>
            </p:cNvSpPr>
            <p:nvPr/>
          </p:nvSpPr>
          <p:spPr bwMode="auto">
            <a:xfrm>
              <a:off x="104" y="0"/>
              <a:ext cx="359" cy="562"/>
            </a:xfrm>
            <a:custGeom>
              <a:avLst/>
              <a:gdLst>
                <a:gd name="T0" fmla="*/ 340 w 152"/>
                <a:gd name="T1" fmla="*/ 562 h 238"/>
                <a:gd name="T2" fmla="*/ 26 w 152"/>
                <a:gd name="T3" fmla="*/ 0 h 238"/>
                <a:gd name="T4" fmla="*/ 340 w 152"/>
                <a:gd name="T5" fmla="*/ 562 h 23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5" name="Freeform 112"/>
            <p:cNvSpPr>
              <a:spLocks noChangeArrowheads="1"/>
            </p:cNvSpPr>
            <p:nvPr/>
          </p:nvSpPr>
          <p:spPr bwMode="auto">
            <a:xfrm>
              <a:off x="477" y="252"/>
              <a:ext cx="321" cy="501"/>
            </a:xfrm>
            <a:custGeom>
              <a:avLst/>
              <a:gdLst>
                <a:gd name="T0" fmla="*/ 14 w 136"/>
                <a:gd name="T1" fmla="*/ 501 h 212"/>
                <a:gd name="T2" fmla="*/ 297 w 136"/>
                <a:gd name="T3" fmla="*/ 0 h 212"/>
                <a:gd name="T4" fmla="*/ 14 w 136"/>
                <a:gd name="T5" fmla="*/ 501 h 2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6" name="Freeform 113"/>
            <p:cNvSpPr>
              <a:spLocks noChangeArrowheads="1"/>
            </p:cNvSpPr>
            <p:nvPr/>
          </p:nvSpPr>
          <p:spPr bwMode="auto">
            <a:xfrm>
              <a:off x="512" y="1627"/>
              <a:ext cx="300" cy="551"/>
            </a:xfrm>
            <a:custGeom>
              <a:avLst/>
              <a:gdLst>
                <a:gd name="T0" fmla="*/ 31 w 127"/>
                <a:gd name="T1" fmla="*/ 487 h 233"/>
                <a:gd name="T2" fmla="*/ 40 w 127"/>
                <a:gd name="T3" fmla="*/ 471 h 233"/>
                <a:gd name="T4" fmla="*/ 54 w 127"/>
                <a:gd name="T5" fmla="*/ 437 h 233"/>
                <a:gd name="T6" fmla="*/ 61 w 127"/>
                <a:gd name="T7" fmla="*/ 423 h 233"/>
                <a:gd name="T8" fmla="*/ 83 w 127"/>
                <a:gd name="T9" fmla="*/ 393 h 233"/>
                <a:gd name="T10" fmla="*/ 87 w 127"/>
                <a:gd name="T11" fmla="*/ 378 h 233"/>
                <a:gd name="T12" fmla="*/ 99 w 127"/>
                <a:gd name="T13" fmla="*/ 359 h 233"/>
                <a:gd name="T14" fmla="*/ 109 w 127"/>
                <a:gd name="T15" fmla="*/ 343 h 233"/>
                <a:gd name="T16" fmla="*/ 116 w 127"/>
                <a:gd name="T17" fmla="*/ 333 h 233"/>
                <a:gd name="T18" fmla="*/ 116 w 127"/>
                <a:gd name="T19" fmla="*/ 324 h 233"/>
                <a:gd name="T20" fmla="*/ 128 w 127"/>
                <a:gd name="T21" fmla="*/ 303 h 233"/>
                <a:gd name="T22" fmla="*/ 132 w 127"/>
                <a:gd name="T23" fmla="*/ 293 h 233"/>
                <a:gd name="T24" fmla="*/ 137 w 127"/>
                <a:gd name="T25" fmla="*/ 281 h 233"/>
                <a:gd name="T26" fmla="*/ 149 w 127"/>
                <a:gd name="T27" fmla="*/ 267 h 233"/>
                <a:gd name="T28" fmla="*/ 156 w 127"/>
                <a:gd name="T29" fmla="*/ 251 h 233"/>
                <a:gd name="T30" fmla="*/ 168 w 127"/>
                <a:gd name="T31" fmla="*/ 232 h 233"/>
                <a:gd name="T32" fmla="*/ 170 w 127"/>
                <a:gd name="T33" fmla="*/ 222 h 233"/>
                <a:gd name="T34" fmla="*/ 177 w 127"/>
                <a:gd name="T35" fmla="*/ 215 h 233"/>
                <a:gd name="T36" fmla="*/ 180 w 127"/>
                <a:gd name="T37" fmla="*/ 206 h 233"/>
                <a:gd name="T38" fmla="*/ 180 w 127"/>
                <a:gd name="T39" fmla="*/ 203 h 233"/>
                <a:gd name="T40" fmla="*/ 187 w 127"/>
                <a:gd name="T41" fmla="*/ 194 h 233"/>
                <a:gd name="T42" fmla="*/ 201 w 127"/>
                <a:gd name="T43" fmla="*/ 168 h 233"/>
                <a:gd name="T44" fmla="*/ 208 w 127"/>
                <a:gd name="T45" fmla="*/ 154 h 233"/>
                <a:gd name="T46" fmla="*/ 213 w 127"/>
                <a:gd name="T47" fmla="*/ 147 h 233"/>
                <a:gd name="T48" fmla="*/ 224 w 127"/>
                <a:gd name="T49" fmla="*/ 123 h 233"/>
                <a:gd name="T50" fmla="*/ 231 w 127"/>
                <a:gd name="T51" fmla="*/ 121 h 233"/>
                <a:gd name="T52" fmla="*/ 234 w 127"/>
                <a:gd name="T53" fmla="*/ 109 h 233"/>
                <a:gd name="T54" fmla="*/ 234 w 127"/>
                <a:gd name="T55" fmla="*/ 102 h 233"/>
                <a:gd name="T56" fmla="*/ 241 w 127"/>
                <a:gd name="T57" fmla="*/ 90 h 233"/>
                <a:gd name="T58" fmla="*/ 241 w 127"/>
                <a:gd name="T59" fmla="*/ 87 h 233"/>
                <a:gd name="T60" fmla="*/ 243 w 127"/>
                <a:gd name="T61" fmla="*/ 83 h 233"/>
                <a:gd name="T62" fmla="*/ 253 w 127"/>
                <a:gd name="T63" fmla="*/ 76 h 233"/>
                <a:gd name="T64" fmla="*/ 255 w 127"/>
                <a:gd name="T65" fmla="*/ 66 h 233"/>
                <a:gd name="T66" fmla="*/ 257 w 127"/>
                <a:gd name="T67" fmla="*/ 61 h 233"/>
                <a:gd name="T68" fmla="*/ 260 w 127"/>
                <a:gd name="T69" fmla="*/ 54 h 233"/>
                <a:gd name="T70" fmla="*/ 262 w 127"/>
                <a:gd name="T71" fmla="*/ 45 h 233"/>
                <a:gd name="T72" fmla="*/ 265 w 127"/>
                <a:gd name="T73" fmla="*/ 54 h 233"/>
                <a:gd name="T74" fmla="*/ 274 w 127"/>
                <a:gd name="T75" fmla="*/ 38 h 233"/>
                <a:gd name="T76" fmla="*/ 288 w 127"/>
                <a:gd name="T77" fmla="*/ 19 h 233"/>
                <a:gd name="T78" fmla="*/ 293 w 127"/>
                <a:gd name="T79" fmla="*/ 14 h 233"/>
                <a:gd name="T80" fmla="*/ 300 w 127"/>
                <a:gd name="T81" fmla="*/ 0 h 233"/>
                <a:gd name="T82" fmla="*/ 300 w 127"/>
                <a:gd name="T83" fmla="*/ 7 h 233"/>
                <a:gd name="T84" fmla="*/ 291 w 127"/>
                <a:gd name="T85" fmla="*/ 19 h 233"/>
                <a:gd name="T86" fmla="*/ 281 w 127"/>
                <a:gd name="T87" fmla="*/ 43 h 233"/>
                <a:gd name="T88" fmla="*/ 260 w 127"/>
                <a:gd name="T89" fmla="*/ 83 h 233"/>
                <a:gd name="T90" fmla="*/ 239 w 127"/>
                <a:gd name="T91" fmla="*/ 128 h 233"/>
                <a:gd name="T92" fmla="*/ 220 w 127"/>
                <a:gd name="T93" fmla="*/ 163 h 233"/>
                <a:gd name="T94" fmla="*/ 208 w 127"/>
                <a:gd name="T95" fmla="*/ 187 h 233"/>
                <a:gd name="T96" fmla="*/ 177 w 127"/>
                <a:gd name="T97" fmla="*/ 239 h 233"/>
                <a:gd name="T98" fmla="*/ 161 w 127"/>
                <a:gd name="T99" fmla="*/ 267 h 233"/>
                <a:gd name="T100" fmla="*/ 137 w 127"/>
                <a:gd name="T101" fmla="*/ 300 h 233"/>
                <a:gd name="T102" fmla="*/ 78 w 127"/>
                <a:gd name="T103" fmla="*/ 423 h 233"/>
                <a:gd name="T104" fmla="*/ 61 w 127"/>
                <a:gd name="T105" fmla="*/ 456 h 233"/>
                <a:gd name="T106" fmla="*/ 2 w 127"/>
                <a:gd name="T107" fmla="*/ 542 h 23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7" name="Freeform 114"/>
            <p:cNvSpPr>
              <a:spLocks noChangeArrowheads="1"/>
            </p:cNvSpPr>
            <p:nvPr/>
          </p:nvSpPr>
          <p:spPr bwMode="auto">
            <a:xfrm>
              <a:off x="529" y="921"/>
              <a:ext cx="300" cy="550"/>
            </a:xfrm>
            <a:custGeom>
              <a:avLst/>
              <a:gdLst>
                <a:gd name="T0" fmla="*/ 31 w 127"/>
                <a:gd name="T1" fmla="*/ 486 h 233"/>
                <a:gd name="T2" fmla="*/ 40 w 127"/>
                <a:gd name="T3" fmla="*/ 470 h 233"/>
                <a:gd name="T4" fmla="*/ 54 w 127"/>
                <a:gd name="T5" fmla="*/ 434 h 233"/>
                <a:gd name="T6" fmla="*/ 61 w 127"/>
                <a:gd name="T7" fmla="*/ 423 h 233"/>
                <a:gd name="T8" fmla="*/ 85 w 127"/>
                <a:gd name="T9" fmla="*/ 389 h 233"/>
                <a:gd name="T10" fmla="*/ 87 w 127"/>
                <a:gd name="T11" fmla="*/ 378 h 233"/>
                <a:gd name="T12" fmla="*/ 99 w 127"/>
                <a:gd name="T13" fmla="*/ 356 h 233"/>
                <a:gd name="T14" fmla="*/ 109 w 127"/>
                <a:gd name="T15" fmla="*/ 340 h 233"/>
                <a:gd name="T16" fmla="*/ 116 w 127"/>
                <a:gd name="T17" fmla="*/ 330 h 233"/>
                <a:gd name="T18" fmla="*/ 118 w 127"/>
                <a:gd name="T19" fmla="*/ 323 h 233"/>
                <a:gd name="T20" fmla="*/ 128 w 127"/>
                <a:gd name="T21" fmla="*/ 302 h 233"/>
                <a:gd name="T22" fmla="*/ 135 w 127"/>
                <a:gd name="T23" fmla="*/ 293 h 233"/>
                <a:gd name="T24" fmla="*/ 137 w 127"/>
                <a:gd name="T25" fmla="*/ 279 h 233"/>
                <a:gd name="T26" fmla="*/ 149 w 127"/>
                <a:gd name="T27" fmla="*/ 264 h 233"/>
                <a:gd name="T28" fmla="*/ 156 w 127"/>
                <a:gd name="T29" fmla="*/ 250 h 233"/>
                <a:gd name="T30" fmla="*/ 168 w 127"/>
                <a:gd name="T31" fmla="*/ 229 h 233"/>
                <a:gd name="T32" fmla="*/ 172 w 127"/>
                <a:gd name="T33" fmla="*/ 220 h 233"/>
                <a:gd name="T34" fmla="*/ 177 w 127"/>
                <a:gd name="T35" fmla="*/ 212 h 233"/>
                <a:gd name="T36" fmla="*/ 180 w 127"/>
                <a:gd name="T37" fmla="*/ 208 h 233"/>
                <a:gd name="T38" fmla="*/ 182 w 127"/>
                <a:gd name="T39" fmla="*/ 201 h 233"/>
                <a:gd name="T40" fmla="*/ 187 w 127"/>
                <a:gd name="T41" fmla="*/ 194 h 233"/>
                <a:gd name="T42" fmla="*/ 201 w 127"/>
                <a:gd name="T43" fmla="*/ 165 h 233"/>
                <a:gd name="T44" fmla="*/ 208 w 127"/>
                <a:gd name="T45" fmla="*/ 153 h 233"/>
                <a:gd name="T46" fmla="*/ 215 w 127"/>
                <a:gd name="T47" fmla="*/ 146 h 233"/>
                <a:gd name="T48" fmla="*/ 224 w 127"/>
                <a:gd name="T49" fmla="*/ 123 h 233"/>
                <a:gd name="T50" fmla="*/ 231 w 127"/>
                <a:gd name="T51" fmla="*/ 120 h 233"/>
                <a:gd name="T52" fmla="*/ 234 w 127"/>
                <a:gd name="T53" fmla="*/ 109 h 233"/>
                <a:gd name="T54" fmla="*/ 234 w 127"/>
                <a:gd name="T55" fmla="*/ 99 h 233"/>
                <a:gd name="T56" fmla="*/ 241 w 127"/>
                <a:gd name="T57" fmla="*/ 90 h 233"/>
                <a:gd name="T58" fmla="*/ 241 w 127"/>
                <a:gd name="T59" fmla="*/ 85 h 233"/>
                <a:gd name="T60" fmla="*/ 246 w 127"/>
                <a:gd name="T61" fmla="*/ 83 h 233"/>
                <a:gd name="T62" fmla="*/ 253 w 127"/>
                <a:gd name="T63" fmla="*/ 76 h 233"/>
                <a:gd name="T64" fmla="*/ 255 w 127"/>
                <a:gd name="T65" fmla="*/ 66 h 233"/>
                <a:gd name="T66" fmla="*/ 257 w 127"/>
                <a:gd name="T67" fmla="*/ 64 h 233"/>
                <a:gd name="T68" fmla="*/ 260 w 127"/>
                <a:gd name="T69" fmla="*/ 52 h 233"/>
                <a:gd name="T70" fmla="*/ 262 w 127"/>
                <a:gd name="T71" fmla="*/ 45 h 233"/>
                <a:gd name="T72" fmla="*/ 265 w 127"/>
                <a:gd name="T73" fmla="*/ 50 h 233"/>
                <a:gd name="T74" fmla="*/ 274 w 127"/>
                <a:gd name="T75" fmla="*/ 35 h 233"/>
                <a:gd name="T76" fmla="*/ 291 w 127"/>
                <a:gd name="T77" fmla="*/ 19 h 233"/>
                <a:gd name="T78" fmla="*/ 295 w 127"/>
                <a:gd name="T79" fmla="*/ 14 h 233"/>
                <a:gd name="T80" fmla="*/ 300 w 127"/>
                <a:gd name="T81" fmla="*/ 0 h 233"/>
                <a:gd name="T82" fmla="*/ 300 w 127"/>
                <a:gd name="T83" fmla="*/ 5 h 233"/>
                <a:gd name="T84" fmla="*/ 293 w 127"/>
                <a:gd name="T85" fmla="*/ 19 h 233"/>
                <a:gd name="T86" fmla="*/ 281 w 127"/>
                <a:gd name="T87" fmla="*/ 42 h 233"/>
                <a:gd name="T88" fmla="*/ 262 w 127"/>
                <a:gd name="T89" fmla="*/ 83 h 233"/>
                <a:gd name="T90" fmla="*/ 239 w 127"/>
                <a:gd name="T91" fmla="*/ 127 h 233"/>
                <a:gd name="T92" fmla="*/ 220 w 127"/>
                <a:gd name="T93" fmla="*/ 161 h 233"/>
                <a:gd name="T94" fmla="*/ 208 w 127"/>
                <a:gd name="T95" fmla="*/ 189 h 233"/>
                <a:gd name="T96" fmla="*/ 177 w 127"/>
                <a:gd name="T97" fmla="*/ 238 h 233"/>
                <a:gd name="T98" fmla="*/ 161 w 127"/>
                <a:gd name="T99" fmla="*/ 264 h 233"/>
                <a:gd name="T100" fmla="*/ 137 w 127"/>
                <a:gd name="T101" fmla="*/ 302 h 233"/>
                <a:gd name="T102" fmla="*/ 76 w 127"/>
                <a:gd name="T103" fmla="*/ 423 h 233"/>
                <a:gd name="T104" fmla="*/ 61 w 127"/>
                <a:gd name="T105" fmla="*/ 453 h 233"/>
                <a:gd name="T106" fmla="*/ 2 w 127"/>
                <a:gd name="T107" fmla="*/ 541 h 23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8" name="Freeform 115"/>
            <p:cNvSpPr>
              <a:spLocks noChangeArrowheads="1"/>
            </p:cNvSpPr>
            <p:nvPr/>
          </p:nvSpPr>
          <p:spPr bwMode="auto">
            <a:xfrm>
              <a:off x="496" y="260"/>
              <a:ext cx="269" cy="493"/>
            </a:xfrm>
            <a:custGeom>
              <a:avLst/>
              <a:gdLst>
                <a:gd name="T0" fmla="*/ 28 w 114"/>
                <a:gd name="T1" fmla="*/ 434 h 209"/>
                <a:gd name="T2" fmla="*/ 38 w 114"/>
                <a:gd name="T3" fmla="*/ 420 h 209"/>
                <a:gd name="T4" fmla="*/ 50 w 114"/>
                <a:gd name="T5" fmla="*/ 389 h 209"/>
                <a:gd name="T6" fmla="*/ 54 w 114"/>
                <a:gd name="T7" fmla="*/ 377 h 209"/>
                <a:gd name="T8" fmla="*/ 73 w 114"/>
                <a:gd name="T9" fmla="*/ 347 h 209"/>
                <a:gd name="T10" fmla="*/ 80 w 114"/>
                <a:gd name="T11" fmla="*/ 340 h 209"/>
                <a:gd name="T12" fmla="*/ 87 w 114"/>
                <a:gd name="T13" fmla="*/ 321 h 209"/>
                <a:gd name="T14" fmla="*/ 99 w 114"/>
                <a:gd name="T15" fmla="*/ 304 h 209"/>
                <a:gd name="T16" fmla="*/ 101 w 114"/>
                <a:gd name="T17" fmla="*/ 297 h 209"/>
                <a:gd name="T18" fmla="*/ 104 w 114"/>
                <a:gd name="T19" fmla="*/ 288 h 209"/>
                <a:gd name="T20" fmla="*/ 113 w 114"/>
                <a:gd name="T21" fmla="*/ 269 h 209"/>
                <a:gd name="T22" fmla="*/ 118 w 114"/>
                <a:gd name="T23" fmla="*/ 262 h 209"/>
                <a:gd name="T24" fmla="*/ 123 w 114"/>
                <a:gd name="T25" fmla="*/ 250 h 209"/>
                <a:gd name="T26" fmla="*/ 132 w 114"/>
                <a:gd name="T27" fmla="*/ 238 h 209"/>
                <a:gd name="T28" fmla="*/ 139 w 114"/>
                <a:gd name="T29" fmla="*/ 222 h 209"/>
                <a:gd name="T30" fmla="*/ 149 w 114"/>
                <a:gd name="T31" fmla="*/ 205 h 209"/>
                <a:gd name="T32" fmla="*/ 151 w 114"/>
                <a:gd name="T33" fmla="*/ 198 h 209"/>
                <a:gd name="T34" fmla="*/ 160 w 114"/>
                <a:gd name="T35" fmla="*/ 191 h 209"/>
                <a:gd name="T36" fmla="*/ 163 w 114"/>
                <a:gd name="T37" fmla="*/ 184 h 209"/>
                <a:gd name="T38" fmla="*/ 163 w 114"/>
                <a:gd name="T39" fmla="*/ 182 h 209"/>
                <a:gd name="T40" fmla="*/ 165 w 114"/>
                <a:gd name="T41" fmla="*/ 172 h 209"/>
                <a:gd name="T42" fmla="*/ 179 w 114"/>
                <a:gd name="T43" fmla="*/ 149 h 209"/>
                <a:gd name="T44" fmla="*/ 184 w 114"/>
                <a:gd name="T45" fmla="*/ 139 h 209"/>
                <a:gd name="T46" fmla="*/ 189 w 114"/>
                <a:gd name="T47" fmla="*/ 130 h 209"/>
                <a:gd name="T48" fmla="*/ 201 w 114"/>
                <a:gd name="T49" fmla="*/ 109 h 209"/>
                <a:gd name="T50" fmla="*/ 208 w 114"/>
                <a:gd name="T51" fmla="*/ 109 h 209"/>
                <a:gd name="T52" fmla="*/ 208 w 114"/>
                <a:gd name="T53" fmla="*/ 97 h 209"/>
                <a:gd name="T54" fmla="*/ 208 w 114"/>
                <a:gd name="T55" fmla="*/ 90 h 209"/>
                <a:gd name="T56" fmla="*/ 212 w 114"/>
                <a:gd name="T57" fmla="*/ 83 h 209"/>
                <a:gd name="T58" fmla="*/ 212 w 114"/>
                <a:gd name="T59" fmla="*/ 75 h 209"/>
                <a:gd name="T60" fmla="*/ 217 w 114"/>
                <a:gd name="T61" fmla="*/ 73 h 209"/>
                <a:gd name="T62" fmla="*/ 227 w 114"/>
                <a:gd name="T63" fmla="*/ 68 h 209"/>
                <a:gd name="T64" fmla="*/ 227 w 114"/>
                <a:gd name="T65" fmla="*/ 61 h 209"/>
                <a:gd name="T66" fmla="*/ 229 w 114"/>
                <a:gd name="T67" fmla="*/ 54 h 209"/>
                <a:gd name="T68" fmla="*/ 231 w 114"/>
                <a:gd name="T69" fmla="*/ 47 h 209"/>
                <a:gd name="T70" fmla="*/ 236 w 114"/>
                <a:gd name="T71" fmla="*/ 42 h 209"/>
                <a:gd name="T72" fmla="*/ 238 w 114"/>
                <a:gd name="T73" fmla="*/ 45 h 209"/>
                <a:gd name="T74" fmla="*/ 243 w 114"/>
                <a:gd name="T75" fmla="*/ 31 h 209"/>
                <a:gd name="T76" fmla="*/ 257 w 114"/>
                <a:gd name="T77" fmla="*/ 19 h 209"/>
                <a:gd name="T78" fmla="*/ 262 w 114"/>
                <a:gd name="T79" fmla="*/ 12 h 209"/>
                <a:gd name="T80" fmla="*/ 269 w 114"/>
                <a:gd name="T81" fmla="*/ 0 h 209"/>
                <a:gd name="T82" fmla="*/ 269 w 114"/>
                <a:gd name="T83" fmla="*/ 7 h 209"/>
                <a:gd name="T84" fmla="*/ 257 w 114"/>
                <a:gd name="T85" fmla="*/ 14 h 209"/>
                <a:gd name="T86" fmla="*/ 252 w 114"/>
                <a:gd name="T87" fmla="*/ 40 h 209"/>
                <a:gd name="T88" fmla="*/ 234 w 114"/>
                <a:gd name="T89" fmla="*/ 75 h 209"/>
                <a:gd name="T90" fmla="*/ 212 w 114"/>
                <a:gd name="T91" fmla="*/ 113 h 209"/>
                <a:gd name="T92" fmla="*/ 196 w 114"/>
                <a:gd name="T93" fmla="*/ 146 h 209"/>
                <a:gd name="T94" fmla="*/ 186 w 114"/>
                <a:gd name="T95" fmla="*/ 170 h 209"/>
                <a:gd name="T96" fmla="*/ 160 w 114"/>
                <a:gd name="T97" fmla="*/ 217 h 209"/>
                <a:gd name="T98" fmla="*/ 144 w 114"/>
                <a:gd name="T99" fmla="*/ 238 h 209"/>
                <a:gd name="T100" fmla="*/ 125 w 114"/>
                <a:gd name="T101" fmla="*/ 269 h 209"/>
                <a:gd name="T102" fmla="*/ 71 w 114"/>
                <a:gd name="T103" fmla="*/ 377 h 209"/>
                <a:gd name="T104" fmla="*/ 54 w 114"/>
                <a:gd name="T105" fmla="*/ 408 h 209"/>
                <a:gd name="T106" fmla="*/ 2 w 114"/>
                <a:gd name="T107" fmla="*/ 484 h 20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9" name="Freeform 116"/>
            <p:cNvSpPr>
              <a:spLocks noChangeArrowheads="1"/>
            </p:cNvSpPr>
            <p:nvPr/>
          </p:nvSpPr>
          <p:spPr bwMode="auto">
            <a:xfrm>
              <a:off x="141" y="37"/>
              <a:ext cx="319" cy="530"/>
            </a:xfrm>
            <a:custGeom>
              <a:avLst/>
              <a:gdLst>
                <a:gd name="T0" fmla="*/ 279 w 135"/>
                <a:gd name="T1" fmla="*/ 473 h 224"/>
                <a:gd name="T2" fmla="*/ 267 w 135"/>
                <a:gd name="T3" fmla="*/ 457 h 224"/>
                <a:gd name="T4" fmla="*/ 246 w 135"/>
                <a:gd name="T5" fmla="*/ 426 h 224"/>
                <a:gd name="T6" fmla="*/ 241 w 135"/>
                <a:gd name="T7" fmla="*/ 416 h 224"/>
                <a:gd name="T8" fmla="*/ 220 w 135"/>
                <a:gd name="T9" fmla="*/ 379 h 224"/>
                <a:gd name="T10" fmla="*/ 215 w 135"/>
                <a:gd name="T11" fmla="*/ 369 h 224"/>
                <a:gd name="T12" fmla="*/ 203 w 135"/>
                <a:gd name="T13" fmla="*/ 353 h 224"/>
                <a:gd name="T14" fmla="*/ 194 w 135"/>
                <a:gd name="T15" fmla="*/ 334 h 224"/>
                <a:gd name="T16" fmla="*/ 187 w 135"/>
                <a:gd name="T17" fmla="*/ 324 h 224"/>
                <a:gd name="T18" fmla="*/ 182 w 135"/>
                <a:gd name="T19" fmla="*/ 317 h 224"/>
                <a:gd name="T20" fmla="*/ 172 w 135"/>
                <a:gd name="T21" fmla="*/ 298 h 224"/>
                <a:gd name="T22" fmla="*/ 163 w 135"/>
                <a:gd name="T23" fmla="*/ 291 h 224"/>
                <a:gd name="T24" fmla="*/ 156 w 135"/>
                <a:gd name="T25" fmla="*/ 279 h 224"/>
                <a:gd name="T26" fmla="*/ 149 w 135"/>
                <a:gd name="T27" fmla="*/ 265 h 224"/>
                <a:gd name="T28" fmla="*/ 139 w 135"/>
                <a:gd name="T29" fmla="*/ 251 h 224"/>
                <a:gd name="T30" fmla="*/ 130 w 135"/>
                <a:gd name="T31" fmla="*/ 230 h 224"/>
                <a:gd name="T32" fmla="*/ 123 w 135"/>
                <a:gd name="T33" fmla="*/ 220 h 224"/>
                <a:gd name="T34" fmla="*/ 121 w 135"/>
                <a:gd name="T35" fmla="*/ 213 h 224"/>
                <a:gd name="T36" fmla="*/ 113 w 135"/>
                <a:gd name="T37" fmla="*/ 206 h 224"/>
                <a:gd name="T38" fmla="*/ 111 w 135"/>
                <a:gd name="T39" fmla="*/ 203 h 224"/>
                <a:gd name="T40" fmla="*/ 109 w 135"/>
                <a:gd name="T41" fmla="*/ 194 h 224"/>
                <a:gd name="T42" fmla="*/ 92 w 135"/>
                <a:gd name="T43" fmla="*/ 168 h 224"/>
                <a:gd name="T44" fmla="*/ 85 w 135"/>
                <a:gd name="T45" fmla="*/ 156 h 224"/>
                <a:gd name="T46" fmla="*/ 78 w 135"/>
                <a:gd name="T47" fmla="*/ 149 h 224"/>
                <a:gd name="T48" fmla="*/ 66 w 135"/>
                <a:gd name="T49" fmla="*/ 125 h 224"/>
                <a:gd name="T50" fmla="*/ 69 w 135"/>
                <a:gd name="T51" fmla="*/ 118 h 224"/>
                <a:gd name="T52" fmla="*/ 59 w 135"/>
                <a:gd name="T53" fmla="*/ 111 h 224"/>
                <a:gd name="T54" fmla="*/ 52 w 135"/>
                <a:gd name="T55" fmla="*/ 106 h 224"/>
                <a:gd name="T56" fmla="*/ 47 w 135"/>
                <a:gd name="T57" fmla="*/ 95 h 224"/>
                <a:gd name="T58" fmla="*/ 45 w 135"/>
                <a:gd name="T59" fmla="*/ 92 h 224"/>
                <a:gd name="T60" fmla="*/ 45 w 135"/>
                <a:gd name="T61" fmla="*/ 90 h 224"/>
                <a:gd name="T62" fmla="*/ 40 w 135"/>
                <a:gd name="T63" fmla="*/ 80 h 224"/>
                <a:gd name="T64" fmla="*/ 31 w 135"/>
                <a:gd name="T65" fmla="*/ 73 h 224"/>
                <a:gd name="T66" fmla="*/ 31 w 135"/>
                <a:gd name="T67" fmla="*/ 69 h 224"/>
                <a:gd name="T68" fmla="*/ 26 w 135"/>
                <a:gd name="T69" fmla="*/ 62 h 224"/>
                <a:gd name="T70" fmla="*/ 19 w 135"/>
                <a:gd name="T71" fmla="*/ 54 h 224"/>
                <a:gd name="T72" fmla="*/ 28 w 135"/>
                <a:gd name="T73" fmla="*/ 54 h 224"/>
                <a:gd name="T74" fmla="*/ 14 w 135"/>
                <a:gd name="T75" fmla="*/ 45 h 224"/>
                <a:gd name="T76" fmla="*/ 12 w 135"/>
                <a:gd name="T77" fmla="*/ 21 h 224"/>
                <a:gd name="T78" fmla="*/ 9 w 135"/>
                <a:gd name="T79" fmla="*/ 12 h 224"/>
                <a:gd name="T80" fmla="*/ 0 w 135"/>
                <a:gd name="T81" fmla="*/ 0 h 224"/>
                <a:gd name="T82" fmla="*/ 7 w 135"/>
                <a:gd name="T83" fmla="*/ 5 h 224"/>
                <a:gd name="T84" fmla="*/ 12 w 135"/>
                <a:gd name="T85" fmla="*/ 19 h 224"/>
                <a:gd name="T86" fmla="*/ 28 w 135"/>
                <a:gd name="T87" fmla="*/ 40 h 224"/>
                <a:gd name="T88" fmla="*/ 52 w 135"/>
                <a:gd name="T89" fmla="*/ 76 h 224"/>
                <a:gd name="T90" fmla="*/ 76 w 135"/>
                <a:gd name="T91" fmla="*/ 116 h 224"/>
                <a:gd name="T92" fmla="*/ 97 w 135"/>
                <a:gd name="T93" fmla="*/ 149 h 224"/>
                <a:gd name="T94" fmla="*/ 113 w 135"/>
                <a:gd name="T95" fmla="*/ 173 h 224"/>
                <a:gd name="T96" fmla="*/ 139 w 135"/>
                <a:gd name="T97" fmla="*/ 222 h 224"/>
                <a:gd name="T98" fmla="*/ 156 w 135"/>
                <a:gd name="T99" fmla="*/ 253 h 224"/>
                <a:gd name="T100" fmla="*/ 175 w 135"/>
                <a:gd name="T101" fmla="*/ 286 h 224"/>
                <a:gd name="T102" fmla="*/ 248 w 135"/>
                <a:gd name="T103" fmla="*/ 402 h 224"/>
                <a:gd name="T104" fmla="*/ 265 w 135"/>
                <a:gd name="T105" fmla="*/ 431 h 224"/>
                <a:gd name="T106" fmla="*/ 310 w 135"/>
                <a:gd name="T107" fmla="*/ 525 h 22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60" name="Freeform 117"/>
            <p:cNvSpPr>
              <a:spLocks noChangeArrowheads="1"/>
            </p:cNvSpPr>
            <p:nvPr/>
          </p:nvSpPr>
          <p:spPr bwMode="auto">
            <a:xfrm>
              <a:off x="155" y="680"/>
              <a:ext cx="319" cy="529"/>
            </a:xfrm>
            <a:custGeom>
              <a:avLst/>
              <a:gdLst>
                <a:gd name="T0" fmla="*/ 279 w 135"/>
                <a:gd name="T1" fmla="*/ 468 h 224"/>
                <a:gd name="T2" fmla="*/ 269 w 135"/>
                <a:gd name="T3" fmla="*/ 456 h 224"/>
                <a:gd name="T4" fmla="*/ 246 w 135"/>
                <a:gd name="T5" fmla="*/ 425 h 224"/>
                <a:gd name="T6" fmla="*/ 241 w 135"/>
                <a:gd name="T7" fmla="*/ 416 h 224"/>
                <a:gd name="T8" fmla="*/ 220 w 135"/>
                <a:gd name="T9" fmla="*/ 378 h 224"/>
                <a:gd name="T10" fmla="*/ 215 w 135"/>
                <a:gd name="T11" fmla="*/ 366 h 224"/>
                <a:gd name="T12" fmla="*/ 203 w 135"/>
                <a:gd name="T13" fmla="*/ 350 h 224"/>
                <a:gd name="T14" fmla="*/ 194 w 135"/>
                <a:gd name="T15" fmla="*/ 333 h 224"/>
                <a:gd name="T16" fmla="*/ 189 w 135"/>
                <a:gd name="T17" fmla="*/ 324 h 224"/>
                <a:gd name="T18" fmla="*/ 184 w 135"/>
                <a:gd name="T19" fmla="*/ 316 h 224"/>
                <a:gd name="T20" fmla="*/ 170 w 135"/>
                <a:gd name="T21" fmla="*/ 298 h 224"/>
                <a:gd name="T22" fmla="*/ 165 w 135"/>
                <a:gd name="T23" fmla="*/ 288 h 224"/>
                <a:gd name="T24" fmla="*/ 154 w 135"/>
                <a:gd name="T25" fmla="*/ 276 h 224"/>
                <a:gd name="T26" fmla="*/ 149 w 135"/>
                <a:gd name="T27" fmla="*/ 262 h 224"/>
                <a:gd name="T28" fmla="*/ 137 w 135"/>
                <a:gd name="T29" fmla="*/ 248 h 224"/>
                <a:gd name="T30" fmla="*/ 130 w 135"/>
                <a:gd name="T31" fmla="*/ 229 h 224"/>
                <a:gd name="T32" fmla="*/ 123 w 135"/>
                <a:gd name="T33" fmla="*/ 222 h 224"/>
                <a:gd name="T34" fmla="*/ 121 w 135"/>
                <a:gd name="T35" fmla="*/ 213 h 224"/>
                <a:gd name="T36" fmla="*/ 113 w 135"/>
                <a:gd name="T37" fmla="*/ 205 h 224"/>
                <a:gd name="T38" fmla="*/ 111 w 135"/>
                <a:gd name="T39" fmla="*/ 203 h 224"/>
                <a:gd name="T40" fmla="*/ 106 w 135"/>
                <a:gd name="T41" fmla="*/ 194 h 224"/>
                <a:gd name="T42" fmla="*/ 90 w 135"/>
                <a:gd name="T43" fmla="*/ 165 h 224"/>
                <a:gd name="T44" fmla="*/ 85 w 135"/>
                <a:gd name="T45" fmla="*/ 158 h 224"/>
                <a:gd name="T46" fmla="*/ 80 w 135"/>
                <a:gd name="T47" fmla="*/ 149 h 224"/>
                <a:gd name="T48" fmla="*/ 66 w 135"/>
                <a:gd name="T49" fmla="*/ 125 h 224"/>
                <a:gd name="T50" fmla="*/ 69 w 135"/>
                <a:gd name="T51" fmla="*/ 118 h 224"/>
                <a:gd name="T52" fmla="*/ 59 w 135"/>
                <a:gd name="T53" fmla="*/ 111 h 224"/>
                <a:gd name="T54" fmla="*/ 52 w 135"/>
                <a:gd name="T55" fmla="*/ 106 h 224"/>
                <a:gd name="T56" fmla="*/ 47 w 135"/>
                <a:gd name="T57" fmla="*/ 97 h 224"/>
                <a:gd name="T58" fmla="*/ 43 w 135"/>
                <a:gd name="T59" fmla="*/ 94 h 224"/>
                <a:gd name="T60" fmla="*/ 43 w 135"/>
                <a:gd name="T61" fmla="*/ 87 h 224"/>
                <a:gd name="T62" fmla="*/ 40 w 135"/>
                <a:gd name="T63" fmla="*/ 80 h 224"/>
                <a:gd name="T64" fmla="*/ 31 w 135"/>
                <a:gd name="T65" fmla="*/ 73 h 224"/>
                <a:gd name="T66" fmla="*/ 31 w 135"/>
                <a:gd name="T67" fmla="*/ 68 h 224"/>
                <a:gd name="T68" fmla="*/ 24 w 135"/>
                <a:gd name="T69" fmla="*/ 61 h 224"/>
                <a:gd name="T70" fmla="*/ 21 w 135"/>
                <a:gd name="T71" fmla="*/ 54 h 224"/>
                <a:gd name="T72" fmla="*/ 26 w 135"/>
                <a:gd name="T73" fmla="*/ 54 h 224"/>
                <a:gd name="T74" fmla="*/ 17 w 135"/>
                <a:gd name="T75" fmla="*/ 43 h 224"/>
                <a:gd name="T76" fmla="*/ 9 w 135"/>
                <a:gd name="T77" fmla="*/ 21 h 224"/>
                <a:gd name="T78" fmla="*/ 9 w 135"/>
                <a:gd name="T79" fmla="*/ 14 h 224"/>
                <a:gd name="T80" fmla="*/ 0 w 135"/>
                <a:gd name="T81" fmla="*/ 0 h 224"/>
                <a:gd name="T82" fmla="*/ 7 w 135"/>
                <a:gd name="T83" fmla="*/ 5 h 224"/>
                <a:gd name="T84" fmla="*/ 9 w 135"/>
                <a:gd name="T85" fmla="*/ 19 h 224"/>
                <a:gd name="T86" fmla="*/ 26 w 135"/>
                <a:gd name="T87" fmla="*/ 38 h 224"/>
                <a:gd name="T88" fmla="*/ 52 w 135"/>
                <a:gd name="T89" fmla="*/ 76 h 224"/>
                <a:gd name="T90" fmla="*/ 76 w 135"/>
                <a:gd name="T91" fmla="*/ 118 h 224"/>
                <a:gd name="T92" fmla="*/ 97 w 135"/>
                <a:gd name="T93" fmla="*/ 149 h 224"/>
                <a:gd name="T94" fmla="*/ 113 w 135"/>
                <a:gd name="T95" fmla="*/ 172 h 224"/>
                <a:gd name="T96" fmla="*/ 142 w 135"/>
                <a:gd name="T97" fmla="*/ 224 h 224"/>
                <a:gd name="T98" fmla="*/ 156 w 135"/>
                <a:gd name="T99" fmla="*/ 253 h 224"/>
                <a:gd name="T100" fmla="*/ 175 w 135"/>
                <a:gd name="T101" fmla="*/ 288 h 224"/>
                <a:gd name="T102" fmla="*/ 248 w 135"/>
                <a:gd name="T103" fmla="*/ 399 h 224"/>
                <a:gd name="T104" fmla="*/ 265 w 135"/>
                <a:gd name="T105" fmla="*/ 430 h 224"/>
                <a:gd name="T106" fmla="*/ 310 w 135"/>
                <a:gd name="T107" fmla="*/ 524 h 22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61" name="Freeform 118"/>
            <p:cNvSpPr>
              <a:spLocks noChangeArrowheads="1"/>
            </p:cNvSpPr>
            <p:nvPr/>
          </p:nvSpPr>
          <p:spPr bwMode="auto">
            <a:xfrm>
              <a:off x="165" y="1389"/>
              <a:ext cx="305" cy="517"/>
            </a:xfrm>
            <a:custGeom>
              <a:avLst/>
              <a:gdLst>
                <a:gd name="T0" fmla="*/ 265 w 129"/>
                <a:gd name="T1" fmla="*/ 460 h 219"/>
                <a:gd name="T2" fmla="*/ 258 w 129"/>
                <a:gd name="T3" fmla="*/ 444 h 219"/>
                <a:gd name="T4" fmla="*/ 236 w 129"/>
                <a:gd name="T5" fmla="*/ 415 h 219"/>
                <a:gd name="T6" fmla="*/ 227 w 129"/>
                <a:gd name="T7" fmla="*/ 406 h 219"/>
                <a:gd name="T8" fmla="*/ 210 w 129"/>
                <a:gd name="T9" fmla="*/ 371 h 219"/>
                <a:gd name="T10" fmla="*/ 203 w 129"/>
                <a:gd name="T11" fmla="*/ 361 h 219"/>
                <a:gd name="T12" fmla="*/ 194 w 129"/>
                <a:gd name="T13" fmla="*/ 342 h 219"/>
                <a:gd name="T14" fmla="*/ 182 w 129"/>
                <a:gd name="T15" fmla="*/ 326 h 219"/>
                <a:gd name="T16" fmla="*/ 180 w 129"/>
                <a:gd name="T17" fmla="*/ 316 h 219"/>
                <a:gd name="T18" fmla="*/ 175 w 129"/>
                <a:gd name="T19" fmla="*/ 312 h 219"/>
                <a:gd name="T20" fmla="*/ 161 w 129"/>
                <a:gd name="T21" fmla="*/ 293 h 219"/>
                <a:gd name="T22" fmla="*/ 156 w 129"/>
                <a:gd name="T23" fmla="*/ 281 h 219"/>
                <a:gd name="T24" fmla="*/ 147 w 129"/>
                <a:gd name="T25" fmla="*/ 271 h 219"/>
                <a:gd name="T26" fmla="*/ 139 w 129"/>
                <a:gd name="T27" fmla="*/ 257 h 219"/>
                <a:gd name="T28" fmla="*/ 132 w 129"/>
                <a:gd name="T29" fmla="*/ 241 h 219"/>
                <a:gd name="T30" fmla="*/ 121 w 129"/>
                <a:gd name="T31" fmla="*/ 220 h 219"/>
                <a:gd name="T32" fmla="*/ 116 w 129"/>
                <a:gd name="T33" fmla="*/ 215 h 219"/>
                <a:gd name="T34" fmla="*/ 113 w 129"/>
                <a:gd name="T35" fmla="*/ 205 h 219"/>
                <a:gd name="T36" fmla="*/ 109 w 129"/>
                <a:gd name="T37" fmla="*/ 201 h 219"/>
                <a:gd name="T38" fmla="*/ 106 w 129"/>
                <a:gd name="T39" fmla="*/ 198 h 219"/>
                <a:gd name="T40" fmla="*/ 99 w 129"/>
                <a:gd name="T41" fmla="*/ 189 h 219"/>
                <a:gd name="T42" fmla="*/ 85 w 129"/>
                <a:gd name="T43" fmla="*/ 163 h 219"/>
                <a:gd name="T44" fmla="*/ 78 w 129"/>
                <a:gd name="T45" fmla="*/ 153 h 219"/>
                <a:gd name="T46" fmla="*/ 73 w 129"/>
                <a:gd name="T47" fmla="*/ 144 h 219"/>
                <a:gd name="T48" fmla="*/ 64 w 129"/>
                <a:gd name="T49" fmla="*/ 123 h 219"/>
                <a:gd name="T50" fmla="*/ 64 w 129"/>
                <a:gd name="T51" fmla="*/ 113 h 219"/>
                <a:gd name="T52" fmla="*/ 52 w 129"/>
                <a:gd name="T53" fmla="*/ 111 h 219"/>
                <a:gd name="T54" fmla="*/ 47 w 129"/>
                <a:gd name="T55" fmla="*/ 106 h 219"/>
                <a:gd name="T56" fmla="*/ 43 w 129"/>
                <a:gd name="T57" fmla="*/ 94 h 219"/>
                <a:gd name="T58" fmla="*/ 38 w 129"/>
                <a:gd name="T59" fmla="*/ 92 h 219"/>
                <a:gd name="T60" fmla="*/ 38 w 129"/>
                <a:gd name="T61" fmla="*/ 87 h 219"/>
                <a:gd name="T62" fmla="*/ 38 w 129"/>
                <a:gd name="T63" fmla="*/ 78 h 219"/>
                <a:gd name="T64" fmla="*/ 28 w 129"/>
                <a:gd name="T65" fmla="*/ 71 h 219"/>
                <a:gd name="T66" fmla="*/ 28 w 129"/>
                <a:gd name="T67" fmla="*/ 66 h 219"/>
                <a:gd name="T68" fmla="*/ 21 w 129"/>
                <a:gd name="T69" fmla="*/ 61 h 219"/>
                <a:gd name="T70" fmla="*/ 17 w 129"/>
                <a:gd name="T71" fmla="*/ 52 h 219"/>
                <a:gd name="T72" fmla="*/ 24 w 129"/>
                <a:gd name="T73" fmla="*/ 52 h 219"/>
                <a:gd name="T74" fmla="*/ 12 w 129"/>
                <a:gd name="T75" fmla="*/ 42 h 219"/>
                <a:gd name="T76" fmla="*/ 7 w 129"/>
                <a:gd name="T77" fmla="*/ 19 h 219"/>
                <a:gd name="T78" fmla="*/ 7 w 129"/>
                <a:gd name="T79" fmla="*/ 12 h 219"/>
                <a:gd name="T80" fmla="*/ 0 w 129"/>
                <a:gd name="T81" fmla="*/ 0 h 219"/>
                <a:gd name="T82" fmla="*/ 5 w 129"/>
                <a:gd name="T83" fmla="*/ 2 h 219"/>
                <a:gd name="T84" fmla="*/ 7 w 129"/>
                <a:gd name="T85" fmla="*/ 17 h 219"/>
                <a:gd name="T86" fmla="*/ 24 w 129"/>
                <a:gd name="T87" fmla="*/ 38 h 219"/>
                <a:gd name="T88" fmla="*/ 47 w 129"/>
                <a:gd name="T89" fmla="*/ 73 h 219"/>
                <a:gd name="T90" fmla="*/ 71 w 129"/>
                <a:gd name="T91" fmla="*/ 111 h 219"/>
                <a:gd name="T92" fmla="*/ 92 w 129"/>
                <a:gd name="T93" fmla="*/ 144 h 219"/>
                <a:gd name="T94" fmla="*/ 106 w 129"/>
                <a:gd name="T95" fmla="*/ 170 h 219"/>
                <a:gd name="T96" fmla="*/ 135 w 129"/>
                <a:gd name="T97" fmla="*/ 220 h 219"/>
                <a:gd name="T98" fmla="*/ 149 w 129"/>
                <a:gd name="T99" fmla="*/ 248 h 219"/>
                <a:gd name="T100" fmla="*/ 166 w 129"/>
                <a:gd name="T101" fmla="*/ 281 h 219"/>
                <a:gd name="T102" fmla="*/ 236 w 129"/>
                <a:gd name="T103" fmla="*/ 390 h 219"/>
                <a:gd name="T104" fmla="*/ 255 w 129"/>
                <a:gd name="T105" fmla="*/ 423 h 219"/>
                <a:gd name="T106" fmla="*/ 298 w 129"/>
                <a:gd name="T107" fmla="*/ 512 h 21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62" name="Freeform 119"/>
            <p:cNvSpPr>
              <a:spLocks noChangeArrowheads="1"/>
            </p:cNvSpPr>
            <p:nvPr/>
          </p:nvSpPr>
          <p:spPr bwMode="auto">
            <a:xfrm>
              <a:off x="167" y="2041"/>
              <a:ext cx="310" cy="517"/>
            </a:xfrm>
            <a:custGeom>
              <a:avLst/>
              <a:gdLst>
                <a:gd name="T0" fmla="*/ 272 w 131"/>
                <a:gd name="T1" fmla="*/ 460 h 219"/>
                <a:gd name="T2" fmla="*/ 263 w 131"/>
                <a:gd name="T3" fmla="*/ 446 h 219"/>
                <a:gd name="T4" fmla="*/ 241 w 131"/>
                <a:gd name="T5" fmla="*/ 415 h 219"/>
                <a:gd name="T6" fmla="*/ 237 w 131"/>
                <a:gd name="T7" fmla="*/ 406 h 219"/>
                <a:gd name="T8" fmla="*/ 218 w 131"/>
                <a:gd name="T9" fmla="*/ 371 h 219"/>
                <a:gd name="T10" fmla="*/ 211 w 131"/>
                <a:gd name="T11" fmla="*/ 361 h 219"/>
                <a:gd name="T12" fmla="*/ 199 w 131"/>
                <a:gd name="T13" fmla="*/ 345 h 219"/>
                <a:gd name="T14" fmla="*/ 189 w 131"/>
                <a:gd name="T15" fmla="*/ 328 h 219"/>
                <a:gd name="T16" fmla="*/ 185 w 131"/>
                <a:gd name="T17" fmla="*/ 316 h 219"/>
                <a:gd name="T18" fmla="*/ 177 w 131"/>
                <a:gd name="T19" fmla="*/ 309 h 219"/>
                <a:gd name="T20" fmla="*/ 166 w 131"/>
                <a:gd name="T21" fmla="*/ 293 h 219"/>
                <a:gd name="T22" fmla="*/ 161 w 131"/>
                <a:gd name="T23" fmla="*/ 283 h 219"/>
                <a:gd name="T24" fmla="*/ 154 w 131"/>
                <a:gd name="T25" fmla="*/ 271 h 219"/>
                <a:gd name="T26" fmla="*/ 144 w 131"/>
                <a:gd name="T27" fmla="*/ 257 h 219"/>
                <a:gd name="T28" fmla="*/ 137 w 131"/>
                <a:gd name="T29" fmla="*/ 243 h 219"/>
                <a:gd name="T30" fmla="*/ 125 w 131"/>
                <a:gd name="T31" fmla="*/ 222 h 219"/>
                <a:gd name="T32" fmla="*/ 121 w 131"/>
                <a:gd name="T33" fmla="*/ 217 h 219"/>
                <a:gd name="T34" fmla="*/ 118 w 131"/>
                <a:gd name="T35" fmla="*/ 205 h 219"/>
                <a:gd name="T36" fmla="*/ 114 w 131"/>
                <a:gd name="T37" fmla="*/ 203 h 219"/>
                <a:gd name="T38" fmla="*/ 111 w 131"/>
                <a:gd name="T39" fmla="*/ 198 h 219"/>
                <a:gd name="T40" fmla="*/ 104 w 131"/>
                <a:gd name="T41" fmla="*/ 189 h 219"/>
                <a:gd name="T42" fmla="*/ 90 w 131"/>
                <a:gd name="T43" fmla="*/ 163 h 219"/>
                <a:gd name="T44" fmla="*/ 83 w 131"/>
                <a:gd name="T45" fmla="*/ 156 h 219"/>
                <a:gd name="T46" fmla="*/ 78 w 131"/>
                <a:gd name="T47" fmla="*/ 144 h 219"/>
                <a:gd name="T48" fmla="*/ 66 w 131"/>
                <a:gd name="T49" fmla="*/ 123 h 219"/>
                <a:gd name="T50" fmla="*/ 66 w 131"/>
                <a:gd name="T51" fmla="*/ 116 h 219"/>
                <a:gd name="T52" fmla="*/ 59 w 131"/>
                <a:gd name="T53" fmla="*/ 111 h 219"/>
                <a:gd name="T54" fmla="*/ 52 w 131"/>
                <a:gd name="T55" fmla="*/ 106 h 219"/>
                <a:gd name="T56" fmla="*/ 47 w 131"/>
                <a:gd name="T57" fmla="*/ 94 h 219"/>
                <a:gd name="T58" fmla="*/ 43 w 131"/>
                <a:gd name="T59" fmla="*/ 94 h 219"/>
                <a:gd name="T60" fmla="*/ 43 w 131"/>
                <a:gd name="T61" fmla="*/ 90 h 219"/>
                <a:gd name="T62" fmla="*/ 40 w 131"/>
                <a:gd name="T63" fmla="*/ 78 h 219"/>
                <a:gd name="T64" fmla="*/ 33 w 131"/>
                <a:gd name="T65" fmla="*/ 73 h 219"/>
                <a:gd name="T66" fmla="*/ 31 w 131"/>
                <a:gd name="T67" fmla="*/ 66 h 219"/>
                <a:gd name="T68" fmla="*/ 28 w 131"/>
                <a:gd name="T69" fmla="*/ 61 h 219"/>
                <a:gd name="T70" fmla="*/ 21 w 131"/>
                <a:gd name="T71" fmla="*/ 52 h 219"/>
                <a:gd name="T72" fmla="*/ 28 w 131"/>
                <a:gd name="T73" fmla="*/ 54 h 219"/>
                <a:gd name="T74" fmla="*/ 17 w 131"/>
                <a:gd name="T75" fmla="*/ 42 h 219"/>
                <a:gd name="T76" fmla="*/ 12 w 131"/>
                <a:gd name="T77" fmla="*/ 19 h 219"/>
                <a:gd name="T78" fmla="*/ 9 w 131"/>
                <a:gd name="T79" fmla="*/ 14 h 219"/>
                <a:gd name="T80" fmla="*/ 0 w 131"/>
                <a:gd name="T81" fmla="*/ 0 h 219"/>
                <a:gd name="T82" fmla="*/ 7 w 131"/>
                <a:gd name="T83" fmla="*/ 5 h 219"/>
                <a:gd name="T84" fmla="*/ 12 w 131"/>
                <a:gd name="T85" fmla="*/ 17 h 219"/>
                <a:gd name="T86" fmla="*/ 31 w 131"/>
                <a:gd name="T87" fmla="*/ 38 h 219"/>
                <a:gd name="T88" fmla="*/ 52 w 131"/>
                <a:gd name="T89" fmla="*/ 73 h 219"/>
                <a:gd name="T90" fmla="*/ 78 w 131"/>
                <a:gd name="T91" fmla="*/ 113 h 219"/>
                <a:gd name="T92" fmla="*/ 97 w 131"/>
                <a:gd name="T93" fmla="*/ 144 h 219"/>
                <a:gd name="T94" fmla="*/ 114 w 131"/>
                <a:gd name="T95" fmla="*/ 168 h 219"/>
                <a:gd name="T96" fmla="*/ 140 w 131"/>
                <a:gd name="T97" fmla="*/ 220 h 219"/>
                <a:gd name="T98" fmla="*/ 154 w 131"/>
                <a:gd name="T99" fmla="*/ 248 h 219"/>
                <a:gd name="T100" fmla="*/ 173 w 131"/>
                <a:gd name="T101" fmla="*/ 283 h 219"/>
                <a:gd name="T102" fmla="*/ 244 w 131"/>
                <a:gd name="T103" fmla="*/ 392 h 219"/>
                <a:gd name="T104" fmla="*/ 260 w 131"/>
                <a:gd name="T105" fmla="*/ 420 h 219"/>
                <a:gd name="T106" fmla="*/ 303 w 131"/>
                <a:gd name="T107" fmla="*/ 512 h 21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63" name="Freeform 120"/>
            <p:cNvSpPr>
              <a:spLocks noChangeArrowheads="1"/>
            </p:cNvSpPr>
            <p:nvPr/>
          </p:nvSpPr>
          <p:spPr bwMode="auto">
            <a:xfrm>
              <a:off x="484" y="2201"/>
              <a:ext cx="300" cy="551"/>
            </a:xfrm>
            <a:custGeom>
              <a:avLst/>
              <a:gdLst>
                <a:gd name="T0" fmla="*/ 33 w 127"/>
                <a:gd name="T1" fmla="*/ 485 h 233"/>
                <a:gd name="T2" fmla="*/ 40 w 127"/>
                <a:gd name="T3" fmla="*/ 471 h 233"/>
                <a:gd name="T4" fmla="*/ 54 w 127"/>
                <a:gd name="T5" fmla="*/ 437 h 233"/>
                <a:gd name="T6" fmla="*/ 64 w 127"/>
                <a:gd name="T7" fmla="*/ 423 h 233"/>
                <a:gd name="T8" fmla="*/ 83 w 127"/>
                <a:gd name="T9" fmla="*/ 390 h 233"/>
                <a:gd name="T10" fmla="*/ 90 w 127"/>
                <a:gd name="T11" fmla="*/ 378 h 233"/>
                <a:gd name="T12" fmla="*/ 97 w 127"/>
                <a:gd name="T13" fmla="*/ 359 h 233"/>
                <a:gd name="T14" fmla="*/ 109 w 127"/>
                <a:gd name="T15" fmla="*/ 343 h 233"/>
                <a:gd name="T16" fmla="*/ 113 w 127"/>
                <a:gd name="T17" fmla="*/ 333 h 233"/>
                <a:gd name="T18" fmla="*/ 116 w 127"/>
                <a:gd name="T19" fmla="*/ 324 h 233"/>
                <a:gd name="T20" fmla="*/ 128 w 127"/>
                <a:gd name="T21" fmla="*/ 303 h 233"/>
                <a:gd name="T22" fmla="*/ 132 w 127"/>
                <a:gd name="T23" fmla="*/ 293 h 233"/>
                <a:gd name="T24" fmla="*/ 137 w 127"/>
                <a:gd name="T25" fmla="*/ 279 h 233"/>
                <a:gd name="T26" fmla="*/ 146 w 127"/>
                <a:gd name="T27" fmla="*/ 265 h 233"/>
                <a:gd name="T28" fmla="*/ 156 w 127"/>
                <a:gd name="T29" fmla="*/ 248 h 233"/>
                <a:gd name="T30" fmla="*/ 168 w 127"/>
                <a:gd name="T31" fmla="*/ 232 h 233"/>
                <a:gd name="T32" fmla="*/ 172 w 127"/>
                <a:gd name="T33" fmla="*/ 220 h 233"/>
                <a:gd name="T34" fmla="*/ 175 w 127"/>
                <a:gd name="T35" fmla="*/ 215 h 233"/>
                <a:gd name="T36" fmla="*/ 180 w 127"/>
                <a:gd name="T37" fmla="*/ 206 h 233"/>
                <a:gd name="T38" fmla="*/ 180 w 127"/>
                <a:gd name="T39" fmla="*/ 201 h 233"/>
                <a:gd name="T40" fmla="*/ 184 w 127"/>
                <a:gd name="T41" fmla="*/ 194 h 233"/>
                <a:gd name="T42" fmla="*/ 201 w 127"/>
                <a:gd name="T43" fmla="*/ 168 h 233"/>
                <a:gd name="T44" fmla="*/ 208 w 127"/>
                <a:gd name="T45" fmla="*/ 154 h 233"/>
                <a:gd name="T46" fmla="*/ 213 w 127"/>
                <a:gd name="T47" fmla="*/ 147 h 233"/>
                <a:gd name="T48" fmla="*/ 224 w 127"/>
                <a:gd name="T49" fmla="*/ 123 h 233"/>
                <a:gd name="T50" fmla="*/ 231 w 127"/>
                <a:gd name="T51" fmla="*/ 118 h 233"/>
                <a:gd name="T52" fmla="*/ 234 w 127"/>
                <a:gd name="T53" fmla="*/ 109 h 233"/>
                <a:gd name="T54" fmla="*/ 234 w 127"/>
                <a:gd name="T55" fmla="*/ 102 h 233"/>
                <a:gd name="T56" fmla="*/ 239 w 127"/>
                <a:gd name="T57" fmla="*/ 90 h 233"/>
                <a:gd name="T58" fmla="*/ 239 w 127"/>
                <a:gd name="T59" fmla="*/ 87 h 233"/>
                <a:gd name="T60" fmla="*/ 243 w 127"/>
                <a:gd name="T61" fmla="*/ 83 h 233"/>
                <a:gd name="T62" fmla="*/ 253 w 127"/>
                <a:gd name="T63" fmla="*/ 73 h 233"/>
                <a:gd name="T64" fmla="*/ 253 w 127"/>
                <a:gd name="T65" fmla="*/ 66 h 233"/>
                <a:gd name="T66" fmla="*/ 257 w 127"/>
                <a:gd name="T67" fmla="*/ 61 h 233"/>
                <a:gd name="T68" fmla="*/ 260 w 127"/>
                <a:gd name="T69" fmla="*/ 54 h 233"/>
                <a:gd name="T70" fmla="*/ 265 w 127"/>
                <a:gd name="T71" fmla="*/ 45 h 233"/>
                <a:gd name="T72" fmla="*/ 267 w 127"/>
                <a:gd name="T73" fmla="*/ 52 h 233"/>
                <a:gd name="T74" fmla="*/ 272 w 127"/>
                <a:gd name="T75" fmla="*/ 35 h 233"/>
                <a:gd name="T76" fmla="*/ 286 w 127"/>
                <a:gd name="T77" fmla="*/ 19 h 233"/>
                <a:gd name="T78" fmla="*/ 293 w 127"/>
                <a:gd name="T79" fmla="*/ 12 h 233"/>
                <a:gd name="T80" fmla="*/ 300 w 127"/>
                <a:gd name="T81" fmla="*/ 0 h 233"/>
                <a:gd name="T82" fmla="*/ 300 w 127"/>
                <a:gd name="T83" fmla="*/ 7 h 233"/>
                <a:gd name="T84" fmla="*/ 288 w 127"/>
                <a:gd name="T85" fmla="*/ 19 h 233"/>
                <a:gd name="T86" fmla="*/ 281 w 127"/>
                <a:gd name="T87" fmla="*/ 43 h 233"/>
                <a:gd name="T88" fmla="*/ 262 w 127"/>
                <a:gd name="T89" fmla="*/ 85 h 233"/>
                <a:gd name="T90" fmla="*/ 239 w 127"/>
                <a:gd name="T91" fmla="*/ 128 h 233"/>
                <a:gd name="T92" fmla="*/ 222 w 127"/>
                <a:gd name="T93" fmla="*/ 161 h 233"/>
                <a:gd name="T94" fmla="*/ 208 w 127"/>
                <a:gd name="T95" fmla="*/ 187 h 233"/>
                <a:gd name="T96" fmla="*/ 177 w 127"/>
                <a:gd name="T97" fmla="*/ 239 h 233"/>
                <a:gd name="T98" fmla="*/ 161 w 127"/>
                <a:gd name="T99" fmla="*/ 265 h 233"/>
                <a:gd name="T100" fmla="*/ 139 w 127"/>
                <a:gd name="T101" fmla="*/ 303 h 233"/>
                <a:gd name="T102" fmla="*/ 78 w 127"/>
                <a:gd name="T103" fmla="*/ 423 h 233"/>
                <a:gd name="T104" fmla="*/ 61 w 127"/>
                <a:gd name="T105" fmla="*/ 454 h 233"/>
                <a:gd name="T106" fmla="*/ 2 w 127"/>
                <a:gd name="T107" fmla="*/ 544 h 23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64" name="Freeform 121"/>
            <p:cNvSpPr>
              <a:spLocks noChangeArrowheads="1"/>
            </p:cNvSpPr>
            <p:nvPr/>
          </p:nvSpPr>
          <p:spPr bwMode="auto">
            <a:xfrm>
              <a:off x="484" y="2853"/>
              <a:ext cx="300" cy="551"/>
            </a:xfrm>
            <a:custGeom>
              <a:avLst/>
              <a:gdLst>
                <a:gd name="T0" fmla="*/ 33 w 127"/>
                <a:gd name="T1" fmla="*/ 485 h 233"/>
                <a:gd name="T2" fmla="*/ 43 w 127"/>
                <a:gd name="T3" fmla="*/ 471 h 233"/>
                <a:gd name="T4" fmla="*/ 59 w 127"/>
                <a:gd name="T5" fmla="*/ 435 h 233"/>
                <a:gd name="T6" fmla="*/ 61 w 127"/>
                <a:gd name="T7" fmla="*/ 423 h 233"/>
                <a:gd name="T8" fmla="*/ 85 w 127"/>
                <a:gd name="T9" fmla="*/ 390 h 233"/>
                <a:gd name="T10" fmla="*/ 92 w 127"/>
                <a:gd name="T11" fmla="*/ 378 h 233"/>
                <a:gd name="T12" fmla="*/ 102 w 127"/>
                <a:gd name="T13" fmla="*/ 357 h 233"/>
                <a:gd name="T14" fmla="*/ 109 w 127"/>
                <a:gd name="T15" fmla="*/ 343 h 233"/>
                <a:gd name="T16" fmla="*/ 118 w 127"/>
                <a:gd name="T17" fmla="*/ 331 h 233"/>
                <a:gd name="T18" fmla="*/ 120 w 127"/>
                <a:gd name="T19" fmla="*/ 324 h 233"/>
                <a:gd name="T20" fmla="*/ 128 w 127"/>
                <a:gd name="T21" fmla="*/ 303 h 233"/>
                <a:gd name="T22" fmla="*/ 135 w 127"/>
                <a:gd name="T23" fmla="*/ 291 h 233"/>
                <a:gd name="T24" fmla="*/ 139 w 127"/>
                <a:gd name="T25" fmla="*/ 281 h 233"/>
                <a:gd name="T26" fmla="*/ 149 w 127"/>
                <a:gd name="T27" fmla="*/ 267 h 233"/>
                <a:gd name="T28" fmla="*/ 156 w 127"/>
                <a:gd name="T29" fmla="*/ 248 h 233"/>
                <a:gd name="T30" fmla="*/ 170 w 127"/>
                <a:gd name="T31" fmla="*/ 229 h 233"/>
                <a:gd name="T32" fmla="*/ 172 w 127"/>
                <a:gd name="T33" fmla="*/ 220 h 233"/>
                <a:gd name="T34" fmla="*/ 177 w 127"/>
                <a:gd name="T35" fmla="*/ 215 h 233"/>
                <a:gd name="T36" fmla="*/ 182 w 127"/>
                <a:gd name="T37" fmla="*/ 203 h 233"/>
                <a:gd name="T38" fmla="*/ 184 w 127"/>
                <a:gd name="T39" fmla="*/ 203 h 233"/>
                <a:gd name="T40" fmla="*/ 189 w 127"/>
                <a:gd name="T41" fmla="*/ 194 h 233"/>
                <a:gd name="T42" fmla="*/ 206 w 127"/>
                <a:gd name="T43" fmla="*/ 166 h 233"/>
                <a:gd name="T44" fmla="*/ 208 w 127"/>
                <a:gd name="T45" fmla="*/ 154 h 233"/>
                <a:gd name="T46" fmla="*/ 215 w 127"/>
                <a:gd name="T47" fmla="*/ 144 h 233"/>
                <a:gd name="T48" fmla="*/ 227 w 127"/>
                <a:gd name="T49" fmla="*/ 123 h 233"/>
                <a:gd name="T50" fmla="*/ 234 w 127"/>
                <a:gd name="T51" fmla="*/ 118 h 233"/>
                <a:gd name="T52" fmla="*/ 236 w 127"/>
                <a:gd name="T53" fmla="*/ 109 h 233"/>
                <a:gd name="T54" fmla="*/ 236 w 127"/>
                <a:gd name="T55" fmla="*/ 99 h 233"/>
                <a:gd name="T56" fmla="*/ 241 w 127"/>
                <a:gd name="T57" fmla="*/ 90 h 233"/>
                <a:gd name="T58" fmla="*/ 241 w 127"/>
                <a:gd name="T59" fmla="*/ 87 h 233"/>
                <a:gd name="T60" fmla="*/ 248 w 127"/>
                <a:gd name="T61" fmla="*/ 80 h 233"/>
                <a:gd name="T62" fmla="*/ 253 w 127"/>
                <a:gd name="T63" fmla="*/ 76 h 233"/>
                <a:gd name="T64" fmla="*/ 255 w 127"/>
                <a:gd name="T65" fmla="*/ 66 h 233"/>
                <a:gd name="T66" fmla="*/ 257 w 127"/>
                <a:gd name="T67" fmla="*/ 59 h 233"/>
                <a:gd name="T68" fmla="*/ 260 w 127"/>
                <a:gd name="T69" fmla="*/ 54 h 233"/>
                <a:gd name="T70" fmla="*/ 265 w 127"/>
                <a:gd name="T71" fmla="*/ 45 h 233"/>
                <a:gd name="T72" fmla="*/ 269 w 127"/>
                <a:gd name="T73" fmla="*/ 52 h 233"/>
                <a:gd name="T74" fmla="*/ 274 w 127"/>
                <a:gd name="T75" fmla="*/ 35 h 233"/>
                <a:gd name="T76" fmla="*/ 291 w 127"/>
                <a:gd name="T77" fmla="*/ 17 h 233"/>
                <a:gd name="T78" fmla="*/ 295 w 127"/>
                <a:gd name="T79" fmla="*/ 12 h 233"/>
                <a:gd name="T80" fmla="*/ 300 w 127"/>
                <a:gd name="T81" fmla="*/ 0 h 233"/>
                <a:gd name="T82" fmla="*/ 300 w 127"/>
                <a:gd name="T83" fmla="*/ 7 h 233"/>
                <a:gd name="T84" fmla="*/ 293 w 127"/>
                <a:gd name="T85" fmla="*/ 17 h 233"/>
                <a:gd name="T86" fmla="*/ 283 w 127"/>
                <a:gd name="T87" fmla="*/ 43 h 233"/>
                <a:gd name="T88" fmla="*/ 262 w 127"/>
                <a:gd name="T89" fmla="*/ 83 h 233"/>
                <a:gd name="T90" fmla="*/ 239 w 127"/>
                <a:gd name="T91" fmla="*/ 128 h 233"/>
                <a:gd name="T92" fmla="*/ 220 w 127"/>
                <a:gd name="T93" fmla="*/ 161 h 233"/>
                <a:gd name="T94" fmla="*/ 208 w 127"/>
                <a:gd name="T95" fmla="*/ 187 h 233"/>
                <a:gd name="T96" fmla="*/ 177 w 127"/>
                <a:gd name="T97" fmla="*/ 239 h 233"/>
                <a:gd name="T98" fmla="*/ 163 w 127"/>
                <a:gd name="T99" fmla="*/ 267 h 233"/>
                <a:gd name="T100" fmla="*/ 139 w 127"/>
                <a:gd name="T101" fmla="*/ 303 h 233"/>
                <a:gd name="T102" fmla="*/ 78 w 127"/>
                <a:gd name="T103" fmla="*/ 423 h 233"/>
                <a:gd name="T104" fmla="*/ 61 w 127"/>
                <a:gd name="T105" fmla="*/ 454 h 233"/>
                <a:gd name="T106" fmla="*/ 2 w 127"/>
                <a:gd name="T107" fmla="*/ 542 h 23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65" name="Freeform 122"/>
            <p:cNvSpPr>
              <a:spLocks noChangeArrowheads="1"/>
            </p:cNvSpPr>
            <p:nvPr/>
          </p:nvSpPr>
          <p:spPr bwMode="auto">
            <a:xfrm>
              <a:off x="451" y="515"/>
              <a:ext cx="68" cy="2938"/>
            </a:xfrm>
            <a:custGeom>
              <a:avLst/>
              <a:gdLst>
                <a:gd name="T0" fmla="*/ 9 w 29"/>
                <a:gd name="T1" fmla="*/ 0 h 1244"/>
                <a:gd name="T2" fmla="*/ 21 w 29"/>
                <a:gd name="T3" fmla="*/ 1455 h 1244"/>
                <a:gd name="T4" fmla="*/ 0 w 29"/>
                <a:gd name="T5" fmla="*/ 2938 h 1244"/>
                <a:gd name="T6" fmla="*/ 61 w 29"/>
                <a:gd name="T7" fmla="*/ 2938 h 1244"/>
                <a:gd name="T8" fmla="*/ 40 w 29"/>
                <a:gd name="T9" fmla="*/ 2128 h 1244"/>
                <a:gd name="T10" fmla="*/ 68 w 29"/>
                <a:gd name="T11" fmla="*/ 668 h 1244"/>
                <a:gd name="T12" fmla="*/ 47 w 29"/>
                <a:gd name="T13" fmla="*/ 0 h 1244"/>
                <a:gd name="T14" fmla="*/ 9 w 29"/>
                <a:gd name="T15" fmla="*/ 0 h 1244"/>
                <a:gd name="T16" fmla="*/ 9 w 29"/>
                <a:gd name="T17" fmla="*/ 0 h 124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66" name="Freeform 123"/>
            <p:cNvSpPr>
              <a:spLocks noChangeArrowheads="1"/>
            </p:cNvSpPr>
            <p:nvPr/>
          </p:nvSpPr>
          <p:spPr bwMode="auto">
            <a:xfrm>
              <a:off x="937" y="1044"/>
              <a:ext cx="194" cy="385"/>
            </a:xfrm>
            <a:custGeom>
              <a:avLst/>
              <a:gdLst>
                <a:gd name="T0" fmla="*/ 71 w 82"/>
                <a:gd name="T1" fmla="*/ 12 h 163"/>
                <a:gd name="T2" fmla="*/ 163 w 82"/>
                <a:gd name="T3" fmla="*/ 385 h 163"/>
                <a:gd name="T4" fmla="*/ 35 w 82"/>
                <a:gd name="T5" fmla="*/ 239 h 163"/>
                <a:gd name="T6" fmla="*/ 71 w 82"/>
                <a:gd name="T7" fmla="*/ 12 h 16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67" name="Freeform 124"/>
            <p:cNvSpPr>
              <a:spLocks noChangeArrowheads="1"/>
            </p:cNvSpPr>
            <p:nvPr/>
          </p:nvSpPr>
          <p:spPr bwMode="auto">
            <a:xfrm>
              <a:off x="944" y="1056"/>
              <a:ext cx="102" cy="318"/>
            </a:xfrm>
            <a:custGeom>
              <a:avLst/>
              <a:gdLst>
                <a:gd name="T0" fmla="*/ 66 w 43"/>
                <a:gd name="T1" fmla="*/ 0 h 135"/>
                <a:gd name="T2" fmla="*/ 102 w 43"/>
                <a:gd name="T3" fmla="*/ 318 h 135"/>
                <a:gd name="T4" fmla="*/ 31 w 43"/>
                <a:gd name="T5" fmla="*/ 226 h 135"/>
                <a:gd name="T6" fmla="*/ 66 w 43"/>
                <a:gd name="T7" fmla="*/ 0 h 1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68" name="Freeform 125"/>
            <p:cNvSpPr>
              <a:spLocks noChangeArrowheads="1"/>
            </p:cNvSpPr>
            <p:nvPr/>
          </p:nvSpPr>
          <p:spPr bwMode="auto">
            <a:xfrm>
              <a:off x="916" y="2248"/>
              <a:ext cx="220" cy="426"/>
            </a:xfrm>
            <a:custGeom>
              <a:avLst/>
              <a:gdLst>
                <a:gd name="T0" fmla="*/ 83 w 93"/>
                <a:gd name="T1" fmla="*/ 9 h 180"/>
                <a:gd name="T2" fmla="*/ 189 w 93"/>
                <a:gd name="T3" fmla="*/ 426 h 180"/>
                <a:gd name="T4" fmla="*/ 43 w 93"/>
                <a:gd name="T5" fmla="*/ 258 h 180"/>
                <a:gd name="T6" fmla="*/ 83 w 93"/>
                <a:gd name="T7" fmla="*/ 9 h 18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69" name="Freeform 126"/>
            <p:cNvSpPr>
              <a:spLocks noChangeArrowheads="1"/>
            </p:cNvSpPr>
            <p:nvPr/>
          </p:nvSpPr>
          <p:spPr bwMode="auto">
            <a:xfrm>
              <a:off x="926" y="2256"/>
              <a:ext cx="111" cy="359"/>
            </a:xfrm>
            <a:custGeom>
              <a:avLst/>
              <a:gdLst>
                <a:gd name="T0" fmla="*/ 73 w 47"/>
                <a:gd name="T1" fmla="*/ 0 h 152"/>
                <a:gd name="T2" fmla="*/ 111 w 47"/>
                <a:gd name="T3" fmla="*/ 359 h 152"/>
                <a:gd name="T4" fmla="*/ 33 w 47"/>
                <a:gd name="T5" fmla="*/ 253 h 152"/>
                <a:gd name="T6" fmla="*/ 73 w 47"/>
                <a:gd name="T7" fmla="*/ 0 h 15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70" name="Freeform 127"/>
            <p:cNvSpPr>
              <a:spLocks noChangeArrowheads="1"/>
            </p:cNvSpPr>
            <p:nvPr/>
          </p:nvSpPr>
          <p:spPr bwMode="auto">
            <a:xfrm>
              <a:off x="926" y="3309"/>
              <a:ext cx="222" cy="428"/>
            </a:xfrm>
            <a:custGeom>
              <a:avLst/>
              <a:gdLst>
                <a:gd name="T0" fmla="*/ 83 w 94"/>
                <a:gd name="T1" fmla="*/ 12 h 181"/>
                <a:gd name="T2" fmla="*/ 187 w 94"/>
                <a:gd name="T3" fmla="*/ 428 h 181"/>
                <a:gd name="T4" fmla="*/ 45 w 94"/>
                <a:gd name="T5" fmla="*/ 265 h 181"/>
                <a:gd name="T6" fmla="*/ 83 w 94"/>
                <a:gd name="T7" fmla="*/ 12 h 18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71" name="Freeform 128"/>
            <p:cNvSpPr>
              <a:spLocks noChangeArrowheads="1"/>
            </p:cNvSpPr>
            <p:nvPr/>
          </p:nvSpPr>
          <p:spPr bwMode="auto">
            <a:xfrm>
              <a:off x="942" y="3321"/>
              <a:ext cx="106" cy="354"/>
            </a:xfrm>
            <a:custGeom>
              <a:avLst/>
              <a:gdLst>
                <a:gd name="T0" fmla="*/ 66 w 45"/>
                <a:gd name="T1" fmla="*/ 0 h 150"/>
                <a:gd name="T2" fmla="*/ 106 w 45"/>
                <a:gd name="T3" fmla="*/ 354 h 150"/>
                <a:gd name="T4" fmla="*/ 31 w 45"/>
                <a:gd name="T5" fmla="*/ 253 h 150"/>
                <a:gd name="T6" fmla="*/ 66 w 45"/>
                <a:gd name="T7" fmla="*/ 0 h 1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72" name="Freeform 129"/>
            <p:cNvSpPr>
              <a:spLocks noChangeArrowheads="1"/>
            </p:cNvSpPr>
            <p:nvPr/>
          </p:nvSpPr>
          <p:spPr bwMode="auto">
            <a:xfrm>
              <a:off x="1145" y="2085"/>
              <a:ext cx="218" cy="433"/>
            </a:xfrm>
            <a:custGeom>
              <a:avLst/>
              <a:gdLst>
                <a:gd name="T0" fmla="*/ 135 w 92"/>
                <a:gd name="T1" fmla="*/ 12 h 183"/>
                <a:gd name="T2" fmla="*/ 31 w 92"/>
                <a:gd name="T3" fmla="*/ 433 h 183"/>
                <a:gd name="T4" fmla="*/ 171 w 92"/>
                <a:gd name="T5" fmla="*/ 263 h 183"/>
                <a:gd name="T6" fmla="*/ 135 w 92"/>
                <a:gd name="T7" fmla="*/ 12 h 18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73" name="Freeform 130"/>
            <p:cNvSpPr>
              <a:spLocks noChangeArrowheads="1"/>
            </p:cNvSpPr>
            <p:nvPr/>
          </p:nvSpPr>
          <p:spPr bwMode="auto">
            <a:xfrm>
              <a:off x="1242" y="2097"/>
              <a:ext cx="111" cy="355"/>
            </a:xfrm>
            <a:custGeom>
              <a:avLst/>
              <a:gdLst>
                <a:gd name="T0" fmla="*/ 40 w 47"/>
                <a:gd name="T1" fmla="*/ 0 h 150"/>
                <a:gd name="T2" fmla="*/ 0 w 47"/>
                <a:gd name="T3" fmla="*/ 355 h 150"/>
                <a:gd name="T4" fmla="*/ 78 w 47"/>
                <a:gd name="T5" fmla="*/ 251 h 150"/>
                <a:gd name="T6" fmla="*/ 40 w 47"/>
                <a:gd name="T7" fmla="*/ 0 h 1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74" name="Freeform 131"/>
            <p:cNvSpPr>
              <a:spLocks noChangeArrowheads="1"/>
            </p:cNvSpPr>
            <p:nvPr/>
          </p:nvSpPr>
          <p:spPr bwMode="auto">
            <a:xfrm>
              <a:off x="1129" y="2719"/>
              <a:ext cx="304" cy="481"/>
            </a:xfrm>
            <a:custGeom>
              <a:avLst/>
              <a:gdLst>
                <a:gd name="T0" fmla="*/ 14 w 129"/>
                <a:gd name="T1" fmla="*/ 481 h 204"/>
                <a:gd name="T2" fmla="*/ 283 w 129"/>
                <a:gd name="T3" fmla="*/ 0 h 204"/>
                <a:gd name="T4" fmla="*/ 14 w 129"/>
                <a:gd name="T5" fmla="*/ 481 h 20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75" name="Freeform 132"/>
            <p:cNvSpPr>
              <a:spLocks noChangeArrowheads="1"/>
            </p:cNvSpPr>
            <p:nvPr/>
          </p:nvSpPr>
          <p:spPr bwMode="auto">
            <a:xfrm>
              <a:off x="840" y="2341"/>
              <a:ext cx="305" cy="477"/>
            </a:xfrm>
            <a:custGeom>
              <a:avLst/>
              <a:gdLst>
                <a:gd name="T0" fmla="*/ 291 w 129"/>
                <a:gd name="T1" fmla="*/ 477 h 202"/>
                <a:gd name="T2" fmla="*/ 24 w 129"/>
                <a:gd name="T3" fmla="*/ 0 h 202"/>
                <a:gd name="T4" fmla="*/ 291 w 129"/>
                <a:gd name="T5" fmla="*/ 477 h 20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76" name="Freeform 133"/>
            <p:cNvSpPr>
              <a:spLocks noChangeArrowheads="1"/>
            </p:cNvSpPr>
            <p:nvPr/>
          </p:nvSpPr>
          <p:spPr bwMode="auto">
            <a:xfrm>
              <a:off x="1138" y="3354"/>
              <a:ext cx="305" cy="479"/>
            </a:xfrm>
            <a:custGeom>
              <a:avLst/>
              <a:gdLst>
                <a:gd name="T0" fmla="*/ 14 w 129"/>
                <a:gd name="T1" fmla="*/ 479 h 203"/>
                <a:gd name="T2" fmla="*/ 284 w 129"/>
                <a:gd name="T3" fmla="*/ 0 h 203"/>
                <a:gd name="T4" fmla="*/ 14 w 129"/>
                <a:gd name="T5" fmla="*/ 479 h 20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77" name="Freeform 134"/>
            <p:cNvSpPr>
              <a:spLocks noChangeArrowheads="1"/>
            </p:cNvSpPr>
            <p:nvPr/>
          </p:nvSpPr>
          <p:spPr bwMode="auto">
            <a:xfrm>
              <a:off x="848" y="2886"/>
              <a:ext cx="304" cy="475"/>
            </a:xfrm>
            <a:custGeom>
              <a:avLst/>
              <a:gdLst>
                <a:gd name="T0" fmla="*/ 292 w 129"/>
                <a:gd name="T1" fmla="*/ 475 h 201"/>
                <a:gd name="T2" fmla="*/ 21 w 129"/>
                <a:gd name="T3" fmla="*/ 0 h 201"/>
                <a:gd name="T4" fmla="*/ 292 w 129"/>
                <a:gd name="T5" fmla="*/ 475 h 20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78" name="Freeform 135"/>
            <p:cNvSpPr>
              <a:spLocks noChangeArrowheads="1"/>
            </p:cNvSpPr>
            <p:nvPr/>
          </p:nvSpPr>
          <p:spPr bwMode="auto">
            <a:xfrm>
              <a:off x="857" y="3359"/>
              <a:ext cx="305" cy="482"/>
            </a:xfrm>
            <a:custGeom>
              <a:avLst/>
              <a:gdLst>
                <a:gd name="T0" fmla="*/ 293 w 129"/>
                <a:gd name="T1" fmla="*/ 482 h 204"/>
                <a:gd name="T2" fmla="*/ 21 w 129"/>
                <a:gd name="T3" fmla="*/ 0 h 204"/>
                <a:gd name="T4" fmla="*/ 293 w 129"/>
                <a:gd name="T5" fmla="*/ 482 h 20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79" name="Freeform 136"/>
            <p:cNvSpPr>
              <a:spLocks noChangeArrowheads="1"/>
            </p:cNvSpPr>
            <p:nvPr/>
          </p:nvSpPr>
          <p:spPr bwMode="auto">
            <a:xfrm>
              <a:off x="1129" y="2149"/>
              <a:ext cx="304" cy="482"/>
            </a:xfrm>
            <a:custGeom>
              <a:avLst/>
              <a:gdLst>
                <a:gd name="T0" fmla="*/ 14 w 129"/>
                <a:gd name="T1" fmla="*/ 482 h 204"/>
                <a:gd name="T2" fmla="*/ 283 w 129"/>
                <a:gd name="T3" fmla="*/ 0 h 204"/>
                <a:gd name="T4" fmla="*/ 14 w 129"/>
                <a:gd name="T5" fmla="*/ 482 h 20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80" name="Freeform 137"/>
            <p:cNvSpPr>
              <a:spLocks noChangeArrowheads="1"/>
            </p:cNvSpPr>
            <p:nvPr/>
          </p:nvSpPr>
          <p:spPr bwMode="auto">
            <a:xfrm>
              <a:off x="826" y="1710"/>
              <a:ext cx="305" cy="484"/>
            </a:xfrm>
            <a:custGeom>
              <a:avLst/>
              <a:gdLst>
                <a:gd name="T0" fmla="*/ 288 w 129"/>
                <a:gd name="T1" fmla="*/ 484 h 205"/>
                <a:gd name="T2" fmla="*/ 19 w 129"/>
                <a:gd name="T3" fmla="*/ 0 h 205"/>
                <a:gd name="T4" fmla="*/ 288 w 129"/>
                <a:gd name="T5" fmla="*/ 484 h 20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81" name="Freeform 138"/>
            <p:cNvSpPr>
              <a:spLocks noChangeArrowheads="1"/>
            </p:cNvSpPr>
            <p:nvPr/>
          </p:nvSpPr>
          <p:spPr bwMode="auto">
            <a:xfrm>
              <a:off x="1129" y="1511"/>
              <a:ext cx="304" cy="478"/>
            </a:xfrm>
            <a:custGeom>
              <a:avLst/>
              <a:gdLst>
                <a:gd name="T0" fmla="*/ 14 w 129"/>
                <a:gd name="T1" fmla="*/ 478 h 202"/>
                <a:gd name="T2" fmla="*/ 283 w 129"/>
                <a:gd name="T3" fmla="*/ 0 h 202"/>
                <a:gd name="T4" fmla="*/ 14 w 129"/>
                <a:gd name="T5" fmla="*/ 478 h 20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82" name="Freeform 139"/>
            <p:cNvSpPr>
              <a:spLocks noChangeArrowheads="1"/>
            </p:cNvSpPr>
            <p:nvPr/>
          </p:nvSpPr>
          <p:spPr bwMode="auto">
            <a:xfrm>
              <a:off x="1124" y="975"/>
              <a:ext cx="307" cy="475"/>
            </a:xfrm>
            <a:custGeom>
              <a:avLst/>
              <a:gdLst>
                <a:gd name="T0" fmla="*/ 17 w 130"/>
                <a:gd name="T1" fmla="*/ 475 h 201"/>
                <a:gd name="T2" fmla="*/ 283 w 130"/>
                <a:gd name="T3" fmla="*/ 0 h 201"/>
                <a:gd name="T4" fmla="*/ 17 w 130"/>
                <a:gd name="T5" fmla="*/ 475 h 20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83" name="Freeform 140"/>
            <p:cNvSpPr>
              <a:spLocks noChangeArrowheads="1"/>
            </p:cNvSpPr>
            <p:nvPr/>
          </p:nvSpPr>
          <p:spPr bwMode="auto">
            <a:xfrm>
              <a:off x="866" y="1145"/>
              <a:ext cx="274" cy="428"/>
            </a:xfrm>
            <a:custGeom>
              <a:avLst/>
              <a:gdLst>
                <a:gd name="T0" fmla="*/ 265 w 116"/>
                <a:gd name="T1" fmla="*/ 428 h 181"/>
                <a:gd name="T2" fmla="*/ 19 w 116"/>
                <a:gd name="T3" fmla="*/ 0 h 181"/>
                <a:gd name="T4" fmla="*/ 265 w 116"/>
                <a:gd name="T5" fmla="*/ 428 h 18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84" name="Freeform 141"/>
            <p:cNvSpPr>
              <a:spLocks noChangeArrowheads="1"/>
            </p:cNvSpPr>
            <p:nvPr/>
          </p:nvSpPr>
          <p:spPr bwMode="auto">
            <a:xfrm>
              <a:off x="869" y="2341"/>
              <a:ext cx="260" cy="474"/>
            </a:xfrm>
            <a:custGeom>
              <a:avLst/>
              <a:gdLst>
                <a:gd name="T0" fmla="*/ 229 w 110"/>
                <a:gd name="T1" fmla="*/ 415 h 201"/>
                <a:gd name="T2" fmla="*/ 220 w 110"/>
                <a:gd name="T3" fmla="*/ 399 h 201"/>
                <a:gd name="T4" fmla="*/ 210 w 110"/>
                <a:gd name="T5" fmla="*/ 368 h 201"/>
                <a:gd name="T6" fmla="*/ 208 w 110"/>
                <a:gd name="T7" fmla="*/ 361 h 201"/>
                <a:gd name="T8" fmla="*/ 187 w 110"/>
                <a:gd name="T9" fmla="*/ 330 h 201"/>
                <a:gd name="T10" fmla="*/ 180 w 110"/>
                <a:gd name="T11" fmla="*/ 321 h 201"/>
                <a:gd name="T12" fmla="*/ 173 w 110"/>
                <a:gd name="T13" fmla="*/ 302 h 201"/>
                <a:gd name="T14" fmla="*/ 168 w 110"/>
                <a:gd name="T15" fmla="*/ 290 h 201"/>
                <a:gd name="T16" fmla="*/ 161 w 110"/>
                <a:gd name="T17" fmla="*/ 283 h 201"/>
                <a:gd name="T18" fmla="*/ 161 w 110"/>
                <a:gd name="T19" fmla="*/ 274 h 201"/>
                <a:gd name="T20" fmla="*/ 151 w 110"/>
                <a:gd name="T21" fmla="*/ 255 h 201"/>
                <a:gd name="T22" fmla="*/ 147 w 110"/>
                <a:gd name="T23" fmla="*/ 245 h 201"/>
                <a:gd name="T24" fmla="*/ 142 w 110"/>
                <a:gd name="T25" fmla="*/ 233 h 201"/>
                <a:gd name="T26" fmla="*/ 137 w 110"/>
                <a:gd name="T27" fmla="*/ 224 h 201"/>
                <a:gd name="T28" fmla="*/ 130 w 110"/>
                <a:gd name="T29" fmla="*/ 210 h 201"/>
                <a:gd name="T30" fmla="*/ 116 w 110"/>
                <a:gd name="T31" fmla="*/ 193 h 201"/>
                <a:gd name="T32" fmla="*/ 116 w 110"/>
                <a:gd name="T33" fmla="*/ 189 h 201"/>
                <a:gd name="T34" fmla="*/ 109 w 110"/>
                <a:gd name="T35" fmla="*/ 179 h 201"/>
                <a:gd name="T36" fmla="*/ 106 w 110"/>
                <a:gd name="T37" fmla="*/ 172 h 201"/>
                <a:gd name="T38" fmla="*/ 106 w 110"/>
                <a:gd name="T39" fmla="*/ 170 h 201"/>
                <a:gd name="T40" fmla="*/ 102 w 110"/>
                <a:gd name="T41" fmla="*/ 163 h 201"/>
                <a:gd name="T42" fmla="*/ 87 w 110"/>
                <a:gd name="T43" fmla="*/ 139 h 201"/>
                <a:gd name="T44" fmla="*/ 85 w 110"/>
                <a:gd name="T45" fmla="*/ 130 h 201"/>
                <a:gd name="T46" fmla="*/ 78 w 110"/>
                <a:gd name="T47" fmla="*/ 120 h 201"/>
                <a:gd name="T48" fmla="*/ 69 w 110"/>
                <a:gd name="T49" fmla="*/ 101 h 201"/>
                <a:gd name="T50" fmla="*/ 64 w 110"/>
                <a:gd name="T51" fmla="*/ 99 h 201"/>
                <a:gd name="T52" fmla="*/ 64 w 110"/>
                <a:gd name="T53" fmla="*/ 92 h 201"/>
                <a:gd name="T54" fmla="*/ 66 w 110"/>
                <a:gd name="T55" fmla="*/ 80 h 201"/>
                <a:gd name="T56" fmla="*/ 57 w 110"/>
                <a:gd name="T57" fmla="*/ 73 h 201"/>
                <a:gd name="T58" fmla="*/ 57 w 110"/>
                <a:gd name="T59" fmla="*/ 68 h 201"/>
                <a:gd name="T60" fmla="*/ 54 w 110"/>
                <a:gd name="T61" fmla="*/ 68 h 201"/>
                <a:gd name="T62" fmla="*/ 45 w 110"/>
                <a:gd name="T63" fmla="*/ 61 h 201"/>
                <a:gd name="T64" fmla="*/ 47 w 110"/>
                <a:gd name="T65" fmla="*/ 50 h 201"/>
                <a:gd name="T66" fmla="*/ 40 w 110"/>
                <a:gd name="T67" fmla="*/ 50 h 201"/>
                <a:gd name="T68" fmla="*/ 40 w 110"/>
                <a:gd name="T69" fmla="*/ 40 h 201"/>
                <a:gd name="T70" fmla="*/ 38 w 110"/>
                <a:gd name="T71" fmla="*/ 33 h 201"/>
                <a:gd name="T72" fmla="*/ 35 w 110"/>
                <a:gd name="T73" fmla="*/ 40 h 201"/>
                <a:gd name="T74" fmla="*/ 31 w 110"/>
                <a:gd name="T75" fmla="*/ 26 h 201"/>
                <a:gd name="T76" fmla="*/ 9 w 110"/>
                <a:gd name="T77" fmla="*/ 12 h 201"/>
                <a:gd name="T78" fmla="*/ 7 w 110"/>
                <a:gd name="T79" fmla="*/ 9 h 201"/>
                <a:gd name="T80" fmla="*/ 0 w 110"/>
                <a:gd name="T81" fmla="*/ 0 h 201"/>
                <a:gd name="T82" fmla="*/ 0 w 110"/>
                <a:gd name="T83" fmla="*/ 7 h 201"/>
                <a:gd name="T84" fmla="*/ 9 w 110"/>
                <a:gd name="T85" fmla="*/ 12 h 201"/>
                <a:gd name="T86" fmla="*/ 14 w 110"/>
                <a:gd name="T87" fmla="*/ 38 h 201"/>
                <a:gd name="T88" fmla="*/ 31 w 110"/>
                <a:gd name="T89" fmla="*/ 71 h 201"/>
                <a:gd name="T90" fmla="*/ 47 w 110"/>
                <a:gd name="T91" fmla="*/ 108 h 201"/>
                <a:gd name="T92" fmla="*/ 66 w 110"/>
                <a:gd name="T93" fmla="*/ 139 h 201"/>
                <a:gd name="T94" fmla="*/ 76 w 110"/>
                <a:gd name="T95" fmla="*/ 163 h 201"/>
                <a:gd name="T96" fmla="*/ 102 w 110"/>
                <a:gd name="T97" fmla="*/ 205 h 201"/>
                <a:gd name="T98" fmla="*/ 116 w 110"/>
                <a:gd name="T99" fmla="*/ 229 h 201"/>
                <a:gd name="T100" fmla="*/ 137 w 110"/>
                <a:gd name="T101" fmla="*/ 259 h 201"/>
                <a:gd name="T102" fmla="*/ 182 w 110"/>
                <a:gd name="T103" fmla="*/ 363 h 201"/>
                <a:gd name="T104" fmla="*/ 201 w 110"/>
                <a:gd name="T105" fmla="*/ 391 h 201"/>
                <a:gd name="T106" fmla="*/ 258 w 110"/>
                <a:gd name="T107" fmla="*/ 462 h 20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85" name="Freeform 142"/>
            <p:cNvSpPr>
              <a:spLocks noChangeArrowheads="1"/>
            </p:cNvSpPr>
            <p:nvPr/>
          </p:nvSpPr>
          <p:spPr bwMode="auto">
            <a:xfrm>
              <a:off x="855" y="1726"/>
              <a:ext cx="257" cy="478"/>
            </a:xfrm>
            <a:custGeom>
              <a:avLst/>
              <a:gdLst>
                <a:gd name="T0" fmla="*/ 226 w 109"/>
                <a:gd name="T1" fmla="*/ 419 h 202"/>
                <a:gd name="T2" fmla="*/ 222 w 109"/>
                <a:gd name="T3" fmla="*/ 407 h 202"/>
                <a:gd name="T4" fmla="*/ 207 w 109"/>
                <a:gd name="T5" fmla="*/ 374 h 202"/>
                <a:gd name="T6" fmla="*/ 205 w 109"/>
                <a:gd name="T7" fmla="*/ 367 h 202"/>
                <a:gd name="T8" fmla="*/ 186 w 109"/>
                <a:gd name="T9" fmla="*/ 338 h 202"/>
                <a:gd name="T10" fmla="*/ 177 w 109"/>
                <a:gd name="T11" fmla="*/ 327 h 202"/>
                <a:gd name="T12" fmla="*/ 172 w 109"/>
                <a:gd name="T13" fmla="*/ 310 h 202"/>
                <a:gd name="T14" fmla="*/ 165 w 109"/>
                <a:gd name="T15" fmla="*/ 293 h 202"/>
                <a:gd name="T16" fmla="*/ 160 w 109"/>
                <a:gd name="T17" fmla="*/ 289 h 202"/>
                <a:gd name="T18" fmla="*/ 160 w 109"/>
                <a:gd name="T19" fmla="*/ 279 h 202"/>
                <a:gd name="T20" fmla="*/ 153 w 109"/>
                <a:gd name="T21" fmla="*/ 260 h 202"/>
                <a:gd name="T22" fmla="*/ 144 w 109"/>
                <a:gd name="T23" fmla="*/ 251 h 202"/>
                <a:gd name="T24" fmla="*/ 141 w 109"/>
                <a:gd name="T25" fmla="*/ 241 h 202"/>
                <a:gd name="T26" fmla="*/ 134 w 109"/>
                <a:gd name="T27" fmla="*/ 230 h 202"/>
                <a:gd name="T28" fmla="*/ 130 w 109"/>
                <a:gd name="T29" fmla="*/ 215 h 202"/>
                <a:gd name="T30" fmla="*/ 113 w 109"/>
                <a:gd name="T31" fmla="*/ 199 h 202"/>
                <a:gd name="T32" fmla="*/ 113 w 109"/>
                <a:gd name="T33" fmla="*/ 189 h 202"/>
                <a:gd name="T34" fmla="*/ 108 w 109"/>
                <a:gd name="T35" fmla="*/ 187 h 202"/>
                <a:gd name="T36" fmla="*/ 104 w 109"/>
                <a:gd name="T37" fmla="*/ 180 h 202"/>
                <a:gd name="T38" fmla="*/ 104 w 109"/>
                <a:gd name="T39" fmla="*/ 177 h 202"/>
                <a:gd name="T40" fmla="*/ 101 w 109"/>
                <a:gd name="T41" fmla="*/ 166 h 202"/>
                <a:gd name="T42" fmla="*/ 90 w 109"/>
                <a:gd name="T43" fmla="*/ 144 h 202"/>
                <a:gd name="T44" fmla="*/ 87 w 109"/>
                <a:gd name="T45" fmla="*/ 135 h 202"/>
                <a:gd name="T46" fmla="*/ 78 w 109"/>
                <a:gd name="T47" fmla="*/ 125 h 202"/>
                <a:gd name="T48" fmla="*/ 68 w 109"/>
                <a:gd name="T49" fmla="*/ 106 h 202"/>
                <a:gd name="T50" fmla="*/ 61 w 109"/>
                <a:gd name="T51" fmla="*/ 104 h 202"/>
                <a:gd name="T52" fmla="*/ 61 w 109"/>
                <a:gd name="T53" fmla="*/ 95 h 202"/>
                <a:gd name="T54" fmla="*/ 64 w 109"/>
                <a:gd name="T55" fmla="*/ 88 h 202"/>
                <a:gd name="T56" fmla="*/ 59 w 109"/>
                <a:gd name="T57" fmla="*/ 78 h 202"/>
                <a:gd name="T58" fmla="*/ 59 w 109"/>
                <a:gd name="T59" fmla="*/ 71 h 202"/>
                <a:gd name="T60" fmla="*/ 57 w 109"/>
                <a:gd name="T61" fmla="*/ 69 h 202"/>
                <a:gd name="T62" fmla="*/ 42 w 109"/>
                <a:gd name="T63" fmla="*/ 66 h 202"/>
                <a:gd name="T64" fmla="*/ 42 w 109"/>
                <a:gd name="T65" fmla="*/ 57 h 202"/>
                <a:gd name="T66" fmla="*/ 40 w 109"/>
                <a:gd name="T67" fmla="*/ 54 h 202"/>
                <a:gd name="T68" fmla="*/ 40 w 109"/>
                <a:gd name="T69" fmla="*/ 47 h 202"/>
                <a:gd name="T70" fmla="*/ 38 w 109"/>
                <a:gd name="T71" fmla="*/ 38 h 202"/>
                <a:gd name="T72" fmla="*/ 31 w 109"/>
                <a:gd name="T73" fmla="*/ 47 h 202"/>
                <a:gd name="T74" fmla="*/ 31 w 109"/>
                <a:gd name="T75" fmla="*/ 31 h 202"/>
                <a:gd name="T76" fmla="*/ 9 w 109"/>
                <a:gd name="T77" fmla="*/ 19 h 202"/>
                <a:gd name="T78" fmla="*/ 7 w 109"/>
                <a:gd name="T79" fmla="*/ 17 h 202"/>
                <a:gd name="T80" fmla="*/ 0 w 109"/>
                <a:gd name="T81" fmla="*/ 0 h 202"/>
                <a:gd name="T82" fmla="*/ 0 w 109"/>
                <a:gd name="T83" fmla="*/ 7 h 202"/>
                <a:gd name="T84" fmla="*/ 9 w 109"/>
                <a:gd name="T85" fmla="*/ 19 h 202"/>
                <a:gd name="T86" fmla="*/ 12 w 109"/>
                <a:gd name="T87" fmla="*/ 40 h 202"/>
                <a:gd name="T88" fmla="*/ 31 w 109"/>
                <a:gd name="T89" fmla="*/ 78 h 202"/>
                <a:gd name="T90" fmla="*/ 47 w 109"/>
                <a:gd name="T91" fmla="*/ 116 h 202"/>
                <a:gd name="T92" fmla="*/ 64 w 109"/>
                <a:gd name="T93" fmla="*/ 147 h 202"/>
                <a:gd name="T94" fmla="*/ 73 w 109"/>
                <a:gd name="T95" fmla="*/ 166 h 202"/>
                <a:gd name="T96" fmla="*/ 101 w 109"/>
                <a:gd name="T97" fmla="*/ 211 h 202"/>
                <a:gd name="T98" fmla="*/ 113 w 109"/>
                <a:gd name="T99" fmla="*/ 232 h 202"/>
                <a:gd name="T100" fmla="*/ 134 w 109"/>
                <a:gd name="T101" fmla="*/ 263 h 202"/>
                <a:gd name="T102" fmla="*/ 184 w 109"/>
                <a:gd name="T103" fmla="*/ 369 h 202"/>
                <a:gd name="T104" fmla="*/ 200 w 109"/>
                <a:gd name="T105" fmla="*/ 398 h 202"/>
                <a:gd name="T106" fmla="*/ 255 w 109"/>
                <a:gd name="T107" fmla="*/ 469 h 20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86" name="Freeform 143"/>
            <p:cNvSpPr>
              <a:spLocks noChangeArrowheads="1"/>
            </p:cNvSpPr>
            <p:nvPr/>
          </p:nvSpPr>
          <p:spPr bwMode="auto">
            <a:xfrm>
              <a:off x="895" y="1152"/>
              <a:ext cx="229" cy="421"/>
            </a:xfrm>
            <a:custGeom>
              <a:avLst/>
              <a:gdLst>
                <a:gd name="T0" fmla="*/ 203 w 97"/>
                <a:gd name="T1" fmla="*/ 369 h 178"/>
                <a:gd name="T2" fmla="*/ 196 w 97"/>
                <a:gd name="T3" fmla="*/ 357 h 178"/>
                <a:gd name="T4" fmla="*/ 189 w 97"/>
                <a:gd name="T5" fmla="*/ 329 h 178"/>
                <a:gd name="T6" fmla="*/ 182 w 97"/>
                <a:gd name="T7" fmla="*/ 324 h 178"/>
                <a:gd name="T8" fmla="*/ 165 w 97"/>
                <a:gd name="T9" fmla="*/ 296 h 178"/>
                <a:gd name="T10" fmla="*/ 163 w 97"/>
                <a:gd name="T11" fmla="*/ 286 h 178"/>
                <a:gd name="T12" fmla="*/ 153 w 97"/>
                <a:gd name="T13" fmla="*/ 270 h 178"/>
                <a:gd name="T14" fmla="*/ 146 w 97"/>
                <a:gd name="T15" fmla="*/ 258 h 178"/>
                <a:gd name="T16" fmla="*/ 142 w 97"/>
                <a:gd name="T17" fmla="*/ 253 h 178"/>
                <a:gd name="T18" fmla="*/ 142 w 97"/>
                <a:gd name="T19" fmla="*/ 244 h 178"/>
                <a:gd name="T20" fmla="*/ 135 w 97"/>
                <a:gd name="T21" fmla="*/ 227 h 178"/>
                <a:gd name="T22" fmla="*/ 132 w 97"/>
                <a:gd name="T23" fmla="*/ 222 h 178"/>
                <a:gd name="T24" fmla="*/ 127 w 97"/>
                <a:gd name="T25" fmla="*/ 208 h 178"/>
                <a:gd name="T26" fmla="*/ 118 w 97"/>
                <a:gd name="T27" fmla="*/ 201 h 178"/>
                <a:gd name="T28" fmla="*/ 113 w 97"/>
                <a:gd name="T29" fmla="*/ 187 h 178"/>
                <a:gd name="T30" fmla="*/ 104 w 97"/>
                <a:gd name="T31" fmla="*/ 173 h 178"/>
                <a:gd name="T32" fmla="*/ 102 w 97"/>
                <a:gd name="T33" fmla="*/ 166 h 178"/>
                <a:gd name="T34" fmla="*/ 97 w 97"/>
                <a:gd name="T35" fmla="*/ 161 h 178"/>
                <a:gd name="T36" fmla="*/ 94 w 97"/>
                <a:gd name="T37" fmla="*/ 154 h 178"/>
                <a:gd name="T38" fmla="*/ 94 w 97"/>
                <a:gd name="T39" fmla="*/ 154 h 178"/>
                <a:gd name="T40" fmla="*/ 92 w 97"/>
                <a:gd name="T41" fmla="*/ 142 h 178"/>
                <a:gd name="T42" fmla="*/ 78 w 97"/>
                <a:gd name="T43" fmla="*/ 123 h 178"/>
                <a:gd name="T44" fmla="*/ 73 w 97"/>
                <a:gd name="T45" fmla="*/ 114 h 178"/>
                <a:gd name="T46" fmla="*/ 71 w 97"/>
                <a:gd name="T47" fmla="*/ 109 h 178"/>
                <a:gd name="T48" fmla="*/ 61 w 97"/>
                <a:gd name="T49" fmla="*/ 92 h 178"/>
                <a:gd name="T50" fmla="*/ 52 w 97"/>
                <a:gd name="T51" fmla="*/ 90 h 178"/>
                <a:gd name="T52" fmla="*/ 57 w 97"/>
                <a:gd name="T53" fmla="*/ 80 h 178"/>
                <a:gd name="T54" fmla="*/ 57 w 97"/>
                <a:gd name="T55" fmla="*/ 71 h 178"/>
                <a:gd name="T56" fmla="*/ 47 w 97"/>
                <a:gd name="T57" fmla="*/ 64 h 178"/>
                <a:gd name="T58" fmla="*/ 52 w 97"/>
                <a:gd name="T59" fmla="*/ 61 h 178"/>
                <a:gd name="T60" fmla="*/ 47 w 97"/>
                <a:gd name="T61" fmla="*/ 59 h 178"/>
                <a:gd name="T62" fmla="*/ 40 w 97"/>
                <a:gd name="T63" fmla="*/ 52 h 178"/>
                <a:gd name="T64" fmla="*/ 40 w 97"/>
                <a:gd name="T65" fmla="*/ 43 h 178"/>
                <a:gd name="T66" fmla="*/ 35 w 97"/>
                <a:gd name="T67" fmla="*/ 43 h 178"/>
                <a:gd name="T68" fmla="*/ 35 w 97"/>
                <a:gd name="T69" fmla="*/ 38 h 178"/>
                <a:gd name="T70" fmla="*/ 33 w 97"/>
                <a:gd name="T71" fmla="*/ 31 h 178"/>
                <a:gd name="T72" fmla="*/ 31 w 97"/>
                <a:gd name="T73" fmla="*/ 38 h 178"/>
                <a:gd name="T74" fmla="*/ 26 w 97"/>
                <a:gd name="T75" fmla="*/ 24 h 178"/>
                <a:gd name="T76" fmla="*/ 7 w 97"/>
                <a:gd name="T77" fmla="*/ 12 h 178"/>
                <a:gd name="T78" fmla="*/ 5 w 97"/>
                <a:gd name="T79" fmla="*/ 9 h 178"/>
                <a:gd name="T80" fmla="*/ 0 w 97"/>
                <a:gd name="T81" fmla="*/ 0 h 178"/>
                <a:gd name="T82" fmla="*/ 0 w 97"/>
                <a:gd name="T83" fmla="*/ 2 h 178"/>
                <a:gd name="T84" fmla="*/ 5 w 97"/>
                <a:gd name="T85" fmla="*/ 12 h 178"/>
                <a:gd name="T86" fmla="*/ 12 w 97"/>
                <a:gd name="T87" fmla="*/ 33 h 178"/>
                <a:gd name="T88" fmla="*/ 26 w 97"/>
                <a:gd name="T89" fmla="*/ 64 h 178"/>
                <a:gd name="T90" fmla="*/ 42 w 97"/>
                <a:gd name="T91" fmla="*/ 99 h 178"/>
                <a:gd name="T92" fmla="*/ 57 w 97"/>
                <a:gd name="T93" fmla="*/ 125 h 178"/>
                <a:gd name="T94" fmla="*/ 64 w 97"/>
                <a:gd name="T95" fmla="*/ 144 h 178"/>
                <a:gd name="T96" fmla="*/ 85 w 97"/>
                <a:gd name="T97" fmla="*/ 184 h 178"/>
                <a:gd name="T98" fmla="*/ 102 w 97"/>
                <a:gd name="T99" fmla="*/ 203 h 178"/>
                <a:gd name="T100" fmla="*/ 116 w 97"/>
                <a:gd name="T101" fmla="*/ 232 h 178"/>
                <a:gd name="T102" fmla="*/ 163 w 97"/>
                <a:gd name="T103" fmla="*/ 326 h 178"/>
                <a:gd name="T104" fmla="*/ 175 w 97"/>
                <a:gd name="T105" fmla="*/ 350 h 178"/>
                <a:gd name="T106" fmla="*/ 227 w 97"/>
                <a:gd name="T107" fmla="*/ 416 h 17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87" name="Freeform 144"/>
            <p:cNvSpPr>
              <a:spLocks noChangeArrowheads="1"/>
            </p:cNvSpPr>
            <p:nvPr/>
          </p:nvSpPr>
          <p:spPr bwMode="auto">
            <a:xfrm>
              <a:off x="1124" y="1004"/>
              <a:ext cx="276" cy="448"/>
            </a:xfrm>
            <a:custGeom>
              <a:avLst/>
              <a:gdLst>
                <a:gd name="T0" fmla="*/ 38 w 117"/>
                <a:gd name="T1" fmla="*/ 403 h 190"/>
                <a:gd name="T2" fmla="*/ 45 w 117"/>
                <a:gd name="T3" fmla="*/ 387 h 190"/>
                <a:gd name="T4" fmla="*/ 66 w 117"/>
                <a:gd name="T5" fmla="*/ 363 h 190"/>
                <a:gd name="T6" fmla="*/ 71 w 117"/>
                <a:gd name="T7" fmla="*/ 354 h 190"/>
                <a:gd name="T8" fmla="*/ 90 w 117"/>
                <a:gd name="T9" fmla="*/ 323 h 190"/>
                <a:gd name="T10" fmla="*/ 94 w 117"/>
                <a:gd name="T11" fmla="*/ 316 h 190"/>
                <a:gd name="T12" fmla="*/ 106 w 117"/>
                <a:gd name="T13" fmla="*/ 297 h 190"/>
                <a:gd name="T14" fmla="*/ 111 w 117"/>
                <a:gd name="T15" fmla="*/ 285 h 190"/>
                <a:gd name="T16" fmla="*/ 116 w 117"/>
                <a:gd name="T17" fmla="*/ 276 h 190"/>
                <a:gd name="T18" fmla="*/ 125 w 117"/>
                <a:gd name="T19" fmla="*/ 274 h 190"/>
                <a:gd name="T20" fmla="*/ 134 w 117"/>
                <a:gd name="T21" fmla="*/ 259 h 190"/>
                <a:gd name="T22" fmla="*/ 139 w 117"/>
                <a:gd name="T23" fmla="*/ 250 h 190"/>
                <a:gd name="T24" fmla="*/ 146 w 117"/>
                <a:gd name="T25" fmla="*/ 241 h 190"/>
                <a:gd name="T26" fmla="*/ 149 w 117"/>
                <a:gd name="T27" fmla="*/ 229 h 190"/>
                <a:gd name="T28" fmla="*/ 160 w 117"/>
                <a:gd name="T29" fmla="*/ 215 h 190"/>
                <a:gd name="T30" fmla="*/ 167 w 117"/>
                <a:gd name="T31" fmla="*/ 198 h 190"/>
                <a:gd name="T32" fmla="*/ 175 w 117"/>
                <a:gd name="T33" fmla="*/ 191 h 190"/>
                <a:gd name="T34" fmla="*/ 175 w 117"/>
                <a:gd name="T35" fmla="*/ 184 h 190"/>
                <a:gd name="T36" fmla="*/ 179 w 117"/>
                <a:gd name="T37" fmla="*/ 179 h 190"/>
                <a:gd name="T38" fmla="*/ 186 w 117"/>
                <a:gd name="T39" fmla="*/ 179 h 190"/>
                <a:gd name="T40" fmla="*/ 189 w 117"/>
                <a:gd name="T41" fmla="*/ 165 h 190"/>
                <a:gd name="T42" fmla="*/ 201 w 117"/>
                <a:gd name="T43" fmla="*/ 149 h 190"/>
                <a:gd name="T44" fmla="*/ 208 w 117"/>
                <a:gd name="T45" fmla="*/ 134 h 190"/>
                <a:gd name="T46" fmla="*/ 210 w 117"/>
                <a:gd name="T47" fmla="*/ 130 h 190"/>
                <a:gd name="T48" fmla="*/ 222 w 117"/>
                <a:gd name="T49" fmla="*/ 111 h 190"/>
                <a:gd name="T50" fmla="*/ 219 w 117"/>
                <a:gd name="T51" fmla="*/ 101 h 190"/>
                <a:gd name="T52" fmla="*/ 229 w 117"/>
                <a:gd name="T53" fmla="*/ 99 h 190"/>
                <a:gd name="T54" fmla="*/ 238 w 117"/>
                <a:gd name="T55" fmla="*/ 97 h 190"/>
                <a:gd name="T56" fmla="*/ 241 w 117"/>
                <a:gd name="T57" fmla="*/ 87 h 190"/>
                <a:gd name="T58" fmla="*/ 248 w 117"/>
                <a:gd name="T59" fmla="*/ 87 h 190"/>
                <a:gd name="T60" fmla="*/ 248 w 117"/>
                <a:gd name="T61" fmla="*/ 83 h 190"/>
                <a:gd name="T62" fmla="*/ 248 w 117"/>
                <a:gd name="T63" fmla="*/ 71 h 190"/>
                <a:gd name="T64" fmla="*/ 252 w 117"/>
                <a:gd name="T65" fmla="*/ 66 h 190"/>
                <a:gd name="T66" fmla="*/ 252 w 117"/>
                <a:gd name="T67" fmla="*/ 61 h 190"/>
                <a:gd name="T68" fmla="*/ 259 w 117"/>
                <a:gd name="T69" fmla="*/ 59 h 190"/>
                <a:gd name="T70" fmla="*/ 262 w 117"/>
                <a:gd name="T71" fmla="*/ 52 h 190"/>
                <a:gd name="T72" fmla="*/ 257 w 117"/>
                <a:gd name="T73" fmla="*/ 50 h 190"/>
                <a:gd name="T74" fmla="*/ 267 w 117"/>
                <a:gd name="T75" fmla="*/ 40 h 190"/>
                <a:gd name="T76" fmla="*/ 267 w 117"/>
                <a:gd name="T77" fmla="*/ 19 h 190"/>
                <a:gd name="T78" fmla="*/ 269 w 117"/>
                <a:gd name="T79" fmla="*/ 17 h 190"/>
                <a:gd name="T80" fmla="*/ 276 w 117"/>
                <a:gd name="T81" fmla="*/ 0 h 190"/>
                <a:gd name="T82" fmla="*/ 269 w 117"/>
                <a:gd name="T83" fmla="*/ 2 h 190"/>
                <a:gd name="T84" fmla="*/ 267 w 117"/>
                <a:gd name="T85" fmla="*/ 19 h 190"/>
                <a:gd name="T86" fmla="*/ 250 w 117"/>
                <a:gd name="T87" fmla="*/ 31 h 190"/>
                <a:gd name="T88" fmla="*/ 229 w 117"/>
                <a:gd name="T89" fmla="*/ 61 h 190"/>
                <a:gd name="T90" fmla="*/ 205 w 117"/>
                <a:gd name="T91" fmla="*/ 97 h 190"/>
                <a:gd name="T92" fmla="*/ 189 w 117"/>
                <a:gd name="T93" fmla="*/ 127 h 190"/>
                <a:gd name="T94" fmla="*/ 175 w 117"/>
                <a:gd name="T95" fmla="*/ 149 h 190"/>
                <a:gd name="T96" fmla="*/ 149 w 117"/>
                <a:gd name="T97" fmla="*/ 191 h 190"/>
                <a:gd name="T98" fmla="*/ 139 w 117"/>
                <a:gd name="T99" fmla="*/ 215 h 190"/>
                <a:gd name="T100" fmla="*/ 125 w 117"/>
                <a:gd name="T101" fmla="*/ 245 h 190"/>
                <a:gd name="T102" fmla="*/ 59 w 117"/>
                <a:gd name="T103" fmla="*/ 337 h 190"/>
                <a:gd name="T104" fmla="*/ 45 w 117"/>
                <a:gd name="T105" fmla="*/ 363 h 190"/>
                <a:gd name="T106" fmla="*/ 9 w 117"/>
                <a:gd name="T107" fmla="*/ 446 h 19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88" name="Freeform 145"/>
            <p:cNvSpPr>
              <a:spLocks noChangeArrowheads="1"/>
            </p:cNvSpPr>
            <p:nvPr/>
          </p:nvSpPr>
          <p:spPr bwMode="auto">
            <a:xfrm>
              <a:off x="1129" y="1530"/>
              <a:ext cx="274" cy="449"/>
            </a:xfrm>
            <a:custGeom>
              <a:avLst/>
              <a:gdLst>
                <a:gd name="T0" fmla="*/ 38 w 116"/>
                <a:gd name="T1" fmla="*/ 402 h 190"/>
                <a:gd name="T2" fmla="*/ 43 w 116"/>
                <a:gd name="T3" fmla="*/ 388 h 190"/>
                <a:gd name="T4" fmla="*/ 64 w 116"/>
                <a:gd name="T5" fmla="*/ 364 h 190"/>
                <a:gd name="T6" fmla="*/ 71 w 116"/>
                <a:gd name="T7" fmla="*/ 354 h 190"/>
                <a:gd name="T8" fmla="*/ 85 w 116"/>
                <a:gd name="T9" fmla="*/ 324 h 190"/>
                <a:gd name="T10" fmla="*/ 92 w 116"/>
                <a:gd name="T11" fmla="*/ 317 h 190"/>
                <a:gd name="T12" fmla="*/ 104 w 116"/>
                <a:gd name="T13" fmla="*/ 300 h 190"/>
                <a:gd name="T14" fmla="*/ 111 w 116"/>
                <a:gd name="T15" fmla="*/ 286 h 190"/>
                <a:gd name="T16" fmla="*/ 113 w 116"/>
                <a:gd name="T17" fmla="*/ 276 h 190"/>
                <a:gd name="T18" fmla="*/ 120 w 116"/>
                <a:gd name="T19" fmla="*/ 272 h 190"/>
                <a:gd name="T20" fmla="*/ 132 w 116"/>
                <a:gd name="T21" fmla="*/ 260 h 190"/>
                <a:gd name="T22" fmla="*/ 139 w 116"/>
                <a:gd name="T23" fmla="*/ 250 h 190"/>
                <a:gd name="T24" fmla="*/ 144 w 116"/>
                <a:gd name="T25" fmla="*/ 241 h 190"/>
                <a:gd name="T26" fmla="*/ 149 w 116"/>
                <a:gd name="T27" fmla="*/ 227 h 190"/>
                <a:gd name="T28" fmla="*/ 156 w 116"/>
                <a:gd name="T29" fmla="*/ 215 h 190"/>
                <a:gd name="T30" fmla="*/ 165 w 116"/>
                <a:gd name="T31" fmla="*/ 196 h 190"/>
                <a:gd name="T32" fmla="*/ 172 w 116"/>
                <a:gd name="T33" fmla="*/ 191 h 190"/>
                <a:gd name="T34" fmla="*/ 172 w 116"/>
                <a:gd name="T35" fmla="*/ 184 h 190"/>
                <a:gd name="T36" fmla="*/ 180 w 116"/>
                <a:gd name="T37" fmla="*/ 175 h 190"/>
                <a:gd name="T38" fmla="*/ 182 w 116"/>
                <a:gd name="T39" fmla="*/ 175 h 190"/>
                <a:gd name="T40" fmla="*/ 184 w 116"/>
                <a:gd name="T41" fmla="*/ 165 h 190"/>
                <a:gd name="T42" fmla="*/ 201 w 116"/>
                <a:gd name="T43" fmla="*/ 149 h 190"/>
                <a:gd name="T44" fmla="*/ 206 w 116"/>
                <a:gd name="T45" fmla="*/ 135 h 190"/>
                <a:gd name="T46" fmla="*/ 210 w 116"/>
                <a:gd name="T47" fmla="*/ 130 h 190"/>
                <a:gd name="T48" fmla="*/ 220 w 116"/>
                <a:gd name="T49" fmla="*/ 109 h 190"/>
                <a:gd name="T50" fmla="*/ 215 w 116"/>
                <a:gd name="T51" fmla="*/ 102 h 190"/>
                <a:gd name="T52" fmla="*/ 224 w 116"/>
                <a:gd name="T53" fmla="*/ 99 h 190"/>
                <a:gd name="T54" fmla="*/ 236 w 116"/>
                <a:gd name="T55" fmla="*/ 95 h 190"/>
                <a:gd name="T56" fmla="*/ 241 w 116"/>
                <a:gd name="T57" fmla="*/ 85 h 190"/>
                <a:gd name="T58" fmla="*/ 243 w 116"/>
                <a:gd name="T59" fmla="*/ 85 h 190"/>
                <a:gd name="T60" fmla="*/ 243 w 116"/>
                <a:gd name="T61" fmla="*/ 83 h 190"/>
                <a:gd name="T62" fmla="*/ 243 w 116"/>
                <a:gd name="T63" fmla="*/ 71 h 190"/>
                <a:gd name="T64" fmla="*/ 250 w 116"/>
                <a:gd name="T65" fmla="*/ 64 h 190"/>
                <a:gd name="T66" fmla="*/ 250 w 116"/>
                <a:gd name="T67" fmla="*/ 61 h 190"/>
                <a:gd name="T68" fmla="*/ 255 w 116"/>
                <a:gd name="T69" fmla="*/ 59 h 190"/>
                <a:gd name="T70" fmla="*/ 260 w 116"/>
                <a:gd name="T71" fmla="*/ 52 h 190"/>
                <a:gd name="T72" fmla="*/ 253 w 116"/>
                <a:gd name="T73" fmla="*/ 45 h 190"/>
                <a:gd name="T74" fmla="*/ 262 w 116"/>
                <a:gd name="T75" fmla="*/ 40 h 190"/>
                <a:gd name="T76" fmla="*/ 262 w 116"/>
                <a:gd name="T77" fmla="*/ 19 h 190"/>
                <a:gd name="T78" fmla="*/ 267 w 116"/>
                <a:gd name="T79" fmla="*/ 12 h 190"/>
                <a:gd name="T80" fmla="*/ 274 w 116"/>
                <a:gd name="T81" fmla="*/ 0 h 190"/>
                <a:gd name="T82" fmla="*/ 267 w 116"/>
                <a:gd name="T83" fmla="*/ 2 h 190"/>
                <a:gd name="T84" fmla="*/ 262 w 116"/>
                <a:gd name="T85" fmla="*/ 19 h 190"/>
                <a:gd name="T86" fmla="*/ 246 w 116"/>
                <a:gd name="T87" fmla="*/ 31 h 190"/>
                <a:gd name="T88" fmla="*/ 224 w 116"/>
                <a:gd name="T89" fmla="*/ 61 h 190"/>
                <a:gd name="T90" fmla="*/ 203 w 116"/>
                <a:gd name="T91" fmla="*/ 95 h 190"/>
                <a:gd name="T92" fmla="*/ 184 w 116"/>
                <a:gd name="T93" fmla="*/ 125 h 190"/>
                <a:gd name="T94" fmla="*/ 172 w 116"/>
                <a:gd name="T95" fmla="*/ 149 h 190"/>
                <a:gd name="T96" fmla="*/ 149 w 116"/>
                <a:gd name="T97" fmla="*/ 191 h 190"/>
                <a:gd name="T98" fmla="*/ 135 w 116"/>
                <a:gd name="T99" fmla="*/ 215 h 190"/>
                <a:gd name="T100" fmla="*/ 120 w 116"/>
                <a:gd name="T101" fmla="*/ 246 h 190"/>
                <a:gd name="T102" fmla="*/ 59 w 116"/>
                <a:gd name="T103" fmla="*/ 336 h 190"/>
                <a:gd name="T104" fmla="*/ 43 w 116"/>
                <a:gd name="T105" fmla="*/ 364 h 190"/>
                <a:gd name="T106" fmla="*/ 9 w 116"/>
                <a:gd name="T107" fmla="*/ 447 h 19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89" name="Freeform 146"/>
            <p:cNvSpPr>
              <a:spLocks noChangeArrowheads="1"/>
            </p:cNvSpPr>
            <p:nvPr/>
          </p:nvSpPr>
          <p:spPr bwMode="auto">
            <a:xfrm>
              <a:off x="1129" y="2171"/>
              <a:ext cx="271" cy="441"/>
            </a:xfrm>
            <a:custGeom>
              <a:avLst/>
              <a:gdLst>
                <a:gd name="T0" fmla="*/ 40 w 115"/>
                <a:gd name="T1" fmla="*/ 394 h 187"/>
                <a:gd name="T2" fmla="*/ 45 w 115"/>
                <a:gd name="T3" fmla="*/ 380 h 187"/>
                <a:gd name="T4" fmla="*/ 68 w 115"/>
                <a:gd name="T5" fmla="*/ 358 h 187"/>
                <a:gd name="T6" fmla="*/ 73 w 115"/>
                <a:gd name="T7" fmla="*/ 349 h 187"/>
                <a:gd name="T8" fmla="*/ 85 w 115"/>
                <a:gd name="T9" fmla="*/ 318 h 187"/>
                <a:gd name="T10" fmla="*/ 92 w 115"/>
                <a:gd name="T11" fmla="*/ 309 h 187"/>
                <a:gd name="T12" fmla="*/ 104 w 115"/>
                <a:gd name="T13" fmla="*/ 295 h 187"/>
                <a:gd name="T14" fmla="*/ 111 w 115"/>
                <a:gd name="T15" fmla="*/ 281 h 187"/>
                <a:gd name="T16" fmla="*/ 113 w 115"/>
                <a:gd name="T17" fmla="*/ 271 h 187"/>
                <a:gd name="T18" fmla="*/ 120 w 115"/>
                <a:gd name="T19" fmla="*/ 269 h 187"/>
                <a:gd name="T20" fmla="*/ 132 w 115"/>
                <a:gd name="T21" fmla="*/ 250 h 187"/>
                <a:gd name="T22" fmla="*/ 139 w 115"/>
                <a:gd name="T23" fmla="*/ 243 h 187"/>
                <a:gd name="T24" fmla="*/ 144 w 115"/>
                <a:gd name="T25" fmla="*/ 233 h 187"/>
                <a:gd name="T26" fmla="*/ 146 w 115"/>
                <a:gd name="T27" fmla="*/ 222 h 187"/>
                <a:gd name="T28" fmla="*/ 160 w 115"/>
                <a:gd name="T29" fmla="*/ 210 h 187"/>
                <a:gd name="T30" fmla="*/ 165 w 115"/>
                <a:gd name="T31" fmla="*/ 191 h 187"/>
                <a:gd name="T32" fmla="*/ 172 w 115"/>
                <a:gd name="T33" fmla="*/ 184 h 187"/>
                <a:gd name="T34" fmla="*/ 172 w 115"/>
                <a:gd name="T35" fmla="*/ 179 h 187"/>
                <a:gd name="T36" fmla="*/ 179 w 115"/>
                <a:gd name="T37" fmla="*/ 177 h 187"/>
                <a:gd name="T38" fmla="*/ 179 w 115"/>
                <a:gd name="T39" fmla="*/ 172 h 187"/>
                <a:gd name="T40" fmla="*/ 186 w 115"/>
                <a:gd name="T41" fmla="*/ 163 h 187"/>
                <a:gd name="T42" fmla="*/ 200 w 115"/>
                <a:gd name="T43" fmla="*/ 141 h 187"/>
                <a:gd name="T44" fmla="*/ 203 w 115"/>
                <a:gd name="T45" fmla="*/ 132 h 187"/>
                <a:gd name="T46" fmla="*/ 205 w 115"/>
                <a:gd name="T47" fmla="*/ 123 h 187"/>
                <a:gd name="T48" fmla="*/ 217 w 115"/>
                <a:gd name="T49" fmla="*/ 108 h 187"/>
                <a:gd name="T50" fmla="*/ 217 w 115"/>
                <a:gd name="T51" fmla="*/ 99 h 187"/>
                <a:gd name="T52" fmla="*/ 224 w 115"/>
                <a:gd name="T53" fmla="*/ 97 h 187"/>
                <a:gd name="T54" fmla="*/ 233 w 115"/>
                <a:gd name="T55" fmla="*/ 92 h 187"/>
                <a:gd name="T56" fmla="*/ 236 w 115"/>
                <a:gd name="T57" fmla="*/ 83 h 187"/>
                <a:gd name="T58" fmla="*/ 240 w 115"/>
                <a:gd name="T59" fmla="*/ 83 h 187"/>
                <a:gd name="T60" fmla="*/ 240 w 115"/>
                <a:gd name="T61" fmla="*/ 78 h 187"/>
                <a:gd name="T62" fmla="*/ 240 w 115"/>
                <a:gd name="T63" fmla="*/ 68 h 187"/>
                <a:gd name="T64" fmla="*/ 247 w 115"/>
                <a:gd name="T65" fmla="*/ 61 h 187"/>
                <a:gd name="T66" fmla="*/ 247 w 115"/>
                <a:gd name="T67" fmla="*/ 59 h 187"/>
                <a:gd name="T68" fmla="*/ 255 w 115"/>
                <a:gd name="T69" fmla="*/ 57 h 187"/>
                <a:gd name="T70" fmla="*/ 257 w 115"/>
                <a:gd name="T71" fmla="*/ 50 h 187"/>
                <a:gd name="T72" fmla="*/ 252 w 115"/>
                <a:gd name="T73" fmla="*/ 50 h 187"/>
                <a:gd name="T74" fmla="*/ 262 w 115"/>
                <a:gd name="T75" fmla="*/ 38 h 187"/>
                <a:gd name="T76" fmla="*/ 262 w 115"/>
                <a:gd name="T77" fmla="*/ 19 h 187"/>
                <a:gd name="T78" fmla="*/ 264 w 115"/>
                <a:gd name="T79" fmla="*/ 12 h 187"/>
                <a:gd name="T80" fmla="*/ 271 w 115"/>
                <a:gd name="T81" fmla="*/ 0 h 187"/>
                <a:gd name="T82" fmla="*/ 264 w 115"/>
                <a:gd name="T83" fmla="*/ 2 h 187"/>
                <a:gd name="T84" fmla="*/ 262 w 115"/>
                <a:gd name="T85" fmla="*/ 17 h 187"/>
                <a:gd name="T86" fmla="*/ 243 w 115"/>
                <a:gd name="T87" fmla="*/ 31 h 187"/>
                <a:gd name="T88" fmla="*/ 224 w 115"/>
                <a:gd name="T89" fmla="*/ 59 h 187"/>
                <a:gd name="T90" fmla="*/ 200 w 115"/>
                <a:gd name="T91" fmla="*/ 92 h 187"/>
                <a:gd name="T92" fmla="*/ 181 w 115"/>
                <a:gd name="T93" fmla="*/ 120 h 187"/>
                <a:gd name="T94" fmla="*/ 172 w 115"/>
                <a:gd name="T95" fmla="*/ 141 h 187"/>
                <a:gd name="T96" fmla="*/ 146 w 115"/>
                <a:gd name="T97" fmla="*/ 184 h 187"/>
                <a:gd name="T98" fmla="*/ 134 w 115"/>
                <a:gd name="T99" fmla="*/ 210 h 187"/>
                <a:gd name="T100" fmla="*/ 120 w 115"/>
                <a:gd name="T101" fmla="*/ 241 h 187"/>
                <a:gd name="T102" fmla="*/ 59 w 115"/>
                <a:gd name="T103" fmla="*/ 333 h 187"/>
                <a:gd name="T104" fmla="*/ 45 w 115"/>
                <a:gd name="T105" fmla="*/ 358 h 187"/>
                <a:gd name="T106" fmla="*/ 12 w 115"/>
                <a:gd name="T107" fmla="*/ 439 h 187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90" name="Freeform 147"/>
            <p:cNvSpPr>
              <a:spLocks noChangeArrowheads="1"/>
            </p:cNvSpPr>
            <p:nvPr/>
          </p:nvSpPr>
          <p:spPr bwMode="auto">
            <a:xfrm>
              <a:off x="1240" y="2411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91" name="Freeform 148"/>
            <p:cNvSpPr>
              <a:spLocks noChangeArrowheads="1"/>
            </p:cNvSpPr>
            <p:nvPr/>
          </p:nvSpPr>
          <p:spPr bwMode="auto">
            <a:xfrm>
              <a:off x="1138" y="2723"/>
              <a:ext cx="267" cy="444"/>
            </a:xfrm>
            <a:custGeom>
              <a:avLst/>
              <a:gdLst>
                <a:gd name="T0" fmla="*/ 35 w 113"/>
                <a:gd name="T1" fmla="*/ 394 h 188"/>
                <a:gd name="T2" fmla="*/ 43 w 113"/>
                <a:gd name="T3" fmla="*/ 380 h 188"/>
                <a:gd name="T4" fmla="*/ 64 w 113"/>
                <a:gd name="T5" fmla="*/ 357 h 188"/>
                <a:gd name="T6" fmla="*/ 71 w 113"/>
                <a:gd name="T7" fmla="*/ 350 h 188"/>
                <a:gd name="T8" fmla="*/ 83 w 113"/>
                <a:gd name="T9" fmla="*/ 319 h 188"/>
                <a:gd name="T10" fmla="*/ 87 w 113"/>
                <a:gd name="T11" fmla="*/ 307 h 188"/>
                <a:gd name="T12" fmla="*/ 102 w 113"/>
                <a:gd name="T13" fmla="*/ 295 h 188"/>
                <a:gd name="T14" fmla="*/ 106 w 113"/>
                <a:gd name="T15" fmla="*/ 279 h 188"/>
                <a:gd name="T16" fmla="*/ 111 w 113"/>
                <a:gd name="T17" fmla="*/ 272 h 188"/>
                <a:gd name="T18" fmla="*/ 116 w 113"/>
                <a:gd name="T19" fmla="*/ 267 h 188"/>
                <a:gd name="T20" fmla="*/ 128 w 113"/>
                <a:gd name="T21" fmla="*/ 255 h 188"/>
                <a:gd name="T22" fmla="*/ 135 w 113"/>
                <a:gd name="T23" fmla="*/ 243 h 188"/>
                <a:gd name="T24" fmla="*/ 142 w 113"/>
                <a:gd name="T25" fmla="*/ 236 h 188"/>
                <a:gd name="T26" fmla="*/ 144 w 113"/>
                <a:gd name="T27" fmla="*/ 224 h 188"/>
                <a:gd name="T28" fmla="*/ 154 w 113"/>
                <a:gd name="T29" fmla="*/ 208 h 188"/>
                <a:gd name="T30" fmla="*/ 163 w 113"/>
                <a:gd name="T31" fmla="*/ 194 h 188"/>
                <a:gd name="T32" fmla="*/ 168 w 113"/>
                <a:gd name="T33" fmla="*/ 184 h 188"/>
                <a:gd name="T34" fmla="*/ 168 w 113"/>
                <a:gd name="T35" fmla="*/ 177 h 188"/>
                <a:gd name="T36" fmla="*/ 175 w 113"/>
                <a:gd name="T37" fmla="*/ 175 h 188"/>
                <a:gd name="T38" fmla="*/ 175 w 113"/>
                <a:gd name="T39" fmla="*/ 172 h 188"/>
                <a:gd name="T40" fmla="*/ 182 w 113"/>
                <a:gd name="T41" fmla="*/ 165 h 188"/>
                <a:gd name="T42" fmla="*/ 196 w 113"/>
                <a:gd name="T43" fmla="*/ 142 h 188"/>
                <a:gd name="T44" fmla="*/ 198 w 113"/>
                <a:gd name="T45" fmla="*/ 135 h 188"/>
                <a:gd name="T46" fmla="*/ 203 w 113"/>
                <a:gd name="T47" fmla="*/ 130 h 188"/>
                <a:gd name="T48" fmla="*/ 215 w 113"/>
                <a:gd name="T49" fmla="*/ 106 h 188"/>
                <a:gd name="T50" fmla="*/ 213 w 113"/>
                <a:gd name="T51" fmla="*/ 102 h 188"/>
                <a:gd name="T52" fmla="*/ 217 w 113"/>
                <a:gd name="T53" fmla="*/ 99 h 188"/>
                <a:gd name="T54" fmla="*/ 229 w 113"/>
                <a:gd name="T55" fmla="*/ 92 h 188"/>
                <a:gd name="T56" fmla="*/ 234 w 113"/>
                <a:gd name="T57" fmla="*/ 83 h 188"/>
                <a:gd name="T58" fmla="*/ 236 w 113"/>
                <a:gd name="T59" fmla="*/ 83 h 188"/>
                <a:gd name="T60" fmla="*/ 236 w 113"/>
                <a:gd name="T61" fmla="*/ 80 h 188"/>
                <a:gd name="T62" fmla="*/ 236 w 113"/>
                <a:gd name="T63" fmla="*/ 71 h 188"/>
                <a:gd name="T64" fmla="*/ 243 w 113"/>
                <a:gd name="T65" fmla="*/ 61 h 188"/>
                <a:gd name="T66" fmla="*/ 243 w 113"/>
                <a:gd name="T67" fmla="*/ 59 h 188"/>
                <a:gd name="T68" fmla="*/ 248 w 113"/>
                <a:gd name="T69" fmla="*/ 54 h 188"/>
                <a:gd name="T70" fmla="*/ 253 w 113"/>
                <a:gd name="T71" fmla="*/ 50 h 188"/>
                <a:gd name="T72" fmla="*/ 246 w 113"/>
                <a:gd name="T73" fmla="*/ 50 h 188"/>
                <a:gd name="T74" fmla="*/ 258 w 113"/>
                <a:gd name="T75" fmla="*/ 40 h 188"/>
                <a:gd name="T76" fmla="*/ 258 w 113"/>
                <a:gd name="T77" fmla="*/ 19 h 188"/>
                <a:gd name="T78" fmla="*/ 260 w 113"/>
                <a:gd name="T79" fmla="*/ 12 h 188"/>
                <a:gd name="T80" fmla="*/ 267 w 113"/>
                <a:gd name="T81" fmla="*/ 0 h 188"/>
                <a:gd name="T82" fmla="*/ 260 w 113"/>
                <a:gd name="T83" fmla="*/ 5 h 188"/>
                <a:gd name="T84" fmla="*/ 258 w 113"/>
                <a:gd name="T85" fmla="*/ 14 h 188"/>
                <a:gd name="T86" fmla="*/ 239 w 113"/>
                <a:gd name="T87" fmla="*/ 31 h 188"/>
                <a:gd name="T88" fmla="*/ 217 w 113"/>
                <a:gd name="T89" fmla="*/ 59 h 188"/>
                <a:gd name="T90" fmla="*/ 196 w 113"/>
                <a:gd name="T91" fmla="*/ 92 h 188"/>
                <a:gd name="T92" fmla="*/ 177 w 113"/>
                <a:gd name="T93" fmla="*/ 120 h 188"/>
                <a:gd name="T94" fmla="*/ 168 w 113"/>
                <a:gd name="T95" fmla="*/ 142 h 188"/>
                <a:gd name="T96" fmla="*/ 144 w 113"/>
                <a:gd name="T97" fmla="*/ 184 h 188"/>
                <a:gd name="T98" fmla="*/ 132 w 113"/>
                <a:gd name="T99" fmla="*/ 208 h 188"/>
                <a:gd name="T100" fmla="*/ 116 w 113"/>
                <a:gd name="T101" fmla="*/ 241 h 188"/>
                <a:gd name="T102" fmla="*/ 54 w 113"/>
                <a:gd name="T103" fmla="*/ 333 h 188"/>
                <a:gd name="T104" fmla="*/ 43 w 113"/>
                <a:gd name="T105" fmla="*/ 357 h 188"/>
                <a:gd name="T106" fmla="*/ 9 w 113"/>
                <a:gd name="T107" fmla="*/ 437 h 18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92" name="Freeform 149"/>
            <p:cNvSpPr>
              <a:spLocks noChangeArrowheads="1"/>
            </p:cNvSpPr>
            <p:nvPr/>
          </p:nvSpPr>
          <p:spPr bwMode="auto">
            <a:xfrm>
              <a:off x="1145" y="3385"/>
              <a:ext cx="267" cy="441"/>
            </a:xfrm>
            <a:custGeom>
              <a:avLst/>
              <a:gdLst>
                <a:gd name="T0" fmla="*/ 33 w 113"/>
                <a:gd name="T1" fmla="*/ 391 h 187"/>
                <a:gd name="T2" fmla="*/ 45 w 113"/>
                <a:gd name="T3" fmla="*/ 380 h 187"/>
                <a:gd name="T4" fmla="*/ 64 w 113"/>
                <a:gd name="T5" fmla="*/ 354 h 187"/>
                <a:gd name="T6" fmla="*/ 66 w 113"/>
                <a:gd name="T7" fmla="*/ 344 h 187"/>
                <a:gd name="T8" fmla="*/ 85 w 113"/>
                <a:gd name="T9" fmla="*/ 318 h 187"/>
                <a:gd name="T10" fmla="*/ 87 w 113"/>
                <a:gd name="T11" fmla="*/ 309 h 187"/>
                <a:gd name="T12" fmla="*/ 102 w 113"/>
                <a:gd name="T13" fmla="*/ 292 h 187"/>
                <a:gd name="T14" fmla="*/ 109 w 113"/>
                <a:gd name="T15" fmla="*/ 278 h 187"/>
                <a:gd name="T16" fmla="*/ 109 w 113"/>
                <a:gd name="T17" fmla="*/ 269 h 187"/>
                <a:gd name="T18" fmla="*/ 116 w 113"/>
                <a:gd name="T19" fmla="*/ 262 h 187"/>
                <a:gd name="T20" fmla="*/ 128 w 113"/>
                <a:gd name="T21" fmla="*/ 250 h 187"/>
                <a:gd name="T22" fmla="*/ 132 w 113"/>
                <a:gd name="T23" fmla="*/ 243 h 187"/>
                <a:gd name="T24" fmla="*/ 142 w 113"/>
                <a:gd name="T25" fmla="*/ 231 h 187"/>
                <a:gd name="T26" fmla="*/ 146 w 113"/>
                <a:gd name="T27" fmla="*/ 222 h 187"/>
                <a:gd name="T28" fmla="*/ 154 w 113"/>
                <a:gd name="T29" fmla="*/ 210 h 187"/>
                <a:gd name="T30" fmla="*/ 163 w 113"/>
                <a:gd name="T31" fmla="*/ 191 h 187"/>
                <a:gd name="T32" fmla="*/ 165 w 113"/>
                <a:gd name="T33" fmla="*/ 186 h 187"/>
                <a:gd name="T34" fmla="*/ 172 w 113"/>
                <a:gd name="T35" fmla="*/ 179 h 187"/>
                <a:gd name="T36" fmla="*/ 175 w 113"/>
                <a:gd name="T37" fmla="*/ 170 h 187"/>
                <a:gd name="T38" fmla="*/ 177 w 113"/>
                <a:gd name="T39" fmla="*/ 170 h 187"/>
                <a:gd name="T40" fmla="*/ 180 w 113"/>
                <a:gd name="T41" fmla="*/ 163 h 187"/>
                <a:gd name="T42" fmla="*/ 194 w 113"/>
                <a:gd name="T43" fmla="*/ 139 h 187"/>
                <a:gd name="T44" fmla="*/ 203 w 113"/>
                <a:gd name="T45" fmla="*/ 132 h 187"/>
                <a:gd name="T46" fmla="*/ 206 w 113"/>
                <a:gd name="T47" fmla="*/ 123 h 187"/>
                <a:gd name="T48" fmla="*/ 215 w 113"/>
                <a:gd name="T49" fmla="*/ 106 h 187"/>
                <a:gd name="T50" fmla="*/ 210 w 113"/>
                <a:gd name="T51" fmla="*/ 99 h 187"/>
                <a:gd name="T52" fmla="*/ 220 w 113"/>
                <a:gd name="T53" fmla="*/ 97 h 187"/>
                <a:gd name="T54" fmla="*/ 227 w 113"/>
                <a:gd name="T55" fmla="*/ 92 h 187"/>
                <a:gd name="T56" fmla="*/ 234 w 113"/>
                <a:gd name="T57" fmla="*/ 83 h 187"/>
                <a:gd name="T58" fmla="*/ 236 w 113"/>
                <a:gd name="T59" fmla="*/ 83 h 187"/>
                <a:gd name="T60" fmla="*/ 236 w 113"/>
                <a:gd name="T61" fmla="*/ 75 h 187"/>
                <a:gd name="T62" fmla="*/ 236 w 113"/>
                <a:gd name="T63" fmla="*/ 68 h 187"/>
                <a:gd name="T64" fmla="*/ 246 w 113"/>
                <a:gd name="T65" fmla="*/ 61 h 187"/>
                <a:gd name="T66" fmla="*/ 246 w 113"/>
                <a:gd name="T67" fmla="*/ 59 h 187"/>
                <a:gd name="T68" fmla="*/ 248 w 113"/>
                <a:gd name="T69" fmla="*/ 57 h 187"/>
                <a:gd name="T70" fmla="*/ 255 w 113"/>
                <a:gd name="T71" fmla="*/ 47 h 187"/>
                <a:gd name="T72" fmla="*/ 246 w 113"/>
                <a:gd name="T73" fmla="*/ 42 h 187"/>
                <a:gd name="T74" fmla="*/ 255 w 113"/>
                <a:gd name="T75" fmla="*/ 38 h 187"/>
                <a:gd name="T76" fmla="*/ 258 w 113"/>
                <a:gd name="T77" fmla="*/ 12 h 187"/>
                <a:gd name="T78" fmla="*/ 258 w 113"/>
                <a:gd name="T79" fmla="*/ 9 h 187"/>
                <a:gd name="T80" fmla="*/ 267 w 113"/>
                <a:gd name="T81" fmla="*/ 0 h 187"/>
                <a:gd name="T82" fmla="*/ 258 w 113"/>
                <a:gd name="T83" fmla="*/ 0 h 187"/>
                <a:gd name="T84" fmla="*/ 255 w 113"/>
                <a:gd name="T85" fmla="*/ 12 h 187"/>
                <a:gd name="T86" fmla="*/ 239 w 113"/>
                <a:gd name="T87" fmla="*/ 28 h 187"/>
                <a:gd name="T88" fmla="*/ 217 w 113"/>
                <a:gd name="T89" fmla="*/ 59 h 187"/>
                <a:gd name="T90" fmla="*/ 196 w 113"/>
                <a:gd name="T91" fmla="*/ 92 h 187"/>
                <a:gd name="T92" fmla="*/ 180 w 113"/>
                <a:gd name="T93" fmla="*/ 120 h 187"/>
                <a:gd name="T94" fmla="*/ 165 w 113"/>
                <a:gd name="T95" fmla="*/ 139 h 187"/>
                <a:gd name="T96" fmla="*/ 144 w 113"/>
                <a:gd name="T97" fmla="*/ 186 h 187"/>
                <a:gd name="T98" fmla="*/ 132 w 113"/>
                <a:gd name="T99" fmla="*/ 210 h 187"/>
                <a:gd name="T100" fmla="*/ 116 w 113"/>
                <a:gd name="T101" fmla="*/ 241 h 187"/>
                <a:gd name="T102" fmla="*/ 54 w 113"/>
                <a:gd name="T103" fmla="*/ 330 h 187"/>
                <a:gd name="T104" fmla="*/ 40 w 113"/>
                <a:gd name="T105" fmla="*/ 354 h 187"/>
                <a:gd name="T106" fmla="*/ 12 w 113"/>
                <a:gd name="T107" fmla="*/ 439 h 187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93" name="Freeform 150"/>
            <p:cNvSpPr>
              <a:spLocks noChangeArrowheads="1"/>
            </p:cNvSpPr>
            <p:nvPr/>
          </p:nvSpPr>
          <p:spPr bwMode="auto">
            <a:xfrm>
              <a:off x="878" y="2863"/>
              <a:ext cx="260" cy="472"/>
            </a:xfrm>
            <a:custGeom>
              <a:avLst/>
              <a:gdLst>
                <a:gd name="T0" fmla="*/ 232 w 110"/>
                <a:gd name="T1" fmla="*/ 413 h 200"/>
                <a:gd name="T2" fmla="*/ 225 w 110"/>
                <a:gd name="T3" fmla="*/ 399 h 200"/>
                <a:gd name="T4" fmla="*/ 210 w 110"/>
                <a:gd name="T5" fmla="*/ 368 h 200"/>
                <a:gd name="T6" fmla="*/ 208 w 110"/>
                <a:gd name="T7" fmla="*/ 359 h 200"/>
                <a:gd name="T8" fmla="*/ 184 w 110"/>
                <a:gd name="T9" fmla="*/ 330 h 200"/>
                <a:gd name="T10" fmla="*/ 182 w 110"/>
                <a:gd name="T11" fmla="*/ 321 h 200"/>
                <a:gd name="T12" fmla="*/ 177 w 110"/>
                <a:gd name="T13" fmla="*/ 300 h 200"/>
                <a:gd name="T14" fmla="*/ 168 w 110"/>
                <a:gd name="T15" fmla="*/ 288 h 200"/>
                <a:gd name="T16" fmla="*/ 161 w 110"/>
                <a:gd name="T17" fmla="*/ 281 h 200"/>
                <a:gd name="T18" fmla="*/ 161 w 110"/>
                <a:gd name="T19" fmla="*/ 274 h 200"/>
                <a:gd name="T20" fmla="*/ 151 w 110"/>
                <a:gd name="T21" fmla="*/ 257 h 200"/>
                <a:gd name="T22" fmla="*/ 147 w 110"/>
                <a:gd name="T23" fmla="*/ 248 h 200"/>
                <a:gd name="T24" fmla="*/ 142 w 110"/>
                <a:gd name="T25" fmla="*/ 236 h 200"/>
                <a:gd name="T26" fmla="*/ 137 w 110"/>
                <a:gd name="T27" fmla="*/ 224 h 200"/>
                <a:gd name="T28" fmla="*/ 130 w 110"/>
                <a:gd name="T29" fmla="*/ 208 h 200"/>
                <a:gd name="T30" fmla="*/ 118 w 110"/>
                <a:gd name="T31" fmla="*/ 194 h 200"/>
                <a:gd name="T32" fmla="*/ 116 w 110"/>
                <a:gd name="T33" fmla="*/ 186 h 200"/>
                <a:gd name="T34" fmla="*/ 109 w 110"/>
                <a:gd name="T35" fmla="*/ 177 h 200"/>
                <a:gd name="T36" fmla="*/ 109 w 110"/>
                <a:gd name="T37" fmla="*/ 172 h 200"/>
                <a:gd name="T38" fmla="*/ 106 w 110"/>
                <a:gd name="T39" fmla="*/ 168 h 200"/>
                <a:gd name="T40" fmla="*/ 102 w 110"/>
                <a:gd name="T41" fmla="*/ 163 h 200"/>
                <a:gd name="T42" fmla="*/ 87 w 110"/>
                <a:gd name="T43" fmla="*/ 137 h 200"/>
                <a:gd name="T44" fmla="*/ 83 w 110"/>
                <a:gd name="T45" fmla="*/ 127 h 200"/>
                <a:gd name="T46" fmla="*/ 80 w 110"/>
                <a:gd name="T47" fmla="*/ 123 h 200"/>
                <a:gd name="T48" fmla="*/ 69 w 110"/>
                <a:gd name="T49" fmla="*/ 101 h 200"/>
                <a:gd name="T50" fmla="*/ 59 w 110"/>
                <a:gd name="T51" fmla="*/ 101 h 200"/>
                <a:gd name="T52" fmla="*/ 66 w 110"/>
                <a:gd name="T53" fmla="*/ 92 h 200"/>
                <a:gd name="T54" fmla="*/ 66 w 110"/>
                <a:gd name="T55" fmla="*/ 80 h 200"/>
                <a:gd name="T56" fmla="*/ 57 w 110"/>
                <a:gd name="T57" fmla="*/ 73 h 200"/>
                <a:gd name="T58" fmla="*/ 57 w 110"/>
                <a:gd name="T59" fmla="*/ 71 h 200"/>
                <a:gd name="T60" fmla="*/ 52 w 110"/>
                <a:gd name="T61" fmla="*/ 66 h 200"/>
                <a:gd name="T62" fmla="*/ 47 w 110"/>
                <a:gd name="T63" fmla="*/ 64 h 200"/>
                <a:gd name="T64" fmla="*/ 47 w 110"/>
                <a:gd name="T65" fmla="*/ 52 h 200"/>
                <a:gd name="T66" fmla="*/ 40 w 110"/>
                <a:gd name="T67" fmla="*/ 50 h 200"/>
                <a:gd name="T68" fmla="*/ 40 w 110"/>
                <a:gd name="T69" fmla="*/ 42 h 200"/>
                <a:gd name="T70" fmla="*/ 38 w 110"/>
                <a:gd name="T71" fmla="*/ 38 h 200"/>
                <a:gd name="T72" fmla="*/ 35 w 110"/>
                <a:gd name="T73" fmla="*/ 42 h 200"/>
                <a:gd name="T74" fmla="*/ 31 w 110"/>
                <a:gd name="T75" fmla="*/ 28 h 200"/>
                <a:gd name="T76" fmla="*/ 14 w 110"/>
                <a:gd name="T77" fmla="*/ 14 h 200"/>
                <a:gd name="T78" fmla="*/ 7 w 110"/>
                <a:gd name="T79" fmla="*/ 9 h 200"/>
                <a:gd name="T80" fmla="*/ 5 w 110"/>
                <a:gd name="T81" fmla="*/ 0 h 200"/>
                <a:gd name="T82" fmla="*/ 0 w 110"/>
                <a:gd name="T83" fmla="*/ 7 h 200"/>
                <a:gd name="T84" fmla="*/ 9 w 110"/>
                <a:gd name="T85" fmla="*/ 14 h 200"/>
                <a:gd name="T86" fmla="*/ 17 w 110"/>
                <a:gd name="T87" fmla="*/ 38 h 200"/>
                <a:gd name="T88" fmla="*/ 31 w 110"/>
                <a:gd name="T89" fmla="*/ 73 h 200"/>
                <a:gd name="T90" fmla="*/ 50 w 110"/>
                <a:gd name="T91" fmla="*/ 111 h 200"/>
                <a:gd name="T92" fmla="*/ 66 w 110"/>
                <a:gd name="T93" fmla="*/ 137 h 200"/>
                <a:gd name="T94" fmla="*/ 76 w 110"/>
                <a:gd name="T95" fmla="*/ 163 h 200"/>
                <a:gd name="T96" fmla="*/ 102 w 110"/>
                <a:gd name="T97" fmla="*/ 205 h 200"/>
                <a:gd name="T98" fmla="*/ 116 w 110"/>
                <a:gd name="T99" fmla="*/ 229 h 200"/>
                <a:gd name="T100" fmla="*/ 137 w 110"/>
                <a:gd name="T101" fmla="*/ 257 h 200"/>
                <a:gd name="T102" fmla="*/ 184 w 110"/>
                <a:gd name="T103" fmla="*/ 361 h 200"/>
                <a:gd name="T104" fmla="*/ 201 w 110"/>
                <a:gd name="T105" fmla="*/ 389 h 200"/>
                <a:gd name="T106" fmla="*/ 253 w 110"/>
                <a:gd name="T107" fmla="*/ 460 h 20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94" name="Freeform 151"/>
            <p:cNvSpPr>
              <a:spLocks noChangeArrowheads="1"/>
            </p:cNvSpPr>
            <p:nvPr/>
          </p:nvSpPr>
          <p:spPr bwMode="auto">
            <a:xfrm>
              <a:off x="885" y="3373"/>
              <a:ext cx="260" cy="475"/>
            </a:xfrm>
            <a:custGeom>
              <a:avLst/>
              <a:gdLst>
                <a:gd name="T0" fmla="*/ 229 w 110"/>
                <a:gd name="T1" fmla="*/ 418 h 201"/>
                <a:gd name="T2" fmla="*/ 222 w 110"/>
                <a:gd name="T3" fmla="*/ 404 h 201"/>
                <a:gd name="T4" fmla="*/ 213 w 110"/>
                <a:gd name="T5" fmla="*/ 373 h 201"/>
                <a:gd name="T6" fmla="*/ 210 w 110"/>
                <a:gd name="T7" fmla="*/ 364 h 201"/>
                <a:gd name="T8" fmla="*/ 189 w 110"/>
                <a:gd name="T9" fmla="*/ 333 h 201"/>
                <a:gd name="T10" fmla="*/ 182 w 110"/>
                <a:gd name="T11" fmla="*/ 324 h 201"/>
                <a:gd name="T12" fmla="*/ 175 w 110"/>
                <a:gd name="T13" fmla="*/ 305 h 201"/>
                <a:gd name="T14" fmla="*/ 165 w 110"/>
                <a:gd name="T15" fmla="*/ 293 h 201"/>
                <a:gd name="T16" fmla="*/ 161 w 110"/>
                <a:gd name="T17" fmla="*/ 284 h 201"/>
                <a:gd name="T18" fmla="*/ 161 w 110"/>
                <a:gd name="T19" fmla="*/ 274 h 201"/>
                <a:gd name="T20" fmla="*/ 154 w 110"/>
                <a:gd name="T21" fmla="*/ 260 h 201"/>
                <a:gd name="T22" fmla="*/ 149 w 110"/>
                <a:gd name="T23" fmla="*/ 250 h 201"/>
                <a:gd name="T24" fmla="*/ 144 w 110"/>
                <a:gd name="T25" fmla="*/ 236 h 201"/>
                <a:gd name="T26" fmla="*/ 135 w 110"/>
                <a:gd name="T27" fmla="*/ 229 h 201"/>
                <a:gd name="T28" fmla="*/ 130 w 110"/>
                <a:gd name="T29" fmla="*/ 213 h 201"/>
                <a:gd name="T30" fmla="*/ 116 w 110"/>
                <a:gd name="T31" fmla="*/ 199 h 201"/>
                <a:gd name="T32" fmla="*/ 116 w 110"/>
                <a:gd name="T33" fmla="*/ 189 h 201"/>
                <a:gd name="T34" fmla="*/ 111 w 110"/>
                <a:gd name="T35" fmla="*/ 182 h 201"/>
                <a:gd name="T36" fmla="*/ 104 w 110"/>
                <a:gd name="T37" fmla="*/ 175 h 201"/>
                <a:gd name="T38" fmla="*/ 104 w 110"/>
                <a:gd name="T39" fmla="*/ 173 h 201"/>
                <a:gd name="T40" fmla="*/ 102 w 110"/>
                <a:gd name="T41" fmla="*/ 168 h 201"/>
                <a:gd name="T42" fmla="*/ 90 w 110"/>
                <a:gd name="T43" fmla="*/ 142 h 201"/>
                <a:gd name="T44" fmla="*/ 85 w 110"/>
                <a:gd name="T45" fmla="*/ 130 h 201"/>
                <a:gd name="T46" fmla="*/ 80 w 110"/>
                <a:gd name="T47" fmla="*/ 123 h 201"/>
                <a:gd name="T48" fmla="*/ 66 w 110"/>
                <a:gd name="T49" fmla="*/ 106 h 201"/>
                <a:gd name="T50" fmla="*/ 61 w 110"/>
                <a:gd name="T51" fmla="*/ 102 h 201"/>
                <a:gd name="T52" fmla="*/ 61 w 110"/>
                <a:gd name="T53" fmla="*/ 92 h 201"/>
                <a:gd name="T54" fmla="*/ 64 w 110"/>
                <a:gd name="T55" fmla="*/ 83 h 201"/>
                <a:gd name="T56" fmla="*/ 59 w 110"/>
                <a:gd name="T57" fmla="*/ 78 h 201"/>
                <a:gd name="T58" fmla="*/ 59 w 110"/>
                <a:gd name="T59" fmla="*/ 71 h 201"/>
                <a:gd name="T60" fmla="*/ 54 w 110"/>
                <a:gd name="T61" fmla="*/ 71 h 201"/>
                <a:gd name="T62" fmla="*/ 43 w 110"/>
                <a:gd name="T63" fmla="*/ 61 h 201"/>
                <a:gd name="T64" fmla="*/ 43 w 110"/>
                <a:gd name="T65" fmla="*/ 52 h 201"/>
                <a:gd name="T66" fmla="*/ 40 w 110"/>
                <a:gd name="T67" fmla="*/ 52 h 201"/>
                <a:gd name="T68" fmla="*/ 40 w 110"/>
                <a:gd name="T69" fmla="*/ 45 h 201"/>
                <a:gd name="T70" fmla="*/ 35 w 110"/>
                <a:gd name="T71" fmla="*/ 35 h 201"/>
                <a:gd name="T72" fmla="*/ 31 w 110"/>
                <a:gd name="T73" fmla="*/ 45 h 201"/>
                <a:gd name="T74" fmla="*/ 31 w 110"/>
                <a:gd name="T75" fmla="*/ 28 h 201"/>
                <a:gd name="T76" fmla="*/ 9 w 110"/>
                <a:gd name="T77" fmla="*/ 17 h 201"/>
                <a:gd name="T78" fmla="*/ 5 w 110"/>
                <a:gd name="T79" fmla="*/ 14 h 201"/>
                <a:gd name="T80" fmla="*/ 0 w 110"/>
                <a:gd name="T81" fmla="*/ 0 h 201"/>
                <a:gd name="T82" fmla="*/ 0 w 110"/>
                <a:gd name="T83" fmla="*/ 9 h 201"/>
                <a:gd name="T84" fmla="*/ 9 w 110"/>
                <a:gd name="T85" fmla="*/ 17 h 201"/>
                <a:gd name="T86" fmla="*/ 12 w 110"/>
                <a:gd name="T87" fmla="*/ 40 h 201"/>
                <a:gd name="T88" fmla="*/ 31 w 110"/>
                <a:gd name="T89" fmla="*/ 76 h 201"/>
                <a:gd name="T90" fmla="*/ 50 w 110"/>
                <a:gd name="T91" fmla="*/ 111 h 201"/>
                <a:gd name="T92" fmla="*/ 64 w 110"/>
                <a:gd name="T93" fmla="*/ 142 h 201"/>
                <a:gd name="T94" fmla="*/ 73 w 110"/>
                <a:gd name="T95" fmla="*/ 168 h 201"/>
                <a:gd name="T96" fmla="*/ 102 w 110"/>
                <a:gd name="T97" fmla="*/ 210 h 201"/>
                <a:gd name="T98" fmla="*/ 116 w 110"/>
                <a:gd name="T99" fmla="*/ 232 h 201"/>
                <a:gd name="T100" fmla="*/ 135 w 110"/>
                <a:gd name="T101" fmla="*/ 262 h 201"/>
                <a:gd name="T102" fmla="*/ 184 w 110"/>
                <a:gd name="T103" fmla="*/ 366 h 201"/>
                <a:gd name="T104" fmla="*/ 203 w 110"/>
                <a:gd name="T105" fmla="*/ 395 h 201"/>
                <a:gd name="T106" fmla="*/ 255 w 110"/>
                <a:gd name="T107" fmla="*/ 466 h 20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95" name="Freeform 152"/>
            <p:cNvSpPr>
              <a:spLocks noChangeArrowheads="1"/>
            </p:cNvSpPr>
            <p:nvPr/>
          </p:nvSpPr>
          <p:spPr bwMode="auto">
            <a:xfrm>
              <a:off x="1103" y="1370"/>
              <a:ext cx="59" cy="2471"/>
            </a:xfrm>
            <a:custGeom>
              <a:avLst/>
              <a:gdLst>
                <a:gd name="T0" fmla="*/ 54 w 25"/>
                <a:gd name="T1" fmla="*/ 0 h 1046"/>
                <a:gd name="T2" fmla="*/ 40 w 25"/>
                <a:gd name="T3" fmla="*/ 1224 h 1046"/>
                <a:gd name="T4" fmla="*/ 59 w 25"/>
                <a:gd name="T5" fmla="*/ 2471 h 1046"/>
                <a:gd name="T6" fmla="*/ 9 w 25"/>
                <a:gd name="T7" fmla="*/ 2471 h 1046"/>
                <a:gd name="T8" fmla="*/ 26 w 25"/>
                <a:gd name="T9" fmla="*/ 1791 h 1046"/>
                <a:gd name="T10" fmla="*/ 0 w 25"/>
                <a:gd name="T11" fmla="*/ 565 h 1046"/>
                <a:gd name="T12" fmla="*/ 19 w 25"/>
                <a:gd name="T13" fmla="*/ 0 h 1046"/>
                <a:gd name="T14" fmla="*/ 54 w 25"/>
                <a:gd name="T15" fmla="*/ 0 h 1046"/>
                <a:gd name="T16" fmla="*/ 54 w 25"/>
                <a:gd name="T17" fmla="*/ 0 h 10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224" name="Group 256"/>
          <p:cNvGrpSpPr>
            <a:grpSpLocks/>
          </p:cNvGrpSpPr>
          <p:nvPr/>
        </p:nvGrpSpPr>
        <p:grpSpPr bwMode="auto">
          <a:xfrm>
            <a:off x="10514013" y="2438400"/>
            <a:ext cx="1484312" cy="2195513"/>
            <a:chOff x="0" y="0"/>
            <a:chExt cx="940" cy="1390"/>
          </a:xfrm>
        </p:grpSpPr>
        <p:sp>
          <p:nvSpPr>
            <p:cNvPr id="9386" name="Freeform 51"/>
            <p:cNvSpPr>
              <a:spLocks noChangeArrowheads="1"/>
            </p:cNvSpPr>
            <p:nvPr/>
          </p:nvSpPr>
          <p:spPr bwMode="auto">
            <a:xfrm>
              <a:off x="170" y="343"/>
              <a:ext cx="192" cy="212"/>
            </a:xfrm>
            <a:custGeom>
              <a:avLst/>
              <a:gdLst>
                <a:gd name="T0" fmla="*/ 192 w 81"/>
                <a:gd name="T1" fmla="*/ 172 h 90"/>
                <a:gd name="T2" fmla="*/ 104 w 81"/>
                <a:gd name="T3" fmla="*/ 16 h 90"/>
                <a:gd name="T4" fmla="*/ 0 w 81"/>
                <a:gd name="T5" fmla="*/ 49 h 90"/>
                <a:gd name="T6" fmla="*/ 50 w 81"/>
                <a:gd name="T7" fmla="*/ 45 h 90"/>
                <a:gd name="T8" fmla="*/ 126 w 81"/>
                <a:gd name="T9" fmla="*/ 179 h 90"/>
                <a:gd name="T10" fmla="*/ 192 w 81"/>
                <a:gd name="T11" fmla="*/ 172 h 9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1" h="90">
                  <a:moveTo>
                    <a:pt x="81" y="73"/>
                  </a:moveTo>
                  <a:cubicBezTo>
                    <a:pt x="81" y="73"/>
                    <a:pt x="74" y="21"/>
                    <a:pt x="44" y="7"/>
                  </a:cubicBezTo>
                  <a:cubicBezTo>
                    <a:pt x="29" y="0"/>
                    <a:pt x="0" y="14"/>
                    <a:pt x="0" y="21"/>
                  </a:cubicBezTo>
                  <a:cubicBezTo>
                    <a:pt x="8" y="21"/>
                    <a:pt x="21" y="19"/>
                    <a:pt x="21" y="19"/>
                  </a:cubicBezTo>
                  <a:cubicBezTo>
                    <a:pt x="21" y="19"/>
                    <a:pt x="26" y="58"/>
                    <a:pt x="53" y="76"/>
                  </a:cubicBezTo>
                  <a:cubicBezTo>
                    <a:pt x="74" y="90"/>
                    <a:pt x="81" y="73"/>
                    <a:pt x="81" y="7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87" name="Freeform 52"/>
            <p:cNvSpPr>
              <a:spLocks noChangeArrowheads="1"/>
            </p:cNvSpPr>
            <p:nvPr/>
          </p:nvSpPr>
          <p:spPr bwMode="auto">
            <a:xfrm>
              <a:off x="234" y="362"/>
              <a:ext cx="17" cy="16"/>
            </a:xfrm>
            <a:custGeom>
              <a:avLst/>
              <a:gdLst>
                <a:gd name="T0" fmla="*/ 17 w 7"/>
                <a:gd name="T1" fmla="*/ 7 h 7"/>
                <a:gd name="T2" fmla="*/ 10 w 7"/>
                <a:gd name="T3" fmla="*/ 16 h 7"/>
                <a:gd name="T4" fmla="*/ 0 w 7"/>
                <a:gd name="T5" fmla="*/ 7 h 7"/>
                <a:gd name="T6" fmla="*/ 10 w 7"/>
                <a:gd name="T7" fmla="*/ 0 h 7"/>
                <a:gd name="T8" fmla="*/ 17 w 7"/>
                <a:gd name="T9" fmla="*/ 7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cubicBezTo>
                    <a:pt x="7" y="5"/>
                    <a:pt x="6" y="7"/>
                    <a:pt x="4" y="7"/>
                  </a:cubicBezTo>
                  <a:cubicBezTo>
                    <a:pt x="2" y="7"/>
                    <a:pt x="0" y="5"/>
                    <a:pt x="0" y="3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7" y="1"/>
                    <a:pt x="7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88" name="Freeform 53"/>
            <p:cNvSpPr>
              <a:spLocks noChangeArrowheads="1"/>
            </p:cNvSpPr>
            <p:nvPr/>
          </p:nvSpPr>
          <p:spPr bwMode="auto">
            <a:xfrm>
              <a:off x="267" y="326"/>
              <a:ext cx="26" cy="31"/>
            </a:xfrm>
            <a:custGeom>
              <a:avLst/>
              <a:gdLst>
                <a:gd name="T0" fmla="*/ 0 w 11"/>
                <a:gd name="T1" fmla="*/ 31 h 13"/>
                <a:gd name="T2" fmla="*/ 19 w 11"/>
                <a:gd name="T3" fmla="*/ 0 h 13"/>
                <a:gd name="T4" fmla="*/ 0 w 11"/>
                <a:gd name="T5" fmla="*/ 31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3">
                  <a:moveTo>
                    <a:pt x="0" y="13"/>
                  </a:moveTo>
                  <a:cubicBezTo>
                    <a:pt x="0" y="13"/>
                    <a:pt x="8" y="5"/>
                    <a:pt x="8" y="0"/>
                  </a:cubicBezTo>
                  <a:cubicBezTo>
                    <a:pt x="11" y="5"/>
                    <a:pt x="10" y="13"/>
                    <a:pt x="0" y="1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89" name="Freeform 54"/>
            <p:cNvSpPr>
              <a:spLocks noChangeArrowheads="1"/>
            </p:cNvSpPr>
            <p:nvPr/>
          </p:nvSpPr>
          <p:spPr bwMode="auto">
            <a:xfrm>
              <a:off x="253" y="326"/>
              <a:ext cx="28" cy="36"/>
            </a:xfrm>
            <a:custGeom>
              <a:avLst/>
              <a:gdLst>
                <a:gd name="T0" fmla="*/ 12 w 12"/>
                <a:gd name="T1" fmla="*/ 36 h 15"/>
                <a:gd name="T2" fmla="*/ 0 w 12"/>
                <a:gd name="T3" fmla="*/ 0 h 15"/>
                <a:gd name="T4" fmla="*/ 12 w 12"/>
                <a:gd name="T5" fmla="*/ 36 h 1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" h="15">
                  <a:moveTo>
                    <a:pt x="5" y="15"/>
                  </a:moveTo>
                  <a:cubicBezTo>
                    <a:pt x="5" y="15"/>
                    <a:pt x="4" y="3"/>
                    <a:pt x="0" y="0"/>
                  </a:cubicBezTo>
                  <a:cubicBezTo>
                    <a:pt x="7" y="1"/>
                    <a:pt x="12" y="7"/>
                    <a:pt x="5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90" name="Freeform 55"/>
            <p:cNvSpPr>
              <a:spLocks noChangeArrowheads="1"/>
            </p:cNvSpPr>
            <p:nvPr/>
          </p:nvSpPr>
          <p:spPr bwMode="auto">
            <a:xfrm>
              <a:off x="692" y="352"/>
              <a:ext cx="191" cy="210"/>
            </a:xfrm>
            <a:custGeom>
              <a:avLst/>
              <a:gdLst>
                <a:gd name="T0" fmla="*/ 0 w 81"/>
                <a:gd name="T1" fmla="*/ 170 h 89"/>
                <a:gd name="T2" fmla="*/ 87 w 81"/>
                <a:gd name="T3" fmla="*/ 17 h 89"/>
                <a:gd name="T4" fmla="*/ 191 w 81"/>
                <a:gd name="T5" fmla="*/ 47 h 89"/>
                <a:gd name="T6" fmla="*/ 141 w 81"/>
                <a:gd name="T7" fmla="*/ 42 h 89"/>
                <a:gd name="T8" fmla="*/ 66 w 81"/>
                <a:gd name="T9" fmla="*/ 179 h 89"/>
                <a:gd name="T10" fmla="*/ 0 w 81"/>
                <a:gd name="T11" fmla="*/ 170 h 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1" h="89">
                  <a:moveTo>
                    <a:pt x="0" y="72"/>
                  </a:moveTo>
                  <a:cubicBezTo>
                    <a:pt x="0" y="72"/>
                    <a:pt x="7" y="21"/>
                    <a:pt x="37" y="7"/>
                  </a:cubicBezTo>
                  <a:cubicBezTo>
                    <a:pt x="52" y="0"/>
                    <a:pt x="81" y="13"/>
                    <a:pt x="81" y="20"/>
                  </a:cubicBezTo>
                  <a:cubicBezTo>
                    <a:pt x="73" y="21"/>
                    <a:pt x="60" y="18"/>
                    <a:pt x="60" y="18"/>
                  </a:cubicBezTo>
                  <a:cubicBezTo>
                    <a:pt x="60" y="18"/>
                    <a:pt x="56" y="57"/>
                    <a:pt x="28" y="76"/>
                  </a:cubicBezTo>
                  <a:cubicBezTo>
                    <a:pt x="8" y="89"/>
                    <a:pt x="0" y="72"/>
                    <a:pt x="0" y="72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91" name="Freeform 56"/>
            <p:cNvSpPr>
              <a:spLocks noChangeArrowheads="1"/>
            </p:cNvSpPr>
            <p:nvPr/>
          </p:nvSpPr>
          <p:spPr bwMode="auto">
            <a:xfrm>
              <a:off x="794" y="626"/>
              <a:ext cx="19" cy="19"/>
            </a:xfrm>
            <a:custGeom>
              <a:avLst/>
              <a:gdLst>
                <a:gd name="T0" fmla="*/ 0 w 8"/>
                <a:gd name="T1" fmla="*/ 10 h 8"/>
                <a:gd name="T2" fmla="*/ 10 w 8"/>
                <a:gd name="T3" fmla="*/ 19 h 8"/>
                <a:gd name="T4" fmla="*/ 19 w 8"/>
                <a:gd name="T5" fmla="*/ 12 h 8"/>
                <a:gd name="T6" fmla="*/ 12 w 8"/>
                <a:gd name="T7" fmla="*/ 0 h 8"/>
                <a:gd name="T8" fmla="*/ 0 w 8"/>
                <a:gd name="T9" fmla="*/ 10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8">
                  <a:moveTo>
                    <a:pt x="0" y="4"/>
                  </a:moveTo>
                  <a:cubicBezTo>
                    <a:pt x="0" y="6"/>
                    <a:pt x="2" y="8"/>
                    <a:pt x="4" y="8"/>
                  </a:cubicBezTo>
                  <a:cubicBezTo>
                    <a:pt x="6" y="8"/>
                    <a:pt x="8" y="6"/>
                    <a:pt x="8" y="5"/>
                  </a:cubicBezTo>
                  <a:cubicBezTo>
                    <a:pt x="8" y="2"/>
                    <a:pt x="6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92" name="Freeform 57"/>
            <p:cNvSpPr>
              <a:spLocks noChangeArrowheads="1"/>
            </p:cNvSpPr>
            <p:nvPr/>
          </p:nvSpPr>
          <p:spPr bwMode="auto">
            <a:xfrm>
              <a:off x="763" y="336"/>
              <a:ext cx="26" cy="33"/>
            </a:xfrm>
            <a:custGeom>
              <a:avLst/>
              <a:gdLst>
                <a:gd name="T0" fmla="*/ 26 w 11"/>
                <a:gd name="T1" fmla="*/ 33 h 14"/>
                <a:gd name="T2" fmla="*/ 7 w 11"/>
                <a:gd name="T3" fmla="*/ 0 h 14"/>
                <a:gd name="T4" fmla="*/ 26 w 11"/>
                <a:gd name="T5" fmla="*/ 33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1" y="14"/>
                    <a:pt x="3" y="4"/>
                    <a:pt x="3" y="0"/>
                  </a:cubicBezTo>
                  <a:cubicBezTo>
                    <a:pt x="0" y="4"/>
                    <a:pt x="1" y="13"/>
                    <a:pt x="11" y="14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93" name="Freeform 58"/>
            <p:cNvSpPr>
              <a:spLocks noChangeArrowheads="1"/>
            </p:cNvSpPr>
            <p:nvPr/>
          </p:nvSpPr>
          <p:spPr bwMode="auto">
            <a:xfrm>
              <a:off x="775" y="333"/>
              <a:ext cx="26" cy="36"/>
            </a:xfrm>
            <a:custGeom>
              <a:avLst/>
              <a:gdLst>
                <a:gd name="T0" fmla="*/ 17 w 11"/>
                <a:gd name="T1" fmla="*/ 36 h 15"/>
                <a:gd name="T2" fmla="*/ 26 w 11"/>
                <a:gd name="T3" fmla="*/ 0 h 15"/>
                <a:gd name="T4" fmla="*/ 17 w 11"/>
                <a:gd name="T5" fmla="*/ 36 h 1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5">
                  <a:moveTo>
                    <a:pt x="7" y="15"/>
                  </a:moveTo>
                  <a:cubicBezTo>
                    <a:pt x="7" y="15"/>
                    <a:pt x="8" y="4"/>
                    <a:pt x="11" y="0"/>
                  </a:cubicBezTo>
                  <a:cubicBezTo>
                    <a:pt x="5" y="1"/>
                    <a:pt x="0" y="8"/>
                    <a:pt x="7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94" name="Freeform 59"/>
            <p:cNvSpPr>
              <a:spLocks noChangeArrowheads="1"/>
            </p:cNvSpPr>
            <p:nvPr/>
          </p:nvSpPr>
          <p:spPr bwMode="auto">
            <a:xfrm>
              <a:off x="0" y="525"/>
              <a:ext cx="140" cy="94"/>
            </a:xfrm>
            <a:custGeom>
              <a:avLst/>
              <a:gdLst>
                <a:gd name="T0" fmla="*/ 116 w 59"/>
                <a:gd name="T1" fmla="*/ 2 h 40"/>
                <a:gd name="T2" fmla="*/ 14 w 59"/>
                <a:gd name="T3" fmla="*/ 21 h 40"/>
                <a:gd name="T4" fmla="*/ 52 w 59"/>
                <a:gd name="T5" fmla="*/ 28 h 40"/>
                <a:gd name="T6" fmla="*/ 0 w 59"/>
                <a:gd name="T7" fmla="*/ 66 h 40"/>
                <a:gd name="T8" fmla="*/ 69 w 59"/>
                <a:gd name="T9" fmla="*/ 49 h 40"/>
                <a:gd name="T10" fmla="*/ 36 w 59"/>
                <a:gd name="T11" fmla="*/ 94 h 40"/>
                <a:gd name="T12" fmla="*/ 116 w 59"/>
                <a:gd name="T13" fmla="*/ 59 h 40"/>
                <a:gd name="T14" fmla="*/ 114 w 59"/>
                <a:gd name="T15" fmla="*/ 12 h 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9" h="40">
                  <a:moveTo>
                    <a:pt x="49" y="1"/>
                  </a:moveTo>
                  <a:cubicBezTo>
                    <a:pt x="49" y="1"/>
                    <a:pt x="21" y="0"/>
                    <a:pt x="6" y="9"/>
                  </a:cubicBezTo>
                  <a:cubicBezTo>
                    <a:pt x="16" y="9"/>
                    <a:pt x="22" y="12"/>
                    <a:pt x="22" y="12"/>
                  </a:cubicBezTo>
                  <a:cubicBezTo>
                    <a:pt x="22" y="12"/>
                    <a:pt x="1" y="18"/>
                    <a:pt x="0" y="28"/>
                  </a:cubicBezTo>
                  <a:cubicBezTo>
                    <a:pt x="13" y="22"/>
                    <a:pt x="29" y="21"/>
                    <a:pt x="29" y="21"/>
                  </a:cubicBezTo>
                  <a:cubicBezTo>
                    <a:pt x="29" y="21"/>
                    <a:pt x="16" y="31"/>
                    <a:pt x="15" y="40"/>
                  </a:cubicBezTo>
                  <a:cubicBezTo>
                    <a:pt x="27" y="34"/>
                    <a:pt x="41" y="26"/>
                    <a:pt x="49" y="25"/>
                  </a:cubicBezTo>
                  <a:cubicBezTo>
                    <a:pt x="59" y="24"/>
                    <a:pt x="48" y="5"/>
                    <a:pt x="48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95" name="Freeform 60"/>
            <p:cNvSpPr>
              <a:spLocks noChangeArrowheads="1"/>
            </p:cNvSpPr>
            <p:nvPr/>
          </p:nvSpPr>
          <p:spPr bwMode="auto">
            <a:xfrm>
              <a:off x="803" y="539"/>
              <a:ext cx="137" cy="94"/>
            </a:xfrm>
            <a:custGeom>
              <a:avLst/>
              <a:gdLst>
                <a:gd name="T0" fmla="*/ 19 w 58"/>
                <a:gd name="T1" fmla="*/ 5 h 40"/>
                <a:gd name="T2" fmla="*/ 123 w 58"/>
                <a:gd name="T3" fmla="*/ 21 h 40"/>
                <a:gd name="T4" fmla="*/ 83 w 58"/>
                <a:gd name="T5" fmla="*/ 28 h 40"/>
                <a:gd name="T6" fmla="*/ 137 w 58"/>
                <a:gd name="T7" fmla="*/ 66 h 40"/>
                <a:gd name="T8" fmla="*/ 66 w 58"/>
                <a:gd name="T9" fmla="*/ 49 h 40"/>
                <a:gd name="T10" fmla="*/ 102 w 58"/>
                <a:gd name="T11" fmla="*/ 94 h 40"/>
                <a:gd name="T12" fmla="*/ 19 w 58"/>
                <a:gd name="T13" fmla="*/ 59 h 40"/>
                <a:gd name="T14" fmla="*/ 21 w 58"/>
                <a:gd name="T15" fmla="*/ 12 h 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8" h="40">
                  <a:moveTo>
                    <a:pt x="8" y="2"/>
                  </a:moveTo>
                  <a:cubicBezTo>
                    <a:pt x="8" y="2"/>
                    <a:pt x="38" y="0"/>
                    <a:pt x="52" y="9"/>
                  </a:cubicBezTo>
                  <a:cubicBezTo>
                    <a:pt x="41" y="9"/>
                    <a:pt x="35" y="12"/>
                    <a:pt x="35" y="12"/>
                  </a:cubicBezTo>
                  <a:cubicBezTo>
                    <a:pt x="35" y="12"/>
                    <a:pt x="57" y="18"/>
                    <a:pt x="58" y="28"/>
                  </a:cubicBezTo>
                  <a:cubicBezTo>
                    <a:pt x="45" y="22"/>
                    <a:pt x="28" y="21"/>
                    <a:pt x="28" y="21"/>
                  </a:cubicBezTo>
                  <a:cubicBezTo>
                    <a:pt x="28" y="21"/>
                    <a:pt x="42" y="31"/>
                    <a:pt x="43" y="40"/>
                  </a:cubicBezTo>
                  <a:cubicBezTo>
                    <a:pt x="31" y="34"/>
                    <a:pt x="17" y="26"/>
                    <a:pt x="8" y="25"/>
                  </a:cubicBezTo>
                  <a:cubicBezTo>
                    <a:pt x="0" y="24"/>
                    <a:pt x="9" y="5"/>
                    <a:pt x="9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96" name="Freeform 61"/>
            <p:cNvSpPr>
              <a:spLocks noChangeArrowheads="1"/>
            </p:cNvSpPr>
            <p:nvPr/>
          </p:nvSpPr>
          <p:spPr bwMode="auto">
            <a:xfrm>
              <a:off x="446" y="851"/>
              <a:ext cx="64" cy="539"/>
            </a:xfrm>
            <a:custGeom>
              <a:avLst/>
              <a:gdLst>
                <a:gd name="T0" fmla="*/ 64 w 52"/>
                <a:gd name="T1" fmla="*/ 0 h 368"/>
                <a:gd name="T2" fmla="*/ 53 w 52"/>
                <a:gd name="T3" fmla="*/ 539 h 368"/>
                <a:gd name="T4" fmla="*/ 0 w 52"/>
                <a:gd name="T5" fmla="*/ 539 h 368"/>
                <a:gd name="T6" fmla="*/ 6 w 52"/>
                <a:gd name="T7" fmla="*/ 38 h 368"/>
                <a:gd name="T8" fmla="*/ 64 w 52"/>
                <a:gd name="T9" fmla="*/ 0 h 3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2" h="368">
                  <a:moveTo>
                    <a:pt x="52" y="0"/>
                  </a:moveTo>
                  <a:lnTo>
                    <a:pt x="43" y="368"/>
                  </a:lnTo>
                  <a:lnTo>
                    <a:pt x="0" y="368"/>
                  </a:lnTo>
                  <a:lnTo>
                    <a:pt x="5" y="26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97" name="Freeform 62"/>
            <p:cNvSpPr>
              <a:spLocks noChangeArrowheads="1"/>
            </p:cNvSpPr>
            <p:nvPr/>
          </p:nvSpPr>
          <p:spPr bwMode="auto">
            <a:xfrm>
              <a:off x="310" y="825"/>
              <a:ext cx="304" cy="153"/>
            </a:xfrm>
            <a:custGeom>
              <a:avLst/>
              <a:gdLst>
                <a:gd name="T0" fmla="*/ 259 w 129"/>
                <a:gd name="T1" fmla="*/ 21 h 65"/>
                <a:gd name="T2" fmla="*/ 299 w 129"/>
                <a:gd name="T3" fmla="*/ 101 h 65"/>
                <a:gd name="T4" fmla="*/ 269 w 129"/>
                <a:gd name="T5" fmla="*/ 78 h 65"/>
                <a:gd name="T6" fmla="*/ 266 w 129"/>
                <a:gd name="T7" fmla="*/ 137 h 65"/>
                <a:gd name="T8" fmla="*/ 236 w 129"/>
                <a:gd name="T9" fmla="*/ 104 h 65"/>
                <a:gd name="T10" fmla="*/ 224 w 129"/>
                <a:gd name="T11" fmla="*/ 148 h 65"/>
                <a:gd name="T12" fmla="*/ 212 w 129"/>
                <a:gd name="T13" fmla="*/ 87 h 65"/>
                <a:gd name="T14" fmla="*/ 181 w 129"/>
                <a:gd name="T15" fmla="*/ 151 h 65"/>
                <a:gd name="T16" fmla="*/ 174 w 129"/>
                <a:gd name="T17" fmla="*/ 99 h 65"/>
                <a:gd name="T18" fmla="*/ 130 w 129"/>
                <a:gd name="T19" fmla="*/ 153 h 65"/>
                <a:gd name="T20" fmla="*/ 130 w 129"/>
                <a:gd name="T21" fmla="*/ 92 h 65"/>
                <a:gd name="T22" fmla="*/ 99 w 129"/>
                <a:gd name="T23" fmla="*/ 127 h 65"/>
                <a:gd name="T24" fmla="*/ 85 w 129"/>
                <a:gd name="T25" fmla="*/ 80 h 65"/>
                <a:gd name="T26" fmla="*/ 38 w 129"/>
                <a:gd name="T27" fmla="*/ 134 h 65"/>
                <a:gd name="T28" fmla="*/ 42 w 129"/>
                <a:gd name="T29" fmla="*/ 66 h 65"/>
                <a:gd name="T30" fmla="*/ 2 w 129"/>
                <a:gd name="T31" fmla="*/ 101 h 65"/>
                <a:gd name="T32" fmla="*/ 38 w 129"/>
                <a:gd name="T33" fmla="*/ 49 h 65"/>
                <a:gd name="T34" fmla="*/ 165 w 129"/>
                <a:gd name="T35" fmla="*/ 0 h 65"/>
                <a:gd name="T36" fmla="*/ 259 w 129"/>
                <a:gd name="T37" fmla="*/ 21 h 65"/>
                <a:gd name="T38" fmla="*/ 259 w 129"/>
                <a:gd name="T39" fmla="*/ 21 h 6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29" h="65">
                  <a:moveTo>
                    <a:pt x="110" y="9"/>
                  </a:moveTo>
                  <a:cubicBezTo>
                    <a:pt x="112" y="12"/>
                    <a:pt x="129" y="28"/>
                    <a:pt x="127" y="43"/>
                  </a:cubicBezTo>
                  <a:cubicBezTo>
                    <a:pt x="122" y="36"/>
                    <a:pt x="114" y="33"/>
                    <a:pt x="114" y="33"/>
                  </a:cubicBezTo>
                  <a:cubicBezTo>
                    <a:pt x="114" y="33"/>
                    <a:pt x="118" y="43"/>
                    <a:pt x="113" y="58"/>
                  </a:cubicBezTo>
                  <a:cubicBezTo>
                    <a:pt x="110" y="48"/>
                    <a:pt x="100" y="44"/>
                    <a:pt x="100" y="44"/>
                  </a:cubicBezTo>
                  <a:cubicBezTo>
                    <a:pt x="100" y="44"/>
                    <a:pt x="95" y="58"/>
                    <a:pt x="95" y="63"/>
                  </a:cubicBezTo>
                  <a:cubicBezTo>
                    <a:pt x="85" y="51"/>
                    <a:pt x="90" y="37"/>
                    <a:pt x="90" y="37"/>
                  </a:cubicBezTo>
                  <a:cubicBezTo>
                    <a:pt x="90" y="37"/>
                    <a:pt x="77" y="58"/>
                    <a:pt x="77" y="64"/>
                  </a:cubicBezTo>
                  <a:cubicBezTo>
                    <a:pt x="68" y="56"/>
                    <a:pt x="74" y="42"/>
                    <a:pt x="74" y="42"/>
                  </a:cubicBezTo>
                  <a:cubicBezTo>
                    <a:pt x="74" y="42"/>
                    <a:pt x="55" y="61"/>
                    <a:pt x="55" y="65"/>
                  </a:cubicBezTo>
                  <a:cubicBezTo>
                    <a:pt x="46" y="57"/>
                    <a:pt x="53" y="43"/>
                    <a:pt x="55" y="39"/>
                  </a:cubicBezTo>
                  <a:cubicBezTo>
                    <a:pt x="58" y="36"/>
                    <a:pt x="43" y="43"/>
                    <a:pt x="42" y="54"/>
                  </a:cubicBezTo>
                  <a:cubicBezTo>
                    <a:pt x="30" y="51"/>
                    <a:pt x="36" y="34"/>
                    <a:pt x="36" y="34"/>
                  </a:cubicBezTo>
                  <a:cubicBezTo>
                    <a:pt x="36" y="34"/>
                    <a:pt x="18" y="43"/>
                    <a:pt x="16" y="57"/>
                  </a:cubicBezTo>
                  <a:cubicBezTo>
                    <a:pt x="4" y="51"/>
                    <a:pt x="18" y="28"/>
                    <a:pt x="18" y="28"/>
                  </a:cubicBezTo>
                  <a:cubicBezTo>
                    <a:pt x="18" y="28"/>
                    <a:pt x="2" y="39"/>
                    <a:pt x="1" y="43"/>
                  </a:cubicBezTo>
                  <a:cubicBezTo>
                    <a:pt x="0" y="28"/>
                    <a:pt x="8" y="26"/>
                    <a:pt x="16" y="21"/>
                  </a:cubicBezTo>
                  <a:cubicBezTo>
                    <a:pt x="23" y="15"/>
                    <a:pt x="70" y="0"/>
                    <a:pt x="70" y="0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98" name="Freeform 63"/>
            <p:cNvSpPr>
              <a:spLocks noChangeArrowheads="1"/>
            </p:cNvSpPr>
            <p:nvPr/>
          </p:nvSpPr>
          <p:spPr bwMode="auto">
            <a:xfrm>
              <a:off x="88" y="510"/>
              <a:ext cx="779" cy="357"/>
            </a:xfrm>
            <a:custGeom>
              <a:avLst/>
              <a:gdLst>
                <a:gd name="T0" fmla="*/ 456 w 330"/>
                <a:gd name="T1" fmla="*/ 0 h 151"/>
                <a:gd name="T2" fmla="*/ 614 w 330"/>
                <a:gd name="T3" fmla="*/ 7 h 151"/>
                <a:gd name="T4" fmla="*/ 755 w 330"/>
                <a:gd name="T5" fmla="*/ 17 h 151"/>
                <a:gd name="T6" fmla="*/ 760 w 330"/>
                <a:gd name="T7" fmla="*/ 99 h 151"/>
                <a:gd name="T8" fmla="*/ 515 w 330"/>
                <a:gd name="T9" fmla="*/ 95 h 151"/>
                <a:gd name="T10" fmla="*/ 529 w 330"/>
                <a:gd name="T11" fmla="*/ 324 h 151"/>
                <a:gd name="T12" fmla="*/ 238 w 330"/>
                <a:gd name="T13" fmla="*/ 338 h 151"/>
                <a:gd name="T14" fmla="*/ 238 w 330"/>
                <a:gd name="T15" fmla="*/ 92 h 151"/>
                <a:gd name="T16" fmla="*/ 21 w 330"/>
                <a:gd name="T17" fmla="*/ 80 h 151"/>
                <a:gd name="T18" fmla="*/ 31 w 330"/>
                <a:gd name="T19" fmla="*/ 7 h 151"/>
                <a:gd name="T20" fmla="*/ 323 w 330"/>
                <a:gd name="T21" fmla="*/ 2 h 151"/>
                <a:gd name="T22" fmla="*/ 456 w 330"/>
                <a:gd name="T23" fmla="*/ 0 h 151"/>
                <a:gd name="T24" fmla="*/ 456 w 330"/>
                <a:gd name="T25" fmla="*/ 0 h 15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30" h="151">
                  <a:moveTo>
                    <a:pt x="193" y="0"/>
                  </a:moveTo>
                  <a:cubicBezTo>
                    <a:pt x="260" y="3"/>
                    <a:pt x="260" y="3"/>
                    <a:pt x="260" y="3"/>
                  </a:cubicBezTo>
                  <a:cubicBezTo>
                    <a:pt x="260" y="3"/>
                    <a:pt x="308" y="1"/>
                    <a:pt x="320" y="7"/>
                  </a:cubicBezTo>
                  <a:cubicBezTo>
                    <a:pt x="328" y="11"/>
                    <a:pt x="330" y="29"/>
                    <a:pt x="322" y="42"/>
                  </a:cubicBezTo>
                  <a:cubicBezTo>
                    <a:pt x="312" y="59"/>
                    <a:pt x="222" y="34"/>
                    <a:pt x="218" y="40"/>
                  </a:cubicBezTo>
                  <a:cubicBezTo>
                    <a:pt x="212" y="52"/>
                    <a:pt x="240" y="125"/>
                    <a:pt x="224" y="137"/>
                  </a:cubicBezTo>
                  <a:cubicBezTo>
                    <a:pt x="208" y="149"/>
                    <a:pt x="109" y="151"/>
                    <a:pt x="101" y="143"/>
                  </a:cubicBezTo>
                  <a:cubicBezTo>
                    <a:pt x="86" y="128"/>
                    <a:pt x="108" y="60"/>
                    <a:pt x="101" y="39"/>
                  </a:cubicBezTo>
                  <a:cubicBezTo>
                    <a:pt x="97" y="27"/>
                    <a:pt x="17" y="71"/>
                    <a:pt x="9" y="34"/>
                  </a:cubicBezTo>
                  <a:cubicBezTo>
                    <a:pt x="8" y="27"/>
                    <a:pt x="0" y="4"/>
                    <a:pt x="13" y="3"/>
                  </a:cubicBezTo>
                  <a:cubicBezTo>
                    <a:pt x="26" y="1"/>
                    <a:pt x="137" y="1"/>
                    <a:pt x="137" y="1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close/>
                </a:path>
              </a:pathLst>
            </a:custGeom>
            <a:solidFill>
              <a:srgbClr val="3FC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99" name="Freeform 64"/>
            <p:cNvSpPr>
              <a:spLocks noChangeArrowheads="1"/>
            </p:cNvSpPr>
            <p:nvPr/>
          </p:nvSpPr>
          <p:spPr bwMode="auto">
            <a:xfrm>
              <a:off x="333" y="265"/>
              <a:ext cx="300" cy="304"/>
            </a:xfrm>
            <a:custGeom>
              <a:avLst/>
              <a:gdLst>
                <a:gd name="T0" fmla="*/ 149 w 127"/>
                <a:gd name="T1" fmla="*/ 7 h 129"/>
                <a:gd name="T2" fmla="*/ 283 w 127"/>
                <a:gd name="T3" fmla="*/ 153 h 129"/>
                <a:gd name="T4" fmla="*/ 7 w 127"/>
                <a:gd name="T5" fmla="*/ 144 h 129"/>
                <a:gd name="T6" fmla="*/ 149 w 127"/>
                <a:gd name="T7" fmla="*/ 7 h 12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7" h="129">
                  <a:moveTo>
                    <a:pt x="63" y="3"/>
                  </a:moveTo>
                  <a:cubicBezTo>
                    <a:pt x="89" y="4"/>
                    <a:pt x="127" y="1"/>
                    <a:pt x="120" y="65"/>
                  </a:cubicBezTo>
                  <a:cubicBezTo>
                    <a:pt x="113" y="129"/>
                    <a:pt x="0" y="109"/>
                    <a:pt x="3" y="61"/>
                  </a:cubicBezTo>
                  <a:cubicBezTo>
                    <a:pt x="5" y="12"/>
                    <a:pt x="19" y="0"/>
                    <a:pt x="63" y="3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00" name="Freeform 65"/>
            <p:cNvSpPr>
              <a:spLocks noChangeArrowheads="1"/>
            </p:cNvSpPr>
            <p:nvPr/>
          </p:nvSpPr>
          <p:spPr bwMode="auto">
            <a:xfrm>
              <a:off x="310" y="480"/>
              <a:ext cx="311" cy="115"/>
            </a:xfrm>
            <a:custGeom>
              <a:avLst/>
              <a:gdLst>
                <a:gd name="T0" fmla="*/ 196 w 132"/>
                <a:gd name="T1" fmla="*/ 0 h 49"/>
                <a:gd name="T2" fmla="*/ 299 w 132"/>
                <a:gd name="T3" fmla="*/ 63 h 49"/>
                <a:gd name="T4" fmla="*/ 221 w 132"/>
                <a:gd name="T5" fmla="*/ 45 h 49"/>
                <a:gd name="T6" fmla="*/ 219 w 132"/>
                <a:gd name="T7" fmla="*/ 115 h 49"/>
                <a:gd name="T8" fmla="*/ 163 w 132"/>
                <a:gd name="T9" fmla="*/ 49 h 49"/>
                <a:gd name="T10" fmla="*/ 111 w 132"/>
                <a:gd name="T11" fmla="*/ 110 h 49"/>
                <a:gd name="T12" fmla="*/ 90 w 132"/>
                <a:gd name="T13" fmla="*/ 42 h 49"/>
                <a:gd name="T14" fmla="*/ 0 w 132"/>
                <a:gd name="T15" fmla="*/ 61 h 49"/>
                <a:gd name="T16" fmla="*/ 115 w 132"/>
                <a:gd name="T17" fmla="*/ 0 h 49"/>
                <a:gd name="T18" fmla="*/ 196 w 132"/>
                <a:gd name="T19" fmla="*/ 0 h 49"/>
                <a:gd name="T20" fmla="*/ 196 w 132"/>
                <a:gd name="T21" fmla="*/ 0 h 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32" h="49">
                  <a:moveTo>
                    <a:pt x="83" y="0"/>
                  </a:moveTo>
                  <a:cubicBezTo>
                    <a:pt x="83" y="0"/>
                    <a:pt x="132" y="13"/>
                    <a:pt x="127" y="27"/>
                  </a:cubicBezTo>
                  <a:cubicBezTo>
                    <a:pt x="115" y="22"/>
                    <a:pt x="109" y="15"/>
                    <a:pt x="94" y="19"/>
                  </a:cubicBezTo>
                  <a:cubicBezTo>
                    <a:pt x="99" y="25"/>
                    <a:pt x="97" y="41"/>
                    <a:pt x="93" y="49"/>
                  </a:cubicBezTo>
                  <a:cubicBezTo>
                    <a:pt x="86" y="36"/>
                    <a:pt x="78" y="26"/>
                    <a:pt x="69" y="21"/>
                  </a:cubicBezTo>
                  <a:cubicBezTo>
                    <a:pt x="61" y="26"/>
                    <a:pt x="52" y="36"/>
                    <a:pt x="47" y="47"/>
                  </a:cubicBezTo>
                  <a:cubicBezTo>
                    <a:pt x="42" y="38"/>
                    <a:pt x="41" y="28"/>
                    <a:pt x="38" y="18"/>
                  </a:cubicBezTo>
                  <a:cubicBezTo>
                    <a:pt x="24" y="19"/>
                    <a:pt x="7" y="23"/>
                    <a:pt x="0" y="26"/>
                  </a:cubicBezTo>
                  <a:cubicBezTo>
                    <a:pt x="21" y="3"/>
                    <a:pt x="49" y="0"/>
                    <a:pt x="49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01" name="Freeform 66"/>
            <p:cNvSpPr>
              <a:spLocks noChangeArrowheads="1"/>
            </p:cNvSpPr>
            <p:nvPr/>
          </p:nvSpPr>
          <p:spPr bwMode="auto">
            <a:xfrm>
              <a:off x="296" y="813"/>
              <a:ext cx="325" cy="113"/>
            </a:xfrm>
            <a:custGeom>
              <a:avLst/>
              <a:gdLst>
                <a:gd name="T0" fmla="*/ 252 w 138"/>
                <a:gd name="T1" fmla="*/ 0 h 48"/>
                <a:gd name="T2" fmla="*/ 313 w 138"/>
                <a:gd name="T3" fmla="*/ 57 h 48"/>
                <a:gd name="T4" fmla="*/ 266 w 138"/>
                <a:gd name="T5" fmla="*/ 52 h 48"/>
                <a:gd name="T6" fmla="*/ 261 w 138"/>
                <a:gd name="T7" fmla="*/ 113 h 48"/>
                <a:gd name="T8" fmla="*/ 177 w 138"/>
                <a:gd name="T9" fmla="*/ 73 h 48"/>
                <a:gd name="T10" fmla="*/ 155 w 138"/>
                <a:gd name="T11" fmla="*/ 108 h 48"/>
                <a:gd name="T12" fmla="*/ 104 w 138"/>
                <a:gd name="T13" fmla="*/ 71 h 48"/>
                <a:gd name="T14" fmla="*/ 57 w 138"/>
                <a:gd name="T15" fmla="*/ 104 h 48"/>
                <a:gd name="T16" fmla="*/ 47 w 138"/>
                <a:gd name="T17" fmla="*/ 64 h 48"/>
                <a:gd name="T18" fmla="*/ 7 w 138"/>
                <a:gd name="T19" fmla="*/ 73 h 48"/>
                <a:gd name="T20" fmla="*/ 52 w 138"/>
                <a:gd name="T21" fmla="*/ 26 h 48"/>
                <a:gd name="T22" fmla="*/ 252 w 138"/>
                <a:gd name="T23" fmla="*/ 0 h 48"/>
                <a:gd name="T24" fmla="*/ 252 w 138"/>
                <a:gd name="T25" fmla="*/ 0 h 4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38" h="48">
                  <a:moveTo>
                    <a:pt x="107" y="0"/>
                  </a:moveTo>
                  <a:cubicBezTo>
                    <a:pt x="107" y="0"/>
                    <a:pt x="138" y="16"/>
                    <a:pt x="133" y="24"/>
                  </a:cubicBezTo>
                  <a:cubicBezTo>
                    <a:pt x="125" y="20"/>
                    <a:pt x="117" y="19"/>
                    <a:pt x="113" y="22"/>
                  </a:cubicBezTo>
                  <a:cubicBezTo>
                    <a:pt x="114" y="28"/>
                    <a:pt x="117" y="45"/>
                    <a:pt x="111" y="48"/>
                  </a:cubicBezTo>
                  <a:cubicBezTo>
                    <a:pt x="104" y="41"/>
                    <a:pt x="85" y="28"/>
                    <a:pt x="75" y="31"/>
                  </a:cubicBezTo>
                  <a:cubicBezTo>
                    <a:pt x="71" y="32"/>
                    <a:pt x="68" y="38"/>
                    <a:pt x="66" y="46"/>
                  </a:cubicBezTo>
                  <a:cubicBezTo>
                    <a:pt x="59" y="46"/>
                    <a:pt x="51" y="30"/>
                    <a:pt x="44" y="30"/>
                  </a:cubicBezTo>
                  <a:cubicBezTo>
                    <a:pt x="38" y="30"/>
                    <a:pt x="29" y="35"/>
                    <a:pt x="24" y="44"/>
                  </a:cubicBezTo>
                  <a:cubicBezTo>
                    <a:pt x="20" y="43"/>
                    <a:pt x="17" y="36"/>
                    <a:pt x="20" y="27"/>
                  </a:cubicBezTo>
                  <a:cubicBezTo>
                    <a:pt x="17" y="25"/>
                    <a:pt x="10" y="27"/>
                    <a:pt x="3" y="31"/>
                  </a:cubicBezTo>
                  <a:cubicBezTo>
                    <a:pt x="0" y="25"/>
                    <a:pt x="22" y="11"/>
                    <a:pt x="22" y="11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lose/>
                </a:path>
              </a:pathLst>
            </a:custGeom>
            <a:solidFill>
              <a:srgbClr val="3FC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02" name="Freeform 67"/>
            <p:cNvSpPr>
              <a:spLocks noChangeArrowheads="1"/>
            </p:cNvSpPr>
            <p:nvPr/>
          </p:nvSpPr>
          <p:spPr bwMode="auto">
            <a:xfrm>
              <a:off x="281" y="0"/>
              <a:ext cx="399" cy="369"/>
            </a:xfrm>
            <a:custGeom>
              <a:avLst/>
              <a:gdLst>
                <a:gd name="T0" fmla="*/ 399 w 169"/>
                <a:gd name="T1" fmla="*/ 305 h 156"/>
                <a:gd name="T2" fmla="*/ 253 w 169"/>
                <a:gd name="T3" fmla="*/ 334 h 156"/>
                <a:gd name="T4" fmla="*/ 5 w 169"/>
                <a:gd name="T5" fmla="*/ 300 h 156"/>
                <a:gd name="T6" fmla="*/ 125 w 169"/>
                <a:gd name="T7" fmla="*/ 263 h 156"/>
                <a:gd name="T8" fmla="*/ 127 w 169"/>
                <a:gd name="T9" fmla="*/ 111 h 156"/>
                <a:gd name="T10" fmla="*/ 38 w 169"/>
                <a:gd name="T11" fmla="*/ 104 h 156"/>
                <a:gd name="T12" fmla="*/ 35 w 169"/>
                <a:gd name="T13" fmla="*/ 24 h 156"/>
                <a:gd name="T14" fmla="*/ 0 w 169"/>
                <a:gd name="T15" fmla="*/ 12 h 156"/>
                <a:gd name="T16" fmla="*/ 52 w 169"/>
                <a:gd name="T17" fmla="*/ 9 h 156"/>
                <a:gd name="T18" fmla="*/ 47 w 169"/>
                <a:gd name="T19" fmla="*/ 69 h 156"/>
                <a:gd name="T20" fmla="*/ 61 w 169"/>
                <a:gd name="T21" fmla="*/ 92 h 156"/>
                <a:gd name="T22" fmla="*/ 137 w 169"/>
                <a:gd name="T23" fmla="*/ 73 h 156"/>
                <a:gd name="T24" fmla="*/ 262 w 169"/>
                <a:gd name="T25" fmla="*/ 199 h 156"/>
                <a:gd name="T26" fmla="*/ 274 w 169"/>
                <a:gd name="T27" fmla="*/ 263 h 15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69" h="156">
                  <a:moveTo>
                    <a:pt x="169" y="129"/>
                  </a:moveTo>
                  <a:cubicBezTo>
                    <a:pt x="161" y="142"/>
                    <a:pt x="135" y="147"/>
                    <a:pt x="107" y="141"/>
                  </a:cubicBezTo>
                  <a:cubicBezTo>
                    <a:pt x="79" y="135"/>
                    <a:pt x="25" y="156"/>
                    <a:pt x="2" y="127"/>
                  </a:cubicBezTo>
                  <a:cubicBezTo>
                    <a:pt x="17" y="120"/>
                    <a:pt x="53" y="111"/>
                    <a:pt x="53" y="111"/>
                  </a:cubicBezTo>
                  <a:cubicBezTo>
                    <a:pt x="49" y="102"/>
                    <a:pt x="65" y="59"/>
                    <a:pt x="54" y="47"/>
                  </a:cubicBezTo>
                  <a:cubicBezTo>
                    <a:pt x="45" y="37"/>
                    <a:pt x="26" y="54"/>
                    <a:pt x="16" y="44"/>
                  </a:cubicBezTo>
                  <a:cubicBezTo>
                    <a:pt x="3" y="33"/>
                    <a:pt x="17" y="13"/>
                    <a:pt x="15" y="10"/>
                  </a:cubicBezTo>
                  <a:cubicBezTo>
                    <a:pt x="13" y="6"/>
                    <a:pt x="0" y="5"/>
                    <a:pt x="0" y="5"/>
                  </a:cubicBezTo>
                  <a:cubicBezTo>
                    <a:pt x="0" y="5"/>
                    <a:pt x="18" y="0"/>
                    <a:pt x="22" y="4"/>
                  </a:cubicBezTo>
                  <a:cubicBezTo>
                    <a:pt x="26" y="6"/>
                    <a:pt x="19" y="24"/>
                    <a:pt x="20" y="29"/>
                  </a:cubicBezTo>
                  <a:cubicBezTo>
                    <a:pt x="21" y="34"/>
                    <a:pt x="23" y="38"/>
                    <a:pt x="26" y="39"/>
                  </a:cubicBezTo>
                  <a:cubicBezTo>
                    <a:pt x="29" y="40"/>
                    <a:pt x="42" y="31"/>
                    <a:pt x="58" y="31"/>
                  </a:cubicBezTo>
                  <a:cubicBezTo>
                    <a:pt x="95" y="30"/>
                    <a:pt x="108" y="76"/>
                    <a:pt x="111" y="84"/>
                  </a:cubicBezTo>
                  <a:cubicBezTo>
                    <a:pt x="112" y="90"/>
                    <a:pt x="119" y="107"/>
                    <a:pt x="116" y="111"/>
                  </a:cubicBezTo>
                </a:path>
              </a:pathLst>
            </a:custGeom>
            <a:solidFill>
              <a:srgbClr val="3FC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03" name="Freeform 68"/>
            <p:cNvSpPr>
              <a:spLocks noChangeArrowheads="1"/>
            </p:cNvSpPr>
            <p:nvPr/>
          </p:nvSpPr>
          <p:spPr bwMode="auto">
            <a:xfrm>
              <a:off x="494" y="357"/>
              <a:ext cx="66" cy="40"/>
            </a:xfrm>
            <a:custGeom>
              <a:avLst/>
              <a:gdLst>
                <a:gd name="T0" fmla="*/ 50 w 28"/>
                <a:gd name="T1" fmla="*/ 0 h 17"/>
                <a:gd name="T2" fmla="*/ 31 w 28"/>
                <a:gd name="T3" fmla="*/ 40 h 17"/>
                <a:gd name="T4" fmla="*/ 9 w 28"/>
                <a:gd name="T5" fmla="*/ 0 h 17"/>
                <a:gd name="T6" fmla="*/ 35 w 28"/>
                <a:gd name="T7" fmla="*/ 28 h 17"/>
                <a:gd name="T8" fmla="*/ 50 w 2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" h="17">
                  <a:moveTo>
                    <a:pt x="21" y="0"/>
                  </a:moveTo>
                  <a:cubicBezTo>
                    <a:pt x="21" y="0"/>
                    <a:pt x="28" y="17"/>
                    <a:pt x="13" y="17"/>
                  </a:cubicBezTo>
                  <a:cubicBezTo>
                    <a:pt x="0" y="17"/>
                    <a:pt x="4" y="0"/>
                    <a:pt x="4" y="0"/>
                  </a:cubicBezTo>
                  <a:cubicBezTo>
                    <a:pt x="4" y="0"/>
                    <a:pt x="6" y="13"/>
                    <a:pt x="15" y="12"/>
                  </a:cubicBezTo>
                  <a:cubicBezTo>
                    <a:pt x="19" y="12"/>
                    <a:pt x="21" y="0"/>
                    <a:pt x="21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04" name="Freeform 69"/>
            <p:cNvSpPr>
              <a:spLocks noChangeArrowheads="1"/>
            </p:cNvSpPr>
            <p:nvPr/>
          </p:nvSpPr>
          <p:spPr bwMode="auto">
            <a:xfrm>
              <a:off x="411" y="357"/>
              <a:ext cx="62" cy="40"/>
            </a:xfrm>
            <a:custGeom>
              <a:avLst/>
              <a:gdLst>
                <a:gd name="T0" fmla="*/ 48 w 26"/>
                <a:gd name="T1" fmla="*/ 0 h 17"/>
                <a:gd name="T2" fmla="*/ 29 w 26"/>
                <a:gd name="T3" fmla="*/ 40 h 17"/>
                <a:gd name="T4" fmla="*/ 7 w 26"/>
                <a:gd name="T5" fmla="*/ 0 h 17"/>
                <a:gd name="T6" fmla="*/ 31 w 26"/>
                <a:gd name="T7" fmla="*/ 28 h 17"/>
                <a:gd name="T8" fmla="*/ 48 w 26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17">
                  <a:moveTo>
                    <a:pt x="20" y="0"/>
                  </a:moveTo>
                  <a:cubicBezTo>
                    <a:pt x="20" y="0"/>
                    <a:pt x="26" y="17"/>
                    <a:pt x="12" y="17"/>
                  </a:cubicBezTo>
                  <a:cubicBezTo>
                    <a:pt x="0" y="17"/>
                    <a:pt x="3" y="0"/>
                    <a:pt x="3" y="0"/>
                  </a:cubicBezTo>
                  <a:cubicBezTo>
                    <a:pt x="3" y="0"/>
                    <a:pt x="6" y="13"/>
                    <a:pt x="13" y="12"/>
                  </a:cubicBezTo>
                  <a:cubicBezTo>
                    <a:pt x="18" y="12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05" name="Freeform 70"/>
            <p:cNvSpPr>
              <a:spLocks noChangeArrowheads="1"/>
            </p:cNvSpPr>
            <p:nvPr/>
          </p:nvSpPr>
          <p:spPr bwMode="auto">
            <a:xfrm>
              <a:off x="340" y="385"/>
              <a:ext cx="291" cy="130"/>
            </a:xfrm>
            <a:custGeom>
              <a:avLst/>
              <a:gdLst>
                <a:gd name="T0" fmla="*/ 0 w 123"/>
                <a:gd name="T1" fmla="*/ 40 h 55"/>
                <a:gd name="T2" fmla="*/ 92 w 123"/>
                <a:gd name="T3" fmla="*/ 123 h 55"/>
                <a:gd name="T4" fmla="*/ 263 w 123"/>
                <a:gd name="T5" fmla="*/ 76 h 55"/>
                <a:gd name="T6" fmla="*/ 279 w 123"/>
                <a:gd name="T7" fmla="*/ 0 h 55"/>
                <a:gd name="T8" fmla="*/ 211 w 123"/>
                <a:gd name="T9" fmla="*/ 99 h 55"/>
                <a:gd name="T10" fmla="*/ 66 w 123"/>
                <a:gd name="T11" fmla="*/ 97 h 55"/>
                <a:gd name="T12" fmla="*/ 0 w 123"/>
                <a:gd name="T13" fmla="*/ 40 h 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3" h="55">
                  <a:moveTo>
                    <a:pt x="0" y="17"/>
                  </a:moveTo>
                  <a:cubicBezTo>
                    <a:pt x="0" y="17"/>
                    <a:pt x="8" y="50"/>
                    <a:pt x="39" y="52"/>
                  </a:cubicBezTo>
                  <a:cubicBezTo>
                    <a:pt x="66" y="52"/>
                    <a:pt x="96" y="55"/>
                    <a:pt x="111" y="32"/>
                  </a:cubicBezTo>
                  <a:cubicBezTo>
                    <a:pt x="123" y="14"/>
                    <a:pt x="118" y="0"/>
                    <a:pt x="118" y="0"/>
                  </a:cubicBezTo>
                  <a:cubicBezTo>
                    <a:pt x="118" y="0"/>
                    <a:pt x="116" y="36"/>
                    <a:pt x="89" y="42"/>
                  </a:cubicBezTo>
                  <a:cubicBezTo>
                    <a:pt x="66" y="48"/>
                    <a:pt x="42" y="45"/>
                    <a:pt x="28" y="41"/>
                  </a:cubicBezTo>
                  <a:cubicBezTo>
                    <a:pt x="12" y="38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06" name="Freeform 71"/>
            <p:cNvSpPr>
              <a:spLocks noChangeArrowheads="1"/>
            </p:cNvSpPr>
            <p:nvPr/>
          </p:nvSpPr>
          <p:spPr bwMode="auto">
            <a:xfrm>
              <a:off x="376" y="418"/>
              <a:ext cx="196" cy="29"/>
            </a:xfrm>
            <a:custGeom>
              <a:avLst/>
              <a:gdLst>
                <a:gd name="T0" fmla="*/ 184 w 83"/>
                <a:gd name="T1" fmla="*/ 7 h 12"/>
                <a:gd name="T2" fmla="*/ 94 w 83"/>
                <a:gd name="T3" fmla="*/ 17 h 12"/>
                <a:gd name="T4" fmla="*/ 12 w 83"/>
                <a:gd name="T5" fmla="*/ 0 h 12"/>
                <a:gd name="T6" fmla="*/ 0 w 83"/>
                <a:gd name="T7" fmla="*/ 0 h 12"/>
                <a:gd name="T8" fmla="*/ 92 w 83"/>
                <a:gd name="T9" fmla="*/ 29 h 12"/>
                <a:gd name="T10" fmla="*/ 196 w 83"/>
                <a:gd name="T11" fmla="*/ 12 h 12"/>
                <a:gd name="T12" fmla="*/ 184 w 83"/>
                <a:gd name="T13" fmla="*/ 7 h 12"/>
                <a:gd name="T14" fmla="*/ 184 w 83"/>
                <a:gd name="T15" fmla="*/ 7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3" h="12">
                  <a:moveTo>
                    <a:pt x="78" y="3"/>
                  </a:moveTo>
                  <a:cubicBezTo>
                    <a:pt x="78" y="3"/>
                    <a:pt x="64" y="8"/>
                    <a:pt x="40" y="7"/>
                  </a:cubicBezTo>
                  <a:cubicBezTo>
                    <a:pt x="16" y="6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8" y="12"/>
                    <a:pt x="39" y="12"/>
                  </a:cubicBezTo>
                  <a:cubicBezTo>
                    <a:pt x="59" y="12"/>
                    <a:pt x="83" y="5"/>
                    <a:pt x="83" y="5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8" y="3"/>
                    <a:pt x="78" y="3"/>
                    <a:pt x="78" y="3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07" name="Freeform 72"/>
            <p:cNvSpPr>
              <a:spLocks noChangeArrowheads="1"/>
            </p:cNvSpPr>
            <p:nvPr/>
          </p:nvSpPr>
          <p:spPr bwMode="auto">
            <a:xfrm>
              <a:off x="352" y="380"/>
              <a:ext cx="59" cy="55"/>
            </a:xfrm>
            <a:custGeom>
              <a:avLst/>
              <a:gdLst>
                <a:gd name="T0" fmla="*/ 24 w 25"/>
                <a:gd name="T1" fmla="*/ 10 h 23"/>
                <a:gd name="T2" fmla="*/ 47 w 25"/>
                <a:gd name="T3" fmla="*/ 19 h 23"/>
                <a:gd name="T4" fmla="*/ 33 w 25"/>
                <a:gd name="T5" fmla="*/ 53 h 23"/>
                <a:gd name="T6" fmla="*/ 24 w 25"/>
                <a:gd name="T7" fmla="*/ 10 h 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" h="23">
                  <a:moveTo>
                    <a:pt x="10" y="4"/>
                  </a:moveTo>
                  <a:cubicBezTo>
                    <a:pt x="10" y="4"/>
                    <a:pt x="16" y="0"/>
                    <a:pt x="20" y="8"/>
                  </a:cubicBezTo>
                  <a:cubicBezTo>
                    <a:pt x="25" y="15"/>
                    <a:pt x="21" y="23"/>
                    <a:pt x="14" y="22"/>
                  </a:cubicBezTo>
                  <a:cubicBezTo>
                    <a:pt x="5" y="21"/>
                    <a:pt x="0" y="9"/>
                    <a:pt x="10" y="4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08" name="Freeform 73"/>
            <p:cNvSpPr>
              <a:spLocks noChangeArrowheads="1"/>
            </p:cNvSpPr>
            <p:nvPr/>
          </p:nvSpPr>
          <p:spPr bwMode="auto">
            <a:xfrm>
              <a:off x="543" y="397"/>
              <a:ext cx="50" cy="52"/>
            </a:xfrm>
            <a:custGeom>
              <a:avLst/>
              <a:gdLst>
                <a:gd name="T0" fmla="*/ 31 w 21"/>
                <a:gd name="T1" fmla="*/ 2 h 22"/>
                <a:gd name="T2" fmla="*/ 50 w 21"/>
                <a:gd name="T3" fmla="*/ 21 h 22"/>
                <a:gd name="T4" fmla="*/ 17 w 21"/>
                <a:gd name="T5" fmla="*/ 40 h 22"/>
                <a:gd name="T6" fmla="*/ 31 w 21"/>
                <a:gd name="T7" fmla="*/ 2 h 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" h="22">
                  <a:moveTo>
                    <a:pt x="13" y="1"/>
                  </a:moveTo>
                  <a:cubicBezTo>
                    <a:pt x="13" y="1"/>
                    <a:pt x="20" y="0"/>
                    <a:pt x="21" y="9"/>
                  </a:cubicBezTo>
                  <a:cubicBezTo>
                    <a:pt x="21" y="17"/>
                    <a:pt x="13" y="22"/>
                    <a:pt x="7" y="17"/>
                  </a:cubicBezTo>
                  <a:cubicBezTo>
                    <a:pt x="0" y="13"/>
                    <a:pt x="2" y="0"/>
                    <a:pt x="13" y="1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09" name="Freeform 74"/>
            <p:cNvSpPr>
              <a:spLocks noChangeArrowheads="1"/>
            </p:cNvSpPr>
            <p:nvPr/>
          </p:nvSpPr>
          <p:spPr bwMode="auto">
            <a:xfrm>
              <a:off x="355" y="624"/>
              <a:ext cx="103" cy="116"/>
            </a:xfrm>
            <a:custGeom>
              <a:avLst/>
              <a:gdLst>
                <a:gd name="T0" fmla="*/ 7 w 44"/>
                <a:gd name="T1" fmla="*/ 7 h 49"/>
                <a:gd name="T2" fmla="*/ 89 w 44"/>
                <a:gd name="T3" fmla="*/ 9 h 49"/>
                <a:gd name="T4" fmla="*/ 87 w 44"/>
                <a:gd name="T5" fmla="*/ 107 h 49"/>
                <a:gd name="T6" fmla="*/ 2 w 44"/>
                <a:gd name="T7" fmla="*/ 97 h 49"/>
                <a:gd name="T8" fmla="*/ 7 w 44"/>
                <a:gd name="T9" fmla="*/ 7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" h="49">
                  <a:moveTo>
                    <a:pt x="3" y="3"/>
                  </a:moveTo>
                  <a:cubicBezTo>
                    <a:pt x="3" y="3"/>
                    <a:pt x="37" y="0"/>
                    <a:pt x="38" y="4"/>
                  </a:cubicBezTo>
                  <a:cubicBezTo>
                    <a:pt x="39" y="6"/>
                    <a:pt x="44" y="43"/>
                    <a:pt x="37" y="45"/>
                  </a:cubicBezTo>
                  <a:cubicBezTo>
                    <a:pt x="30" y="49"/>
                    <a:pt x="1" y="49"/>
                    <a:pt x="1" y="41"/>
                  </a:cubicBezTo>
                  <a:cubicBezTo>
                    <a:pt x="1" y="32"/>
                    <a:pt x="0" y="6"/>
                    <a:pt x="3" y="3"/>
                  </a:cubicBezTo>
                  <a:close/>
                </a:path>
              </a:pathLst>
            </a:custGeom>
            <a:solidFill>
              <a:srgbClr val="0D8E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10" name="Freeform 75"/>
            <p:cNvSpPr>
              <a:spLocks noChangeArrowheads="1"/>
            </p:cNvSpPr>
            <p:nvPr/>
          </p:nvSpPr>
          <p:spPr bwMode="auto">
            <a:xfrm>
              <a:off x="399" y="191"/>
              <a:ext cx="163" cy="88"/>
            </a:xfrm>
            <a:custGeom>
              <a:avLst/>
              <a:gdLst>
                <a:gd name="T0" fmla="*/ 156 w 69"/>
                <a:gd name="T1" fmla="*/ 74 h 37"/>
                <a:gd name="T2" fmla="*/ 5 w 69"/>
                <a:gd name="T3" fmla="*/ 74 h 37"/>
                <a:gd name="T4" fmla="*/ 9 w 69"/>
                <a:gd name="T5" fmla="*/ 12 h 37"/>
                <a:gd name="T6" fmla="*/ 144 w 69"/>
                <a:gd name="T7" fmla="*/ 7 h 37"/>
                <a:gd name="T8" fmla="*/ 156 w 69"/>
                <a:gd name="T9" fmla="*/ 74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9" h="37">
                  <a:moveTo>
                    <a:pt x="66" y="31"/>
                  </a:moveTo>
                  <a:cubicBezTo>
                    <a:pt x="66" y="31"/>
                    <a:pt x="18" y="37"/>
                    <a:pt x="2" y="31"/>
                  </a:cubicBezTo>
                  <a:cubicBezTo>
                    <a:pt x="0" y="27"/>
                    <a:pt x="2" y="8"/>
                    <a:pt x="4" y="5"/>
                  </a:cubicBezTo>
                  <a:cubicBezTo>
                    <a:pt x="14" y="6"/>
                    <a:pt x="53" y="0"/>
                    <a:pt x="61" y="3"/>
                  </a:cubicBezTo>
                  <a:cubicBezTo>
                    <a:pt x="64" y="4"/>
                    <a:pt x="69" y="29"/>
                    <a:pt x="66" y="31"/>
                  </a:cubicBezTo>
                  <a:close/>
                </a:path>
              </a:pathLst>
            </a:custGeom>
            <a:solidFill>
              <a:srgbClr val="0D8E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11" name="Freeform 76"/>
            <p:cNvSpPr>
              <a:spLocks noChangeArrowheads="1"/>
            </p:cNvSpPr>
            <p:nvPr/>
          </p:nvSpPr>
          <p:spPr bwMode="auto">
            <a:xfrm>
              <a:off x="350" y="844"/>
              <a:ext cx="243" cy="35"/>
            </a:xfrm>
            <a:custGeom>
              <a:avLst/>
              <a:gdLst>
                <a:gd name="T0" fmla="*/ 243 w 103"/>
                <a:gd name="T1" fmla="*/ 0 h 15"/>
                <a:gd name="T2" fmla="*/ 0 w 103"/>
                <a:gd name="T3" fmla="*/ 7 h 15"/>
                <a:gd name="T4" fmla="*/ 243 w 103"/>
                <a:gd name="T5" fmla="*/ 0 h 1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3" h="15">
                  <a:moveTo>
                    <a:pt x="103" y="0"/>
                  </a:moveTo>
                  <a:cubicBezTo>
                    <a:pt x="87" y="2"/>
                    <a:pt x="36" y="10"/>
                    <a:pt x="0" y="3"/>
                  </a:cubicBezTo>
                  <a:cubicBezTo>
                    <a:pt x="19" y="15"/>
                    <a:pt x="100" y="7"/>
                    <a:pt x="103" y="0"/>
                  </a:cubicBezTo>
                  <a:close/>
                </a:path>
              </a:pathLst>
            </a:custGeom>
            <a:solidFill>
              <a:srgbClr val="0D8E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12" name="Freeform 77"/>
            <p:cNvSpPr>
              <a:spLocks noChangeArrowheads="1"/>
            </p:cNvSpPr>
            <p:nvPr/>
          </p:nvSpPr>
          <p:spPr bwMode="auto">
            <a:xfrm>
              <a:off x="466" y="553"/>
              <a:ext cx="14" cy="284"/>
            </a:xfrm>
            <a:custGeom>
              <a:avLst/>
              <a:gdLst>
                <a:gd name="T0" fmla="*/ 2 w 6"/>
                <a:gd name="T1" fmla="*/ 0 h 120"/>
                <a:gd name="T2" fmla="*/ 2 w 6"/>
                <a:gd name="T3" fmla="*/ 36 h 120"/>
                <a:gd name="T4" fmla="*/ 5 w 6"/>
                <a:gd name="T5" fmla="*/ 78 h 120"/>
                <a:gd name="T6" fmla="*/ 5 w 6"/>
                <a:gd name="T7" fmla="*/ 142 h 120"/>
                <a:gd name="T8" fmla="*/ 5 w 6"/>
                <a:gd name="T9" fmla="*/ 208 h 120"/>
                <a:gd name="T10" fmla="*/ 0 w 6"/>
                <a:gd name="T11" fmla="*/ 284 h 120"/>
                <a:gd name="T12" fmla="*/ 14 w 6"/>
                <a:gd name="T13" fmla="*/ 213 h 120"/>
                <a:gd name="T14" fmla="*/ 14 w 6"/>
                <a:gd name="T15" fmla="*/ 85 h 120"/>
                <a:gd name="T16" fmla="*/ 2 w 6"/>
                <a:gd name="T17" fmla="*/ 0 h 1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" h="120">
                  <a:moveTo>
                    <a:pt x="1" y="0"/>
                  </a:moveTo>
                  <a:cubicBezTo>
                    <a:pt x="1" y="0"/>
                    <a:pt x="1" y="6"/>
                    <a:pt x="1" y="15"/>
                  </a:cubicBezTo>
                  <a:cubicBezTo>
                    <a:pt x="3" y="22"/>
                    <a:pt x="2" y="22"/>
                    <a:pt x="2" y="33"/>
                  </a:cubicBezTo>
                  <a:cubicBezTo>
                    <a:pt x="2" y="45"/>
                    <a:pt x="2" y="51"/>
                    <a:pt x="2" y="60"/>
                  </a:cubicBezTo>
                  <a:cubicBezTo>
                    <a:pt x="2" y="69"/>
                    <a:pt x="2" y="78"/>
                    <a:pt x="2" y="88"/>
                  </a:cubicBezTo>
                  <a:cubicBezTo>
                    <a:pt x="2" y="101"/>
                    <a:pt x="0" y="120"/>
                    <a:pt x="0" y="120"/>
                  </a:cubicBezTo>
                  <a:cubicBezTo>
                    <a:pt x="0" y="120"/>
                    <a:pt x="6" y="112"/>
                    <a:pt x="6" y="90"/>
                  </a:cubicBezTo>
                  <a:cubicBezTo>
                    <a:pt x="6" y="66"/>
                    <a:pt x="6" y="43"/>
                    <a:pt x="6" y="36"/>
                  </a:cubicBezTo>
                  <a:cubicBezTo>
                    <a:pt x="6" y="28"/>
                    <a:pt x="5" y="6"/>
                    <a:pt x="1" y="0"/>
                  </a:cubicBezTo>
                  <a:close/>
                </a:path>
              </a:pathLst>
            </a:custGeom>
            <a:solidFill>
              <a:srgbClr val="0D8E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13" name="Freeform 78"/>
            <p:cNvSpPr>
              <a:spLocks noChangeArrowheads="1"/>
            </p:cNvSpPr>
            <p:nvPr/>
          </p:nvSpPr>
          <p:spPr bwMode="auto">
            <a:xfrm>
              <a:off x="801" y="378"/>
              <a:ext cx="19" cy="17"/>
            </a:xfrm>
            <a:custGeom>
              <a:avLst/>
              <a:gdLst>
                <a:gd name="T0" fmla="*/ 19 w 8"/>
                <a:gd name="T1" fmla="*/ 7 h 7"/>
                <a:gd name="T2" fmla="*/ 10 w 8"/>
                <a:gd name="T3" fmla="*/ 17 h 7"/>
                <a:gd name="T4" fmla="*/ 0 w 8"/>
                <a:gd name="T5" fmla="*/ 7 h 7"/>
                <a:gd name="T6" fmla="*/ 7 w 8"/>
                <a:gd name="T7" fmla="*/ 0 h 7"/>
                <a:gd name="T8" fmla="*/ 19 w 8"/>
                <a:gd name="T9" fmla="*/ 7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7">
                  <a:moveTo>
                    <a:pt x="8" y="3"/>
                  </a:moveTo>
                  <a:cubicBezTo>
                    <a:pt x="8" y="5"/>
                    <a:pt x="6" y="7"/>
                    <a:pt x="4" y="7"/>
                  </a:cubicBezTo>
                  <a:cubicBezTo>
                    <a:pt x="2" y="7"/>
                    <a:pt x="0" y="6"/>
                    <a:pt x="0" y="3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5" y="0"/>
                    <a:pt x="7" y="1"/>
                    <a:pt x="8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225" name="Group 285"/>
          <p:cNvGrpSpPr>
            <a:grpSpLocks/>
          </p:cNvGrpSpPr>
          <p:nvPr/>
        </p:nvGrpSpPr>
        <p:grpSpPr bwMode="auto">
          <a:xfrm>
            <a:off x="7988300" y="2989263"/>
            <a:ext cx="2439988" cy="3074987"/>
            <a:chOff x="0" y="0"/>
            <a:chExt cx="1736" cy="2188"/>
          </a:xfrm>
        </p:grpSpPr>
        <p:sp>
          <p:nvSpPr>
            <p:cNvPr id="9366" name="Freeform 6"/>
            <p:cNvSpPr>
              <a:spLocks noChangeArrowheads="1"/>
            </p:cNvSpPr>
            <p:nvPr/>
          </p:nvSpPr>
          <p:spPr bwMode="auto">
            <a:xfrm>
              <a:off x="75" y="348"/>
              <a:ext cx="518" cy="649"/>
            </a:xfrm>
            <a:custGeom>
              <a:avLst/>
              <a:gdLst>
                <a:gd name="T0" fmla="*/ 293 w 219"/>
                <a:gd name="T1" fmla="*/ 97 h 275"/>
                <a:gd name="T2" fmla="*/ 281 w 219"/>
                <a:gd name="T3" fmla="*/ 92 h 275"/>
                <a:gd name="T4" fmla="*/ 324 w 219"/>
                <a:gd name="T5" fmla="*/ 5 h 275"/>
                <a:gd name="T6" fmla="*/ 277 w 219"/>
                <a:gd name="T7" fmla="*/ 85 h 275"/>
                <a:gd name="T8" fmla="*/ 239 w 219"/>
                <a:gd name="T9" fmla="*/ 0 h 275"/>
                <a:gd name="T10" fmla="*/ 265 w 219"/>
                <a:gd name="T11" fmla="*/ 87 h 275"/>
                <a:gd name="T12" fmla="*/ 0 w 219"/>
                <a:gd name="T13" fmla="*/ 172 h 275"/>
                <a:gd name="T14" fmla="*/ 140 w 219"/>
                <a:gd name="T15" fmla="*/ 165 h 275"/>
                <a:gd name="T16" fmla="*/ 331 w 219"/>
                <a:gd name="T17" fmla="*/ 555 h 275"/>
                <a:gd name="T18" fmla="*/ 518 w 219"/>
                <a:gd name="T19" fmla="*/ 543 h 275"/>
                <a:gd name="T20" fmla="*/ 293 w 219"/>
                <a:gd name="T21" fmla="*/ 97 h 27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9" h="275">
                  <a:moveTo>
                    <a:pt x="124" y="41"/>
                  </a:moveTo>
                  <a:cubicBezTo>
                    <a:pt x="122" y="40"/>
                    <a:pt x="121" y="40"/>
                    <a:pt x="119" y="39"/>
                  </a:cubicBezTo>
                  <a:cubicBezTo>
                    <a:pt x="143" y="37"/>
                    <a:pt x="146" y="16"/>
                    <a:pt x="137" y="2"/>
                  </a:cubicBezTo>
                  <a:cubicBezTo>
                    <a:pt x="137" y="12"/>
                    <a:pt x="123" y="29"/>
                    <a:pt x="117" y="36"/>
                  </a:cubicBezTo>
                  <a:cubicBezTo>
                    <a:pt x="129" y="18"/>
                    <a:pt x="116" y="3"/>
                    <a:pt x="101" y="0"/>
                  </a:cubicBezTo>
                  <a:cubicBezTo>
                    <a:pt x="108" y="7"/>
                    <a:pt x="111" y="27"/>
                    <a:pt x="112" y="37"/>
                  </a:cubicBezTo>
                  <a:cubicBezTo>
                    <a:pt x="70" y="26"/>
                    <a:pt x="1" y="57"/>
                    <a:pt x="0" y="73"/>
                  </a:cubicBezTo>
                  <a:cubicBezTo>
                    <a:pt x="23" y="76"/>
                    <a:pt x="59" y="70"/>
                    <a:pt x="59" y="70"/>
                  </a:cubicBezTo>
                  <a:cubicBezTo>
                    <a:pt x="59" y="70"/>
                    <a:pt x="67" y="180"/>
                    <a:pt x="140" y="235"/>
                  </a:cubicBezTo>
                  <a:cubicBezTo>
                    <a:pt x="195" y="275"/>
                    <a:pt x="219" y="230"/>
                    <a:pt x="219" y="230"/>
                  </a:cubicBezTo>
                  <a:cubicBezTo>
                    <a:pt x="219" y="230"/>
                    <a:pt x="206" y="84"/>
                    <a:pt x="124" y="41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67" name="Oval 7"/>
            <p:cNvSpPr>
              <a:spLocks noChangeArrowheads="1"/>
            </p:cNvSpPr>
            <p:nvPr/>
          </p:nvSpPr>
          <p:spPr bwMode="auto">
            <a:xfrm>
              <a:off x="257" y="444"/>
              <a:ext cx="47" cy="45"/>
            </a:xfrm>
            <a:prstGeom prst="ellipse">
              <a:avLst/>
            </a:pr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ts val="1800"/>
                </a:spcBef>
                <a:buClr>
                  <a:srgbClr val="3F3F3F"/>
                </a:buClr>
                <a:buSzPct val="100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方正喵呜体" panose="02010600010101010101" pitchFamily="2" charset="-122"/>
                  <a:sym typeface="Cambria" panose="02040503050406030204" pitchFamily="18" charset="0"/>
                </a:defRPr>
              </a:lvl1pPr>
              <a:lvl2pPr marL="593725" indent="-227013">
                <a:spcBef>
                  <a:spcPts val="1000"/>
                </a:spcBef>
                <a:buClr>
                  <a:srgbClr val="3F3F3F"/>
                </a:buClr>
                <a:buSzPct val="100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mbria" panose="02040503050406030204" pitchFamily="18" charset="0"/>
                  <a:ea typeface="方正喵呜体" panose="02010600010101010101" pitchFamily="2" charset="-122"/>
                  <a:sym typeface="Cambria" panose="02040503050406030204" pitchFamily="18" charset="0"/>
                </a:defRPr>
              </a:lvl2pPr>
              <a:lvl3pPr indent="-228600">
                <a:spcBef>
                  <a:spcPts val="800"/>
                </a:spcBef>
                <a:buClr>
                  <a:srgbClr val="3F3F3F"/>
                </a:buClr>
                <a:buSzPct val="100000"/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Cambria" panose="02040503050406030204" pitchFamily="18" charset="0"/>
                  <a:ea typeface="方正喵呜体" panose="02010600010101010101" pitchFamily="2" charset="-122"/>
                  <a:sym typeface="Cambria" panose="02040503050406030204" pitchFamily="18" charset="0"/>
                </a:defRPr>
              </a:lvl3pPr>
              <a:lvl4pPr marL="1235075" indent="-228600">
                <a:spcBef>
                  <a:spcPts val="800"/>
                </a:spcBef>
                <a:buClr>
                  <a:srgbClr val="3F3F3F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Cambria" panose="02040503050406030204" pitchFamily="18" charset="0"/>
                  <a:ea typeface="方正喵呜体" panose="02010600010101010101" pitchFamily="2" charset="-122"/>
                  <a:sym typeface="Cambria" panose="02040503050406030204" pitchFamily="18" charset="0"/>
                </a:defRPr>
              </a:lvl4pPr>
              <a:lvl5pPr marL="1554163" indent="-227013">
                <a:spcBef>
                  <a:spcPts val="800"/>
                </a:spcBef>
                <a:buClr>
                  <a:srgbClr val="3F3F3F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Cambria" panose="02040503050406030204" pitchFamily="18" charset="0"/>
                  <a:ea typeface="方正喵呜体" panose="02010600010101010101" pitchFamily="2" charset="-122"/>
                  <a:sym typeface="Cambria" panose="02040503050406030204" pitchFamily="18" charset="0"/>
                </a:defRPr>
              </a:lvl5pPr>
              <a:lvl6pPr marL="2011363" indent="-227013" eaLnBrk="0" fontAlgn="base" hangingPunct="0">
                <a:spcBef>
                  <a:spcPts val="800"/>
                </a:spcBef>
                <a:spcAft>
                  <a:spcPct val="0"/>
                </a:spcAft>
                <a:buClr>
                  <a:srgbClr val="3F3F3F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Cambria" panose="02040503050406030204" pitchFamily="18" charset="0"/>
                  <a:ea typeface="方正喵呜体" panose="02010600010101010101" pitchFamily="2" charset="-122"/>
                  <a:sym typeface="Cambria" panose="02040503050406030204" pitchFamily="18" charset="0"/>
                </a:defRPr>
              </a:lvl6pPr>
              <a:lvl7pPr marL="2468563" indent="-227013" eaLnBrk="0" fontAlgn="base" hangingPunct="0">
                <a:spcBef>
                  <a:spcPts val="800"/>
                </a:spcBef>
                <a:spcAft>
                  <a:spcPct val="0"/>
                </a:spcAft>
                <a:buClr>
                  <a:srgbClr val="3F3F3F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Cambria" panose="02040503050406030204" pitchFamily="18" charset="0"/>
                  <a:ea typeface="方正喵呜体" panose="02010600010101010101" pitchFamily="2" charset="-122"/>
                  <a:sym typeface="Cambria" panose="02040503050406030204" pitchFamily="18" charset="0"/>
                </a:defRPr>
              </a:lvl7pPr>
              <a:lvl8pPr marL="2925763" indent="-227013" eaLnBrk="0" fontAlgn="base" hangingPunct="0">
                <a:spcBef>
                  <a:spcPts val="800"/>
                </a:spcBef>
                <a:spcAft>
                  <a:spcPct val="0"/>
                </a:spcAft>
                <a:buClr>
                  <a:srgbClr val="3F3F3F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Cambria" panose="02040503050406030204" pitchFamily="18" charset="0"/>
                  <a:ea typeface="方正喵呜体" panose="02010600010101010101" pitchFamily="2" charset="-122"/>
                  <a:sym typeface="Cambria" panose="02040503050406030204" pitchFamily="18" charset="0"/>
                </a:defRPr>
              </a:lvl8pPr>
              <a:lvl9pPr marL="3382963" indent="-227013" eaLnBrk="0" fontAlgn="base" hangingPunct="0">
                <a:spcBef>
                  <a:spcPts val="800"/>
                </a:spcBef>
                <a:spcAft>
                  <a:spcPct val="0"/>
                </a:spcAft>
                <a:buClr>
                  <a:srgbClr val="3F3F3F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Cambria" panose="02040503050406030204" pitchFamily="18" charset="0"/>
                  <a:ea typeface="方正喵呜体" panose="02010600010101010101" pitchFamily="2" charset="-122"/>
                  <a:sym typeface="Cambria" panose="020405030504060302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9368" name="Freeform 8"/>
            <p:cNvSpPr>
              <a:spLocks noChangeArrowheads="1"/>
            </p:cNvSpPr>
            <p:nvPr/>
          </p:nvSpPr>
          <p:spPr bwMode="auto">
            <a:xfrm>
              <a:off x="833" y="1381"/>
              <a:ext cx="86" cy="807"/>
            </a:xfrm>
            <a:custGeom>
              <a:avLst/>
              <a:gdLst>
                <a:gd name="T0" fmla="*/ 0 w 97"/>
                <a:gd name="T1" fmla="*/ 0 h 673"/>
                <a:gd name="T2" fmla="*/ 17 w 97"/>
                <a:gd name="T3" fmla="*/ 807 h 673"/>
                <a:gd name="T4" fmla="*/ 86 w 97"/>
                <a:gd name="T5" fmla="*/ 807 h 673"/>
                <a:gd name="T6" fmla="*/ 75 w 97"/>
                <a:gd name="T7" fmla="*/ 56 h 673"/>
                <a:gd name="T8" fmla="*/ 0 w 97"/>
                <a:gd name="T9" fmla="*/ 0 h 6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7" h="673">
                  <a:moveTo>
                    <a:pt x="0" y="0"/>
                  </a:moveTo>
                  <a:lnTo>
                    <a:pt x="19" y="673"/>
                  </a:lnTo>
                  <a:lnTo>
                    <a:pt x="97" y="673"/>
                  </a:lnTo>
                  <a:lnTo>
                    <a:pt x="85" y="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69" name="Freeform 9"/>
            <p:cNvSpPr>
              <a:spLocks noChangeArrowheads="1"/>
            </p:cNvSpPr>
            <p:nvPr/>
          </p:nvSpPr>
          <p:spPr bwMode="auto">
            <a:xfrm>
              <a:off x="618" y="1406"/>
              <a:ext cx="553" cy="286"/>
            </a:xfrm>
            <a:custGeom>
              <a:avLst/>
              <a:gdLst>
                <a:gd name="T0" fmla="*/ 83 w 234"/>
                <a:gd name="T1" fmla="*/ 40 h 121"/>
                <a:gd name="T2" fmla="*/ 5 w 234"/>
                <a:gd name="T3" fmla="*/ 184 h 121"/>
                <a:gd name="T4" fmla="*/ 61 w 234"/>
                <a:gd name="T5" fmla="*/ 142 h 121"/>
                <a:gd name="T6" fmla="*/ 66 w 234"/>
                <a:gd name="T7" fmla="*/ 253 h 121"/>
                <a:gd name="T8" fmla="*/ 125 w 234"/>
                <a:gd name="T9" fmla="*/ 191 h 121"/>
                <a:gd name="T10" fmla="*/ 144 w 234"/>
                <a:gd name="T11" fmla="*/ 272 h 121"/>
                <a:gd name="T12" fmla="*/ 170 w 234"/>
                <a:gd name="T13" fmla="*/ 158 h 121"/>
                <a:gd name="T14" fmla="*/ 222 w 234"/>
                <a:gd name="T15" fmla="*/ 277 h 121"/>
                <a:gd name="T16" fmla="*/ 239 w 234"/>
                <a:gd name="T17" fmla="*/ 180 h 121"/>
                <a:gd name="T18" fmla="*/ 317 w 234"/>
                <a:gd name="T19" fmla="*/ 286 h 121"/>
                <a:gd name="T20" fmla="*/ 317 w 234"/>
                <a:gd name="T21" fmla="*/ 170 h 121"/>
                <a:gd name="T22" fmla="*/ 373 w 234"/>
                <a:gd name="T23" fmla="*/ 232 h 121"/>
                <a:gd name="T24" fmla="*/ 399 w 234"/>
                <a:gd name="T25" fmla="*/ 147 h 121"/>
                <a:gd name="T26" fmla="*/ 484 w 234"/>
                <a:gd name="T27" fmla="*/ 248 h 121"/>
                <a:gd name="T28" fmla="*/ 477 w 234"/>
                <a:gd name="T29" fmla="*/ 123 h 121"/>
                <a:gd name="T30" fmla="*/ 551 w 234"/>
                <a:gd name="T31" fmla="*/ 187 h 121"/>
                <a:gd name="T32" fmla="*/ 484 w 234"/>
                <a:gd name="T33" fmla="*/ 90 h 121"/>
                <a:gd name="T34" fmla="*/ 253 w 234"/>
                <a:gd name="T35" fmla="*/ 0 h 121"/>
                <a:gd name="T36" fmla="*/ 83 w 234"/>
                <a:gd name="T37" fmla="*/ 40 h 121"/>
                <a:gd name="T38" fmla="*/ 83 w 234"/>
                <a:gd name="T39" fmla="*/ 40 h 12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34" h="121">
                  <a:moveTo>
                    <a:pt x="35" y="17"/>
                  </a:moveTo>
                  <a:cubicBezTo>
                    <a:pt x="30" y="22"/>
                    <a:pt x="0" y="52"/>
                    <a:pt x="2" y="78"/>
                  </a:cubicBezTo>
                  <a:cubicBezTo>
                    <a:pt x="12" y="65"/>
                    <a:pt x="26" y="60"/>
                    <a:pt x="26" y="60"/>
                  </a:cubicBezTo>
                  <a:cubicBezTo>
                    <a:pt x="26" y="60"/>
                    <a:pt x="19" y="79"/>
                    <a:pt x="28" y="107"/>
                  </a:cubicBezTo>
                  <a:cubicBezTo>
                    <a:pt x="35" y="89"/>
                    <a:pt x="53" y="81"/>
                    <a:pt x="53" y="81"/>
                  </a:cubicBezTo>
                  <a:cubicBezTo>
                    <a:pt x="53" y="81"/>
                    <a:pt x="61" y="107"/>
                    <a:pt x="61" y="115"/>
                  </a:cubicBezTo>
                  <a:cubicBezTo>
                    <a:pt x="79" y="94"/>
                    <a:pt x="72" y="67"/>
                    <a:pt x="72" y="67"/>
                  </a:cubicBezTo>
                  <a:cubicBezTo>
                    <a:pt x="72" y="67"/>
                    <a:pt x="94" y="107"/>
                    <a:pt x="94" y="117"/>
                  </a:cubicBezTo>
                  <a:cubicBezTo>
                    <a:pt x="111" y="103"/>
                    <a:pt x="101" y="76"/>
                    <a:pt x="101" y="76"/>
                  </a:cubicBezTo>
                  <a:cubicBezTo>
                    <a:pt x="101" y="76"/>
                    <a:pt x="134" y="112"/>
                    <a:pt x="134" y="121"/>
                  </a:cubicBezTo>
                  <a:cubicBezTo>
                    <a:pt x="151" y="105"/>
                    <a:pt x="137" y="79"/>
                    <a:pt x="134" y="72"/>
                  </a:cubicBezTo>
                  <a:cubicBezTo>
                    <a:pt x="130" y="65"/>
                    <a:pt x="157" y="79"/>
                    <a:pt x="158" y="98"/>
                  </a:cubicBezTo>
                  <a:cubicBezTo>
                    <a:pt x="179" y="94"/>
                    <a:pt x="169" y="62"/>
                    <a:pt x="169" y="62"/>
                  </a:cubicBezTo>
                  <a:cubicBezTo>
                    <a:pt x="169" y="62"/>
                    <a:pt x="202" y="79"/>
                    <a:pt x="205" y="105"/>
                  </a:cubicBezTo>
                  <a:cubicBezTo>
                    <a:pt x="226" y="94"/>
                    <a:pt x="202" y="52"/>
                    <a:pt x="202" y="52"/>
                  </a:cubicBezTo>
                  <a:cubicBezTo>
                    <a:pt x="202" y="52"/>
                    <a:pt x="231" y="72"/>
                    <a:pt x="233" y="79"/>
                  </a:cubicBezTo>
                  <a:cubicBezTo>
                    <a:pt x="234" y="52"/>
                    <a:pt x="219" y="48"/>
                    <a:pt x="205" y="38"/>
                  </a:cubicBezTo>
                  <a:cubicBezTo>
                    <a:pt x="191" y="27"/>
                    <a:pt x="107" y="0"/>
                    <a:pt x="107" y="0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70" name="Freeform 10"/>
            <p:cNvSpPr>
              <a:spLocks noChangeArrowheads="1"/>
            </p:cNvSpPr>
            <p:nvPr/>
          </p:nvSpPr>
          <p:spPr bwMode="auto">
            <a:xfrm>
              <a:off x="156" y="832"/>
              <a:ext cx="1417" cy="763"/>
            </a:xfrm>
            <a:custGeom>
              <a:avLst/>
              <a:gdLst>
                <a:gd name="T0" fmla="*/ 1360 w 600"/>
                <a:gd name="T1" fmla="*/ 14 h 323"/>
                <a:gd name="T2" fmla="*/ 829 w 600"/>
                <a:gd name="T3" fmla="*/ 5 h 323"/>
                <a:gd name="T4" fmla="*/ 588 w 600"/>
                <a:gd name="T5" fmla="*/ 0 h 323"/>
                <a:gd name="T6" fmla="*/ 302 w 600"/>
                <a:gd name="T7" fmla="*/ 19 h 323"/>
                <a:gd name="T8" fmla="*/ 45 w 600"/>
                <a:gd name="T9" fmla="*/ 31 h 323"/>
                <a:gd name="T10" fmla="*/ 35 w 600"/>
                <a:gd name="T11" fmla="*/ 187 h 323"/>
                <a:gd name="T12" fmla="*/ 482 w 600"/>
                <a:gd name="T13" fmla="*/ 180 h 323"/>
                <a:gd name="T14" fmla="*/ 458 w 600"/>
                <a:gd name="T15" fmla="*/ 593 h 323"/>
                <a:gd name="T16" fmla="*/ 496 w 600"/>
                <a:gd name="T17" fmla="*/ 609 h 323"/>
                <a:gd name="T18" fmla="*/ 468 w 600"/>
                <a:gd name="T19" fmla="*/ 659 h 323"/>
                <a:gd name="T20" fmla="*/ 555 w 600"/>
                <a:gd name="T21" fmla="*/ 650 h 323"/>
                <a:gd name="T22" fmla="*/ 562 w 600"/>
                <a:gd name="T23" fmla="*/ 763 h 323"/>
                <a:gd name="T24" fmla="*/ 720 w 600"/>
                <a:gd name="T25" fmla="*/ 690 h 323"/>
                <a:gd name="T26" fmla="*/ 758 w 600"/>
                <a:gd name="T27" fmla="*/ 751 h 323"/>
                <a:gd name="T28" fmla="*/ 853 w 600"/>
                <a:gd name="T29" fmla="*/ 685 h 323"/>
                <a:gd name="T30" fmla="*/ 940 w 600"/>
                <a:gd name="T31" fmla="*/ 746 h 323"/>
                <a:gd name="T32" fmla="*/ 956 w 600"/>
                <a:gd name="T33" fmla="*/ 673 h 323"/>
                <a:gd name="T34" fmla="*/ 1027 w 600"/>
                <a:gd name="T35" fmla="*/ 690 h 323"/>
                <a:gd name="T36" fmla="*/ 973 w 600"/>
                <a:gd name="T37" fmla="*/ 624 h 323"/>
                <a:gd name="T38" fmla="*/ 985 w 600"/>
                <a:gd name="T39" fmla="*/ 617 h 323"/>
                <a:gd name="T40" fmla="*/ 985 w 600"/>
                <a:gd name="T41" fmla="*/ 175 h 323"/>
                <a:gd name="T42" fmla="*/ 1379 w 600"/>
                <a:gd name="T43" fmla="*/ 154 h 323"/>
                <a:gd name="T44" fmla="*/ 1360 w 600"/>
                <a:gd name="T45" fmla="*/ 14 h 32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600" h="323">
                  <a:moveTo>
                    <a:pt x="576" y="6"/>
                  </a:moveTo>
                  <a:cubicBezTo>
                    <a:pt x="553" y="3"/>
                    <a:pt x="351" y="2"/>
                    <a:pt x="351" y="2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28" y="8"/>
                    <a:pt x="40" y="2"/>
                    <a:pt x="19" y="13"/>
                  </a:cubicBezTo>
                  <a:cubicBezTo>
                    <a:pt x="3" y="21"/>
                    <a:pt x="0" y="54"/>
                    <a:pt x="15" y="79"/>
                  </a:cubicBezTo>
                  <a:cubicBezTo>
                    <a:pt x="33" y="108"/>
                    <a:pt x="196" y="62"/>
                    <a:pt x="204" y="76"/>
                  </a:cubicBezTo>
                  <a:cubicBezTo>
                    <a:pt x="216" y="97"/>
                    <a:pt x="166" y="229"/>
                    <a:pt x="194" y="251"/>
                  </a:cubicBezTo>
                  <a:cubicBezTo>
                    <a:pt x="197" y="254"/>
                    <a:pt x="203" y="256"/>
                    <a:pt x="210" y="258"/>
                  </a:cubicBezTo>
                  <a:cubicBezTo>
                    <a:pt x="201" y="266"/>
                    <a:pt x="195" y="274"/>
                    <a:pt x="198" y="279"/>
                  </a:cubicBezTo>
                  <a:cubicBezTo>
                    <a:pt x="213" y="271"/>
                    <a:pt x="228" y="269"/>
                    <a:pt x="235" y="275"/>
                  </a:cubicBezTo>
                  <a:cubicBezTo>
                    <a:pt x="233" y="287"/>
                    <a:pt x="228" y="318"/>
                    <a:pt x="238" y="323"/>
                  </a:cubicBezTo>
                  <a:cubicBezTo>
                    <a:pt x="252" y="311"/>
                    <a:pt x="288" y="287"/>
                    <a:pt x="305" y="292"/>
                  </a:cubicBezTo>
                  <a:cubicBezTo>
                    <a:pt x="313" y="294"/>
                    <a:pt x="318" y="306"/>
                    <a:pt x="321" y="318"/>
                  </a:cubicBezTo>
                  <a:cubicBezTo>
                    <a:pt x="333" y="321"/>
                    <a:pt x="349" y="290"/>
                    <a:pt x="361" y="290"/>
                  </a:cubicBezTo>
                  <a:cubicBezTo>
                    <a:pt x="373" y="290"/>
                    <a:pt x="388" y="299"/>
                    <a:pt x="398" y="316"/>
                  </a:cubicBezTo>
                  <a:cubicBezTo>
                    <a:pt x="405" y="314"/>
                    <a:pt x="411" y="300"/>
                    <a:pt x="405" y="285"/>
                  </a:cubicBezTo>
                  <a:cubicBezTo>
                    <a:pt x="411" y="280"/>
                    <a:pt x="422" y="286"/>
                    <a:pt x="435" y="292"/>
                  </a:cubicBezTo>
                  <a:cubicBezTo>
                    <a:pt x="439" y="284"/>
                    <a:pt x="424" y="272"/>
                    <a:pt x="412" y="264"/>
                  </a:cubicBezTo>
                  <a:cubicBezTo>
                    <a:pt x="414" y="263"/>
                    <a:pt x="416" y="262"/>
                    <a:pt x="417" y="261"/>
                  </a:cubicBezTo>
                  <a:cubicBezTo>
                    <a:pt x="445" y="234"/>
                    <a:pt x="405" y="112"/>
                    <a:pt x="417" y="74"/>
                  </a:cubicBezTo>
                  <a:cubicBezTo>
                    <a:pt x="425" y="50"/>
                    <a:pt x="570" y="132"/>
                    <a:pt x="584" y="65"/>
                  </a:cubicBezTo>
                  <a:cubicBezTo>
                    <a:pt x="587" y="51"/>
                    <a:pt x="600" y="8"/>
                    <a:pt x="576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71" name="Freeform 11"/>
            <p:cNvSpPr>
              <a:spLocks noChangeArrowheads="1"/>
            </p:cNvSpPr>
            <p:nvPr/>
          </p:nvSpPr>
          <p:spPr bwMode="auto">
            <a:xfrm>
              <a:off x="1485" y="860"/>
              <a:ext cx="251" cy="175"/>
            </a:xfrm>
            <a:custGeom>
              <a:avLst/>
              <a:gdLst>
                <a:gd name="T0" fmla="*/ 38 w 106"/>
                <a:gd name="T1" fmla="*/ 9 h 74"/>
                <a:gd name="T2" fmla="*/ 225 w 106"/>
                <a:gd name="T3" fmla="*/ 43 h 74"/>
                <a:gd name="T4" fmla="*/ 156 w 106"/>
                <a:gd name="T5" fmla="*/ 50 h 74"/>
                <a:gd name="T6" fmla="*/ 251 w 106"/>
                <a:gd name="T7" fmla="*/ 125 h 74"/>
                <a:gd name="T8" fmla="*/ 125 w 106"/>
                <a:gd name="T9" fmla="*/ 92 h 74"/>
                <a:gd name="T10" fmla="*/ 189 w 106"/>
                <a:gd name="T11" fmla="*/ 175 h 74"/>
                <a:gd name="T12" fmla="*/ 38 w 106"/>
                <a:gd name="T13" fmla="*/ 109 h 74"/>
                <a:gd name="T14" fmla="*/ 43 w 106"/>
                <a:gd name="T15" fmla="*/ 21 h 7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6" h="74">
                  <a:moveTo>
                    <a:pt x="16" y="4"/>
                  </a:moveTo>
                  <a:cubicBezTo>
                    <a:pt x="16" y="4"/>
                    <a:pt x="69" y="0"/>
                    <a:pt x="95" y="18"/>
                  </a:cubicBezTo>
                  <a:cubicBezTo>
                    <a:pt x="76" y="18"/>
                    <a:pt x="66" y="21"/>
                    <a:pt x="66" y="21"/>
                  </a:cubicBezTo>
                  <a:cubicBezTo>
                    <a:pt x="66" y="21"/>
                    <a:pt x="104" y="34"/>
                    <a:pt x="106" y="53"/>
                  </a:cubicBezTo>
                  <a:cubicBezTo>
                    <a:pt x="83" y="42"/>
                    <a:pt x="53" y="39"/>
                    <a:pt x="53" y="39"/>
                  </a:cubicBezTo>
                  <a:cubicBezTo>
                    <a:pt x="53" y="39"/>
                    <a:pt x="78" y="56"/>
                    <a:pt x="80" y="74"/>
                  </a:cubicBezTo>
                  <a:cubicBezTo>
                    <a:pt x="57" y="63"/>
                    <a:pt x="31" y="48"/>
                    <a:pt x="16" y="46"/>
                  </a:cubicBezTo>
                  <a:cubicBezTo>
                    <a:pt x="0" y="44"/>
                    <a:pt x="18" y="9"/>
                    <a:pt x="18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72" name="Freeform 12"/>
            <p:cNvSpPr>
              <a:spLocks noChangeArrowheads="1"/>
            </p:cNvSpPr>
            <p:nvPr/>
          </p:nvSpPr>
          <p:spPr bwMode="auto">
            <a:xfrm>
              <a:off x="0" y="860"/>
              <a:ext cx="248" cy="175"/>
            </a:xfrm>
            <a:custGeom>
              <a:avLst/>
              <a:gdLst>
                <a:gd name="T0" fmla="*/ 210 w 105"/>
                <a:gd name="T1" fmla="*/ 9 h 74"/>
                <a:gd name="T2" fmla="*/ 24 w 105"/>
                <a:gd name="T3" fmla="*/ 43 h 74"/>
                <a:gd name="T4" fmla="*/ 94 w 105"/>
                <a:gd name="T5" fmla="*/ 50 h 74"/>
                <a:gd name="T6" fmla="*/ 0 w 105"/>
                <a:gd name="T7" fmla="*/ 125 h 74"/>
                <a:gd name="T8" fmla="*/ 123 w 105"/>
                <a:gd name="T9" fmla="*/ 92 h 74"/>
                <a:gd name="T10" fmla="*/ 61 w 105"/>
                <a:gd name="T11" fmla="*/ 175 h 74"/>
                <a:gd name="T12" fmla="*/ 210 w 105"/>
                <a:gd name="T13" fmla="*/ 109 h 74"/>
                <a:gd name="T14" fmla="*/ 205 w 105"/>
                <a:gd name="T15" fmla="*/ 21 h 7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5" h="74">
                  <a:moveTo>
                    <a:pt x="89" y="4"/>
                  </a:moveTo>
                  <a:cubicBezTo>
                    <a:pt x="89" y="4"/>
                    <a:pt x="37" y="0"/>
                    <a:pt x="10" y="18"/>
                  </a:cubicBezTo>
                  <a:cubicBezTo>
                    <a:pt x="30" y="18"/>
                    <a:pt x="40" y="21"/>
                    <a:pt x="40" y="21"/>
                  </a:cubicBezTo>
                  <a:cubicBezTo>
                    <a:pt x="40" y="21"/>
                    <a:pt x="2" y="34"/>
                    <a:pt x="0" y="53"/>
                  </a:cubicBezTo>
                  <a:cubicBezTo>
                    <a:pt x="23" y="42"/>
                    <a:pt x="52" y="39"/>
                    <a:pt x="52" y="39"/>
                  </a:cubicBezTo>
                  <a:cubicBezTo>
                    <a:pt x="52" y="39"/>
                    <a:pt x="28" y="56"/>
                    <a:pt x="26" y="74"/>
                  </a:cubicBezTo>
                  <a:cubicBezTo>
                    <a:pt x="49" y="63"/>
                    <a:pt x="73" y="48"/>
                    <a:pt x="89" y="46"/>
                  </a:cubicBezTo>
                  <a:cubicBezTo>
                    <a:pt x="105" y="44"/>
                    <a:pt x="87" y="9"/>
                    <a:pt x="87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73" name="Freeform 13"/>
            <p:cNvSpPr>
              <a:spLocks noChangeArrowheads="1"/>
            </p:cNvSpPr>
            <p:nvPr/>
          </p:nvSpPr>
          <p:spPr bwMode="auto">
            <a:xfrm>
              <a:off x="581" y="388"/>
              <a:ext cx="548" cy="557"/>
            </a:xfrm>
            <a:custGeom>
              <a:avLst/>
              <a:gdLst>
                <a:gd name="T0" fmla="*/ 274 w 232"/>
                <a:gd name="T1" fmla="*/ 12 h 236"/>
                <a:gd name="T2" fmla="*/ 31 w 232"/>
                <a:gd name="T3" fmla="*/ 281 h 236"/>
                <a:gd name="T4" fmla="*/ 536 w 232"/>
                <a:gd name="T5" fmla="*/ 262 h 236"/>
                <a:gd name="T6" fmla="*/ 274 w 232"/>
                <a:gd name="T7" fmla="*/ 12 h 23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32" h="236">
                  <a:moveTo>
                    <a:pt x="116" y="5"/>
                  </a:moveTo>
                  <a:cubicBezTo>
                    <a:pt x="70" y="8"/>
                    <a:pt x="0" y="2"/>
                    <a:pt x="13" y="119"/>
                  </a:cubicBezTo>
                  <a:cubicBezTo>
                    <a:pt x="26" y="236"/>
                    <a:pt x="232" y="199"/>
                    <a:pt x="227" y="111"/>
                  </a:cubicBezTo>
                  <a:cubicBezTo>
                    <a:pt x="221" y="23"/>
                    <a:pt x="198" y="0"/>
                    <a:pt x="116" y="5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74" name="Freeform 14"/>
            <p:cNvSpPr>
              <a:spLocks noChangeArrowheads="1"/>
            </p:cNvSpPr>
            <p:nvPr/>
          </p:nvSpPr>
          <p:spPr bwMode="auto">
            <a:xfrm>
              <a:off x="604" y="782"/>
              <a:ext cx="567" cy="208"/>
            </a:xfrm>
            <a:custGeom>
              <a:avLst/>
              <a:gdLst>
                <a:gd name="T0" fmla="*/ 210 w 240"/>
                <a:gd name="T1" fmla="*/ 0 h 88"/>
                <a:gd name="T2" fmla="*/ 21 w 240"/>
                <a:gd name="T3" fmla="*/ 116 h 88"/>
                <a:gd name="T4" fmla="*/ 163 w 240"/>
                <a:gd name="T5" fmla="*/ 78 h 88"/>
                <a:gd name="T6" fmla="*/ 165 w 240"/>
                <a:gd name="T7" fmla="*/ 208 h 88"/>
                <a:gd name="T8" fmla="*/ 274 w 240"/>
                <a:gd name="T9" fmla="*/ 87 h 88"/>
                <a:gd name="T10" fmla="*/ 366 w 240"/>
                <a:gd name="T11" fmla="*/ 199 h 88"/>
                <a:gd name="T12" fmla="*/ 404 w 240"/>
                <a:gd name="T13" fmla="*/ 73 h 88"/>
                <a:gd name="T14" fmla="*/ 567 w 240"/>
                <a:gd name="T15" fmla="*/ 109 h 88"/>
                <a:gd name="T16" fmla="*/ 357 w 240"/>
                <a:gd name="T17" fmla="*/ 0 h 88"/>
                <a:gd name="T18" fmla="*/ 210 w 240"/>
                <a:gd name="T19" fmla="*/ 0 h 88"/>
                <a:gd name="T20" fmla="*/ 210 w 240"/>
                <a:gd name="T21" fmla="*/ 0 h 8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40" h="88">
                  <a:moveTo>
                    <a:pt x="89" y="0"/>
                  </a:moveTo>
                  <a:cubicBezTo>
                    <a:pt x="89" y="0"/>
                    <a:pt x="0" y="22"/>
                    <a:pt x="9" y="49"/>
                  </a:cubicBezTo>
                  <a:cubicBezTo>
                    <a:pt x="31" y="39"/>
                    <a:pt x="41" y="26"/>
                    <a:pt x="69" y="33"/>
                  </a:cubicBezTo>
                  <a:cubicBezTo>
                    <a:pt x="60" y="45"/>
                    <a:pt x="64" y="72"/>
                    <a:pt x="70" y="88"/>
                  </a:cubicBezTo>
                  <a:cubicBezTo>
                    <a:pt x="83" y="64"/>
                    <a:pt x="98" y="46"/>
                    <a:pt x="116" y="37"/>
                  </a:cubicBezTo>
                  <a:cubicBezTo>
                    <a:pt x="130" y="47"/>
                    <a:pt x="146" y="64"/>
                    <a:pt x="155" y="84"/>
                  </a:cubicBezTo>
                  <a:cubicBezTo>
                    <a:pt x="164" y="68"/>
                    <a:pt x="166" y="50"/>
                    <a:pt x="171" y="31"/>
                  </a:cubicBezTo>
                  <a:cubicBezTo>
                    <a:pt x="197" y="34"/>
                    <a:pt x="227" y="41"/>
                    <a:pt x="240" y="46"/>
                  </a:cubicBezTo>
                  <a:cubicBezTo>
                    <a:pt x="201" y="5"/>
                    <a:pt x="151" y="0"/>
                    <a:pt x="151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0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75" name="Freeform 15"/>
            <p:cNvSpPr>
              <a:spLocks noChangeArrowheads="1"/>
            </p:cNvSpPr>
            <p:nvPr/>
          </p:nvSpPr>
          <p:spPr bwMode="auto">
            <a:xfrm>
              <a:off x="496" y="0"/>
              <a:ext cx="756" cy="591"/>
            </a:xfrm>
            <a:custGeom>
              <a:avLst/>
              <a:gdLst>
                <a:gd name="T0" fmla="*/ 0 w 320"/>
                <a:gd name="T1" fmla="*/ 492 h 250"/>
                <a:gd name="T2" fmla="*/ 215 w 320"/>
                <a:gd name="T3" fmla="*/ 508 h 250"/>
                <a:gd name="T4" fmla="*/ 721 w 320"/>
                <a:gd name="T5" fmla="*/ 452 h 250"/>
                <a:gd name="T6" fmla="*/ 498 w 320"/>
                <a:gd name="T7" fmla="*/ 378 h 250"/>
                <a:gd name="T8" fmla="*/ 498 w 320"/>
                <a:gd name="T9" fmla="*/ 253 h 250"/>
                <a:gd name="T10" fmla="*/ 584 w 320"/>
                <a:gd name="T11" fmla="*/ 137 h 250"/>
                <a:gd name="T12" fmla="*/ 756 w 320"/>
                <a:gd name="T13" fmla="*/ 196 h 250"/>
                <a:gd name="T14" fmla="*/ 534 w 320"/>
                <a:gd name="T15" fmla="*/ 40 h 250"/>
                <a:gd name="T16" fmla="*/ 258 w 320"/>
                <a:gd name="T17" fmla="*/ 239 h 250"/>
                <a:gd name="T18" fmla="*/ 229 w 320"/>
                <a:gd name="T19" fmla="*/ 383 h 250"/>
                <a:gd name="T20" fmla="*/ 0 w 320"/>
                <a:gd name="T21" fmla="*/ 492 h 250"/>
                <a:gd name="T22" fmla="*/ 0 w 320"/>
                <a:gd name="T23" fmla="*/ 492 h 25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20" h="250">
                  <a:moveTo>
                    <a:pt x="0" y="208"/>
                  </a:moveTo>
                  <a:cubicBezTo>
                    <a:pt x="32" y="230"/>
                    <a:pt x="62" y="219"/>
                    <a:pt x="91" y="215"/>
                  </a:cubicBezTo>
                  <a:cubicBezTo>
                    <a:pt x="165" y="205"/>
                    <a:pt x="267" y="250"/>
                    <a:pt x="305" y="191"/>
                  </a:cubicBezTo>
                  <a:cubicBezTo>
                    <a:pt x="278" y="179"/>
                    <a:pt x="211" y="160"/>
                    <a:pt x="211" y="160"/>
                  </a:cubicBezTo>
                  <a:cubicBezTo>
                    <a:pt x="211" y="160"/>
                    <a:pt x="203" y="123"/>
                    <a:pt x="211" y="107"/>
                  </a:cubicBezTo>
                  <a:cubicBezTo>
                    <a:pt x="217" y="94"/>
                    <a:pt x="210" y="68"/>
                    <a:pt x="247" y="58"/>
                  </a:cubicBezTo>
                  <a:cubicBezTo>
                    <a:pt x="284" y="47"/>
                    <a:pt x="320" y="83"/>
                    <a:pt x="320" y="83"/>
                  </a:cubicBezTo>
                  <a:cubicBezTo>
                    <a:pt x="320" y="83"/>
                    <a:pt x="272" y="26"/>
                    <a:pt x="226" y="17"/>
                  </a:cubicBezTo>
                  <a:cubicBezTo>
                    <a:pt x="136" y="0"/>
                    <a:pt x="119" y="61"/>
                    <a:pt x="109" y="101"/>
                  </a:cubicBezTo>
                  <a:cubicBezTo>
                    <a:pt x="104" y="123"/>
                    <a:pt x="97" y="162"/>
                    <a:pt x="97" y="162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76" name="Freeform 16"/>
            <p:cNvSpPr>
              <a:spLocks noChangeArrowheads="1"/>
            </p:cNvSpPr>
            <p:nvPr/>
          </p:nvSpPr>
          <p:spPr bwMode="auto">
            <a:xfrm>
              <a:off x="718" y="558"/>
              <a:ext cx="113" cy="64"/>
            </a:xfrm>
            <a:custGeom>
              <a:avLst/>
              <a:gdLst>
                <a:gd name="T0" fmla="*/ 28 w 48"/>
                <a:gd name="T1" fmla="*/ 0 h 27"/>
                <a:gd name="T2" fmla="*/ 61 w 48"/>
                <a:gd name="T3" fmla="*/ 64 h 27"/>
                <a:gd name="T4" fmla="*/ 99 w 48"/>
                <a:gd name="T5" fmla="*/ 0 h 27"/>
                <a:gd name="T6" fmla="*/ 57 w 48"/>
                <a:gd name="T7" fmla="*/ 52 h 27"/>
                <a:gd name="T8" fmla="*/ 28 w 48"/>
                <a:gd name="T9" fmla="*/ 0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" h="27">
                  <a:moveTo>
                    <a:pt x="12" y="0"/>
                  </a:moveTo>
                  <a:cubicBezTo>
                    <a:pt x="12" y="0"/>
                    <a:pt x="0" y="27"/>
                    <a:pt x="26" y="27"/>
                  </a:cubicBezTo>
                  <a:cubicBezTo>
                    <a:pt x="48" y="27"/>
                    <a:pt x="42" y="0"/>
                    <a:pt x="42" y="0"/>
                  </a:cubicBezTo>
                  <a:cubicBezTo>
                    <a:pt x="42" y="0"/>
                    <a:pt x="38" y="23"/>
                    <a:pt x="24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77" name="Freeform 17"/>
            <p:cNvSpPr>
              <a:spLocks noChangeArrowheads="1"/>
            </p:cNvSpPr>
            <p:nvPr/>
          </p:nvSpPr>
          <p:spPr bwMode="auto">
            <a:xfrm>
              <a:off x="871" y="558"/>
              <a:ext cx="118" cy="64"/>
            </a:xfrm>
            <a:custGeom>
              <a:avLst/>
              <a:gdLst>
                <a:gd name="T0" fmla="*/ 28 w 50"/>
                <a:gd name="T1" fmla="*/ 0 h 27"/>
                <a:gd name="T2" fmla="*/ 66 w 50"/>
                <a:gd name="T3" fmla="*/ 64 h 27"/>
                <a:gd name="T4" fmla="*/ 101 w 50"/>
                <a:gd name="T5" fmla="*/ 0 h 27"/>
                <a:gd name="T6" fmla="*/ 59 w 50"/>
                <a:gd name="T7" fmla="*/ 52 h 27"/>
                <a:gd name="T8" fmla="*/ 28 w 50"/>
                <a:gd name="T9" fmla="*/ 0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" h="27">
                  <a:moveTo>
                    <a:pt x="12" y="0"/>
                  </a:moveTo>
                  <a:cubicBezTo>
                    <a:pt x="12" y="0"/>
                    <a:pt x="0" y="27"/>
                    <a:pt x="28" y="27"/>
                  </a:cubicBezTo>
                  <a:cubicBezTo>
                    <a:pt x="50" y="27"/>
                    <a:pt x="43" y="0"/>
                    <a:pt x="43" y="0"/>
                  </a:cubicBezTo>
                  <a:cubicBezTo>
                    <a:pt x="43" y="0"/>
                    <a:pt x="39" y="23"/>
                    <a:pt x="25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78" name="Freeform 18"/>
            <p:cNvSpPr>
              <a:spLocks noChangeArrowheads="1"/>
            </p:cNvSpPr>
            <p:nvPr/>
          </p:nvSpPr>
          <p:spPr bwMode="auto">
            <a:xfrm>
              <a:off x="583" y="610"/>
              <a:ext cx="534" cy="231"/>
            </a:xfrm>
            <a:custGeom>
              <a:avLst/>
              <a:gdLst>
                <a:gd name="T0" fmla="*/ 534 w 226"/>
                <a:gd name="T1" fmla="*/ 71 h 98"/>
                <a:gd name="T2" fmla="*/ 362 w 226"/>
                <a:gd name="T3" fmla="*/ 215 h 98"/>
                <a:gd name="T4" fmla="*/ 54 w 226"/>
                <a:gd name="T5" fmla="*/ 134 h 98"/>
                <a:gd name="T6" fmla="*/ 21 w 226"/>
                <a:gd name="T7" fmla="*/ 0 h 98"/>
                <a:gd name="T8" fmla="*/ 151 w 226"/>
                <a:gd name="T9" fmla="*/ 179 h 98"/>
                <a:gd name="T10" fmla="*/ 416 w 226"/>
                <a:gd name="T11" fmla="*/ 174 h 98"/>
                <a:gd name="T12" fmla="*/ 534 w 226"/>
                <a:gd name="T13" fmla="*/ 71 h 9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6" h="98">
                  <a:moveTo>
                    <a:pt x="226" y="30"/>
                  </a:moveTo>
                  <a:cubicBezTo>
                    <a:pt x="226" y="30"/>
                    <a:pt x="211" y="89"/>
                    <a:pt x="153" y="91"/>
                  </a:cubicBezTo>
                  <a:cubicBezTo>
                    <a:pt x="104" y="94"/>
                    <a:pt x="51" y="98"/>
                    <a:pt x="23" y="57"/>
                  </a:cubicBezTo>
                  <a:cubicBezTo>
                    <a:pt x="0" y="25"/>
                    <a:pt x="9" y="0"/>
                    <a:pt x="9" y="0"/>
                  </a:cubicBezTo>
                  <a:cubicBezTo>
                    <a:pt x="9" y="0"/>
                    <a:pt x="13" y="63"/>
                    <a:pt x="64" y="76"/>
                  </a:cubicBezTo>
                  <a:cubicBezTo>
                    <a:pt x="104" y="86"/>
                    <a:pt x="149" y="80"/>
                    <a:pt x="176" y="74"/>
                  </a:cubicBezTo>
                  <a:cubicBezTo>
                    <a:pt x="205" y="68"/>
                    <a:pt x="226" y="30"/>
                    <a:pt x="226" y="30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79" name="Freeform 19"/>
            <p:cNvSpPr>
              <a:spLocks noChangeArrowheads="1"/>
            </p:cNvSpPr>
            <p:nvPr/>
          </p:nvSpPr>
          <p:spPr bwMode="auto">
            <a:xfrm>
              <a:off x="694" y="664"/>
              <a:ext cx="357" cy="54"/>
            </a:xfrm>
            <a:custGeom>
              <a:avLst/>
              <a:gdLst>
                <a:gd name="T0" fmla="*/ 19 w 151"/>
                <a:gd name="T1" fmla="*/ 16 h 23"/>
                <a:gd name="T2" fmla="*/ 184 w 151"/>
                <a:gd name="T3" fmla="*/ 33 h 23"/>
                <a:gd name="T4" fmla="*/ 336 w 151"/>
                <a:gd name="T5" fmla="*/ 0 h 23"/>
                <a:gd name="T6" fmla="*/ 357 w 151"/>
                <a:gd name="T7" fmla="*/ 0 h 23"/>
                <a:gd name="T8" fmla="*/ 189 w 151"/>
                <a:gd name="T9" fmla="*/ 54 h 23"/>
                <a:gd name="T10" fmla="*/ 0 w 151"/>
                <a:gd name="T11" fmla="*/ 21 h 23"/>
                <a:gd name="T12" fmla="*/ 19 w 151"/>
                <a:gd name="T13" fmla="*/ 16 h 23"/>
                <a:gd name="T14" fmla="*/ 19 w 151"/>
                <a:gd name="T15" fmla="*/ 16 h 2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1" h="23">
                  <a:moveTo>
                    <a:pt x="8" y="7"/>
                  </a:moveTo>
                  <a:cubicBezTo>
                    <a:pt x="8" y="7"/>
                    <a:pt x="34" y="16"/>
                    <a:pt x="78" y="14"/>
                  </a:cubicBezTo>
                  <a:cubicBezTo>
                    <a:pt x="123" y="13"/>
                    <a:pt x="142" y="0"/>
                    <a:pt x="142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17" y="23"/>
                    <a:pt x="80" y="23"/>
                  </a:cubicBezTo>
                  <a:cubicBezTo>
                    <a:pt x="43" y="23"/>
                    <a:pt x="0" y="9"/>
                    <a:pt x="0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80" name="Freeform 20"/>
            <p:cNvSpPr>
              <a:spLocks noChangeArrowheads="1"/>
            </p:cNvSpPr>
            <p:nvPr/>
          </p:nvSpPr>
          <p:spPr bwMode="auto">
            <a:xfrm>
              <a:off x="989" y="603"/>
              <a:ext cx="104" cy="94"/>
            </a:xfrm>
            <a:custGeom>
              <a:avLst/>
              <a:gdLst>
                <a:gd name="T0" fmla="*/ 61 w 44"/>
                <a:gd name="T1" fmla="*/ 14 h 40"/>
                <a:gd name="T2" fmla="*/ 17 w 44"/>
                <a:gd name="T3" fmla="*/ 31 h 40"/>
                <a:gd name="T4" fmla="*/ 47 w 44"/>
                <a:gd name="T5" fmla="*/ 92 h 40"/>
                <a:gd name="T6" fmla="*/ 61 w 44"/>
                <a:gd name="T7" fmla="*/ 14 h 4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4" h="40">
                  <a:moveTo>
                    <a:pt x="26" y="6"/>
                  </a:moveTo>
                  <a:cubicBezTo>
                    <a:pt x="26" y="6"/>
                    <a:pt x="15" y="0"/>
                    <a:pt x="7" y="13"/>
                  </a:cubicBezTo>
                  <a:cubicBezTo>
                    <a:pt x="0" y="26"/>
                    <a:pt x="6" y="40"/>
                    <a:pt x="20" y="39"/>
                  </a:cubicBezTo>
                  <a:cubicBezTo>
                    <a:pt x="35" y="38"/>
                    <a:pt x="44" y="14"/>
                    <a:pt x="26" y="6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81" name="Freeform 21"/>
            <p:cNvSpPr>
              <a:spLocks noChangeArrowheads="1"/>
            </p:cNvSpPr>
            <p:nvPr/>
          </p:nvSpPr>
          <p:spPr bwMode="auto">
            <a:xfrm>
              <a:off x="659" y="624"/>
              <a:ext cx="85" cy="101"/>
            </a:xfrm>
            <a:custGeom>
              <a:avLst/>
              <a:gdLst>
                <a:gd name="T0" fmla="*/ 31 w 36"/>
                <a:gd name="T1" fmla="*/ 5 h 43"/>
                <a:gd name="T2" fmla="*/ 0 w 36"/>
                <a:gd name="T3" fmla="*/ 42 h 43"/>
                <a:gd name="T4" fmla="*/ 57 w 36"/>
                <a:gd name="T5" fmla="*/ 80 h 43"/>
                <a:gd name="T6" fmla="*/ 31 w 36"/>
                <a:gd name="T7" fmla="*/ 5 h 4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" h="43">
                  <a:moveTo>
                    <a:pt x="13" y="2"/>
                  </a:moveTo>
                  <a:cubicBezTo>
                    <a:pt x="13" y="2"/>
                    <a:pt x="0" y="2"/>
                    <a:pt x="0" y="18"/>
                  </a:cubicBezTo>
                  <a:cubicBezTo>
                    <a:pt x="0" y="33"/>
                    <a:pt x="12" y="43"/>
                    <a:pt x="24" y="34"/>
                  </a:cubicBezTo>
                  <a:cubicBezTo>
                    <a:pt x="36" y="26"/>
                    <a:pt x="32" y="0"/>
                    <a:pt x="13" y="2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82" name="Freeform 22"/>
            <p:cNvSpPr>
              <a:spLocks noChangeArrowheads="1"/>
            </p:cNvSpPr>
            <p:nvPr/>
          </p:nvSpPr>
          <p:spPr bwMode="auto">
            <a:xfrm>
              <a:off x="900" y="1047"/>
              <a:ext cx="191" cy="208"/>
            </a:xfrm>
            <a:custGeom>
              <a:avLst/>
              <a:gdLst>
                <a:gd name="T0" fmla="*/ 174 w 81"/>
                <a:gd name="T1" fmla="*/ 7 h 88"/>
                <a:gd name="T2" fmla="*/ 24 w 81"/>
                <a:gd name="T3" fmla="*/ 12 h 88"/>
                <a:gd name="T4" fmla="*/ 28 w 81"/>
                <a:gd name="T5" fmla="*/ 191 h 88"/>
                <a:gd name="T6" fmla="*/ 186 w 81"/>
                <a:gd name="T7" fmla="*/ 173 h 88"/>
                <a:gd name="T8" fmla="*/ 174 w 81"/>
                <a:gd name="T9" fmla="*/ 7 h 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1" h="88">
                  <a:moveTo>
                    <a:pt x="74" y="3"/>
                  </a:moveTo>
                  <a:cubicBezTo>
                    <a:pt x="74" y="3"/>
                    <a:pt x="12" y="0"/>
                    <a:pt x="10" y="5"/>
                  </a:cubicBezTo>
                  <a:cubicBezTo>
                    <a:pt x="9" y="10"/>
                    <a:pt x="0" y="76"/>
                    <a:pt x="12" y="81"/>
                  </a:cubicBezTo>
                  <a:cubicBezTo>
                    <a:pt x="24" y="87"/>
                    <a:pt x="79" y="88"/>
                    <a:pt x="79" y="73"/>
                  </a:cubicBezTo>
                  <a:cubicBezTo>
                    <a:pt x="79" y="57"/>
                    <a:pt x="81" y="9"/>
                    <a:pt x="74" y="3"/>
                  </a:cubicBezTo>
                  <a:close/>
                </a:path>
              </a:pathLst>
            </a:custGeom>
            <a:solidFill>
              <a:srgbClr val="B95E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83" name="Freeform 23"/>
            <p:cNvSpPr>
              <a:spLocks noChangeArrowheads="1"/>
            </p:cNvSpPr>
            <p:nvPr/>
          </p:nvSpPr>
          <p:spPr bwMode="auto">
            <a:xfrm>
              <a:off x="706" y="227"/>
              <a:ext cx="300" cy="187"/>
            </a:xfrm>
            <a:custGeom>
              <a:avLst/>
              <a:gdLst>
                <a:gd name="T0" fmla="*/ 21 w 127"/>
                <a:gd name="T1" fmla="*/ 163 h 79"/>
                <a:gd name="T2" fmla="*/ 295 w 127"/>
                <a:gd name="T3" fmla="*/ 154 h 79"/>
                <a:gd name="T4" fmla="*/ 283 w 127"/>
                <a:gd name="T5" fmla="*/ 21 h 79"/>
                <a:gd name="T6" fmla="*/ 50 w 127"/>
                <a:gd name="T7" fmla="*/ 19 h 79"/>
                <a:gd name="T8" fmla="*/ 21 w 127"/>
                <a:gd name="T9" fmla="*/ 163 h 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7" h="79">
                  <a:moveTo>
                    <a:pt x="9" y="69"/>
                  </a:moveTo>
                  <a:cubicBezTo>
                    <a:pt x="9" y="69"/>
                    <a:pt x="96" y="79"/>
                    <a:pt x="125" y="65"/>
                  </a:cubicBezTo>
                  <a:cubicBezTo>
                    <a:pt x="127" y="58"/>
                    <a:pt x="123" y="14"/>
                    <a:pt x="120" y="9"/>
                  </a:cubicBezTo>
                  <a:cubicBezTo>
                    <a:pt x="102" y="10"/>
                    <a:pt x="35" y="0"/>
                    <a:pt x="21" y="8"/>
                  </a:cubicBezTo>
                  <a:cubicBezTo>
                    <a:pt x="14" y="11"/>
                    <a:pt x="0" y="58"/>
                    <a:pt x="9" y="69"/>
                  </a:cubicBezTo>
                  <a:close/>
                </a:path>
              </a:pathLst>
            </a:custGeom>
            <a:solidFill>
              <a:srgbClr val="B95E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84" name="Freeform 24"/>
            <p:cNvSpPr>
              <a:spLocks noChangeArrowheads="1"/>
            </p:cNvSpPr>
            <p:nvPr/>
          </p:nvSpPr>
          <p:spPr bwMode="auto">
            <a:xfrm>
              <a:off x="859" y="912"/>
              <a:ext cx="29" cy="515"/>
            </a:xfrm>
            <a:custGeom>
              <a:avLst/>
              <a:gdLst>
                <a:gd name="T0" fmla="*/ 24 w 12"/>
                <a:gd name="T1" fmla="*/ 0 h 218"/>
                <a:gd name="T2" fmla="*/ 22 w 12"/>
                <a:gd name="T3" fmla="*/ 64 h 218"/>
                <a:gd name="T4" fmla="*/ 19 w 12"/>
                <a:gd name="T5" fmla="*/ 144 h 218"/>
                <a:gd name="T6" fmla="*/ 19 w 12"/>
                <a:gd name="T7" fmla="*/ 262 h 218"/>
                <a:gd name="T8" fmla="*/ 19 w 12"/>
                <a:gd name="T9" fmla="*/ 380 h 218"/>
                <a:gd name="T10" fmla="*/ 29 w 12"/>
                <a:gd name="T11" fmla="*/ 515 h 218"/>
                <a:gd name="T12" fmla="*/ 2 w 12"/>
                <a:gd name="T13" fmla="*/ 385 h 218"/>
                <a:gd name="T14" fmla="*/ 2 w 12"/>
                <a:gd name="T15" fmla="*/ 154 h 218"/>
                <a:gd name="T16" fmla="*/ 24 w 12"/>
                <a:gd name="T17" fmla="*/ 0 h 2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" h="218">
                  <a:moveTo>
                    <a:pt x="10" y="0"/>
                  </a:moveTo>
                  <a:cubicBezTo>
                    <a:pt x="10" y="0"/>
                    <a:pt x="11" y="13"/>
                    <a:pt x="9" y="27"/>
                  </a:cubicBezTo>
                  <a:cubicBezTo>
                    <a:pt x="7" y="42"/>
                    <a:pt x="8" y="40"/>
                    <a:pt x="8" y="61"/>
                  </a:cubicBezTo>
                  <a:cubicBezTo>
                    <a:pt x="8" y="82"/>
                    <a:pt x="8" y="93"/>
                    <a:pt x="8" y="111"/>
                  </a:cubicBezTo>
                  <a:cubicBezTo>
                    <a:pt x="8" y="128"/>
                    <a:pt x="8" y="142"/>
                    <a:pt x="8" y="161"/>
                  </a:cubicBezTo>
                  <a:cubicBezTo>
                    <a:pt x="8" y="185"/>
                    <a:pt x="12" y="218"/>
                    <a:pt x="12" y="218"/>
                  </a:cubicBezTo>
                  <a:cubicBezTo>
                    <a:pt x="12" y="218"/>
                    <a:pt x="0" y="205"/>
                    <a:pt x="1" y="163"/>
                  </a:cubicBezTo>
                  <a:cubicBezTo>
                    <a:pt x="3" y="121"/>
                    <a:pt x="1" y="78"/>
                    <a:pt x="1" y="65"/>
                  </a:cubicBezTo>
                  <a:cubicBezTo>
                    <a:pt x="1" y="52"/>
                    <a:pt x="4" y="12"/>
                    <a:pt x="10" y="0"/>
                  </a:cubicBezTo>
                  <a:close/>
                </a:path>
              </a:pathLst>
            </a:custGeom>
            <a:solidFill>
              <a:srgbClr val="B95E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85" name="Freeform 25"/>
            <p:cNvSpPr>
              <a:spLocks noChangeArrowheads="1"/>
            </p:cNvSpPr>
            <p:nvPr/>
          </p:nvSpPr>
          <p:spPr bwMode="auto">
            <a:xfrm>
              <a:off x="670" y="1434"/>
              <a:ext cx="442" cy="61"/>
            </a:xfrm>
            <a:custGeom>
              <a:avLst/>
              <a:gdLst>
                <a:gd name="T0" fmla="*/ 0 w 187"/>
                <a:gd name="T1" fmla="*/ 0 h 26"/>
                <a:gd name="T2" fmla="*/ 442 w 187"/>
                <a:gd name="T3" fmla="*/ 16 h 26"/>
                <a:gd name="T4" fmla="*/ 0 w 187"/>
                <a:gd name="T5" fmla="*/ 0 h 2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7" h="26">
                  <a:moveTo>
                    <a:pt x="0" y="0"/>
                  </a:moveTo>
                  <a:cubicBezTo>
                    <a:pt x="29" y="4"/>
                    <a:pt x="122" y="19"/>
                    <a:pt x="187" y="7"/>
                  </a:cubicBezTo>
                  <a:cubicBezTo>
                    <a:pt x="154" y="26"/>
                    <a:pt x="5" y="13"/>
                    <a:pt x="0" y="0"/>
                  </a:cubicBezTo>
                  <a:close/>
                </a:path>
              </a:pathLst>
            </a:custGeom>
            <a:solidFill>
              <a:srgbClr val="B95E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226" name="Freeform 52"/>
          <p:cNvSpPr>
            <a:spLocks noChangeArrowheads="1"/>
          </p:cNvSpPr>
          <p:nvPr/>
        </p:nvSpPr>
        <p:spPr bwMode="auto">
          <a:xfrm>
            <a:off x="0" y="5181600"/>
            <a:ext cx="11163300" cy="1676400"/>
          </a:xfrm>
          <a:custGeom>
            <a:avLst/>
            <a:gdLst>
              <a:gd name="T0" fmla="*/ 4526881 w 11770175"/>
              <a:gd name="T1" fmla="*/ 1 h 1788354"/>
              <a:gd name="T2" fmla="*/ 11163300 w 11770175"/>
              <a:gd name="T3" fmla="*/ 1676400 h 1788354"/>
              <a:gd name="T4" fmla="*/ 0 w 11770175"/>
              <a:gd name="T5" fmla="*/ 1676400 h 1788354"/>
              <a:gd name="T6" fmla="*/ 0 w 11770175"/>
              <a:gd name="T7" fmla="*/ 1359613 h 1788354"/>
              <a:gd name="T8" fmla="*/ 4526881 w 11770175"/>
              <a:gd name="T9" fmla="*/ 1 h 17883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770175" h="1788354">
                <a:moveTo>
                  <a:pt x="4772978" y="1"/>
                </a:moveTo>
                <a:cubicBezTo>
                  <a:pt x="7049831" y="-885"/>
                  <a:pt x="9586677" y="653751"/>
                  <a:pt x="11770175" y="1788354"/>
                </a:cubicBezTo>
                <a:lnTo>
                  <a:pt x="0" y="1788354"/>
                </a:lnTo>
                <a:cubicBezTo>
                  <a:pt x="0" y="1702293"/>
                  <a:pt x="0" y="1591933"/>
                  <a:pt x="0" y="1450411"/>
                </a:cubicBezTo>
                <a:cubicBezTo>
                  <a:pt x="1180705" y="450899"/>
                  <a:pt x="2887716" y="735"/>
                  <a:pt x="4772978" y="1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9227" name="Group 307"/>
          <p:cNvGrpSpPr>
            <a:grpSpLocks/>
          </p:cNvGrpSpPr>
          <p:nvPr/>
        </p:nvGrpSpPr>
        <p:grpSpPr bwMode="auto">
          <a:xfrm flipH="1">
            <a:off x="9191625" y="4800600"/>
            <a:ext cx="2998788" cy="2082800"/>
            <a:chOff x="0" y="0"/>
            <a:chExt cx="2735" cy="1900"/>
          </a:xfrm>
        </p:grpSpPr>
        <p:sp>
          <p:nvSpPr>
            <p:cNvPr id="9330" name="Freeform 30"/>
            <p:cNvSpPr>
              <a:spLocks noChangeArrowheads="1"/>
            </p:cNvSpPr>
            <p:nvPr/>
          </p:nvSpPr>
          <p:spPr bwMode="auto">
            <a:xfrm>
              <a:off x="855" y="274"/>
              <a:ext cx="748" cy="931"/>
            </a:xfrm>
            <a:custGeom>
              <a:avLst/>
              <a:gdLst>
                <a:gd name="T0" fmla="*/ 170 w 317"/>
                <a:gd name="T1" fmla="*/ 50 h 394"/>
                <a:gd name="T2" fmla="*/ 314 w 317"/>
                <a:gd name="T3" fmla="*/ 139 h 394"/>
                <a:gd name="T4" fmla="*/ 691 w 317"/>
                <a:gd name="T5" fmla="*/ 378 h 394"/>
                <a:gd name="T6" fmla="*/ 691 w 317"/>
                <a:gd name="T7" fmla="*/ 704 h 394"/>
                <a:gd name="T8" fmla="*/ 503 w 317"/>
                <a:gd name="T9" fmla="*/ 851 h 394"/>
                <a:gd name="T10" fmla="*/ 399 w 317"/>
                <a:gd name="T11" fmla="*/ 867 h 394"/>
                <a:gd name="T12" fmla="*/ 286 w 317"/>
                <a:gd name="T13" fmla="*/ 910 h 394"/>
                <a:gd name="T14" fmla="*/ 57 w 317"/>
                <a:gd name="T15" fmla="*/ 903 h 394"/>
                <a:gd name="T16" fmla="*/ 5 w 317"/>
                <a:gd name="T17" fmla="*/ 371 h 394"/>
                <a:gd name="T18" fmla="*/ 170 w 317"/>
                <a:gd name="T19" fmla="*/ 50 h 39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17" h="394">
                  <a:moveTo>
                    <a:pt x="72" y="21"/>
                  </a:moveTo>
                  <a:cubicBezTo>
                    <a:pt x="72" y="21"/>
                    <a:pt x="140" y="0"/>
                    <a:pt x="133" y="59"/>
                  </a:cubicBezTo>
                  <a:cubicBezTo>
                    <a:pt x="131" y="76"/>
                    <a:pt x="256" y="74"/>
                    <a:pt x="293" y="160"/>
                  </a:cubicBezTo>
                  <a:cubicBezTo>
                    <a:pt x="293" y="160"/>
                    <a:pt x="317" y="248"/>
                    <a:pt x="293" y="298"/>
                  </a:cubicBezTo>
                  <a:cubicBezTo>
                    <a:pt x="270" y="349"/>
                    <a:pt x="213" y="360"/>
                    <a:pt x="213" y="360"/>
                  </a:cubicBezTo>
                  <a:cubicBezTo>
                    <a:pt x="169" y="367"/>
                    <a:pt x="169" y="367"/>
                    <a:pt x="169" y="367"/>
                  </a:cubicBezTo>
                  <a:cubicBezTo>
                    <a:pt x="169" y="367"/>
                    <a:pt x="169" y="385"/>
                    <a:pt x="121" y="385"/>
                  </a:cubicBezTo>
                  <a:cubicBezTo>
                    <a:pt x="73" y="385"/>
                    <a:pt x="31" y="394"/>
                    <a:pt x="24" y="382"/>
                  </a:cubicBezTo>
                  <a:cubicBezTo>
                    <a:pt x="15" y="369"/>
                    <a:pt x="0" y="177"/>
                    <a:pt x="2" y="157"/>
                  </a:cubicBezTo>
                  <a:cubicBezTo>
                    <a:pt x="10" y="86"/>
                    <a:pt x="72" y="21"/>
                    <a:pt x="72" y="2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31" name="Freeform 31"/>
            <p:cNvSpPr>
              <a:spLocks noChangeArrowheads="1"/>
            </p:cNvSpPr>
            <p:nvPr/>
          </p:nvSpPr>
          <p:spPr bwMode="auto">
            <a:xfrm>
              <a:off x="942" y="364"/>
              <a:ext cx="307" cy="222"/>
            </a:xfrm>
            <a:custGeom>
              <a:avLst/>
              <a:gdLst>
                <a:gd name="T0" fmla="*/ 87 w 130"/>
                <a:gd name="T1" fmla="*/ 73 h 94"/>
                <a:gd name="T2" fmla="*/ 113 w 130"/>
                <a:gd name="T3" fmla="*/ 7 h 94"/>
                <a:gd name="T4" fmla="*/ 198 w 130"/>
                <a:gd name="T5" fmla="*/ 0 h 94"/>
                <a:gd name="T6" fmla="*/ 182 w 130"/>
                <a:gd name="T7" fmla="*/ 43 h 94"/>
                <a:gd name="T8" fmla="*/ 229 w 130"/>
                <a:gd name="T9" fmla="*/ 106 h 94"/>
                <a:gd name="T10" fmla="*/ 307 w 130"/>
                <a:gd name="T11" fmla="*/ 170 h 94"/>
                <a:gd name="T12" fmla="*/ 33 w 130"/>
                <a:gd name="T13" fmla="*/ 222 h 94"/>
                <a:gd name="T14" fmla="*/ 24 w 130"/>
                <a:gd name="T15" fmla="*/ 165 h 94"/>
                <a:gd name="T16" fmla="*/ 87 w 130"/>
                <a:gd name="T17" fmla="*/ 73 h 9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30" h="94">
                  <a:moveTo>
                    <a:pt x="37" y="31"/>
                  </a:moveTo>
                  <a:cubicBezTo>
                    <a:pt x="39" y="18"/>
                    <a:pt x="48" y="3"/>
                    <a:pt x="48" y="3"/>
                  </a:cubicBezTo>
                  <a:cubicBezTo>
                    <a:pt x="48" y="3"/>
                    <a:pt x="48" y="3"/>
                    <a:pt x="84" y="0"/>
                  </a:cubicBezTo>
                  <a:cubicBezTo>
                    <a:pt x="84" y="0"/>
                    <a:pt x="84" y="0"/>
                    <a:pt x="77" y="18"/>
                  </a:cubicBezTo>
                  <a:cubicBezTo>
                    <a:pt x="77" y="18"/>
                    <a:pt x="77" y="39"/>
                    <a:pt x="97" y="45"/>
                  </a:cubicBezTo>
                  <a:cubicBezTo>
                    <a:pt x="118" y="50"/>
                    <a:pt x="130" y="72"/>
                    <a:pt x="130" y="7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4"/>
                    <a:pt x="0" y="91"/>
                    <a:pt x="10" y="70"/>
                  </a:cubicBezTo>
                  <a:cubicBezTo>
                    <a:pt x="21" y="43"/>
                    <a:pt x="28" y="40"/>
                    <a:pt x="37" y="31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32" name="Freeform 32"/>
            <p:cNvSpPr>
              <a:spLocks noChangeArrowheads="1"/>
            </p:cNvSpPr>
            <p:nvPr/>
          </p:nvSpPr>
          <p:spPr bwMode="auto">
            <a:xfrm>
              <a:off x="760" y="473"/>
              <a:ext cx="754" cy="661"/>
            </a:xfrm>
            <a:custGeom>
              <a:avLst/>
              <a:gdLst>
                <a:gd name="T0" fmla="*/ 217 w 319"/>
                <a:gd name="T1" fmla="*/ 87 h 280"/>
                <a:gd name="T2" fmla="*/ 456 w 319"/>
                <a:gd name="T3" fmla="*/ 57 h 280"/>
                <a:gd name="T4" fmla="*/ 745 w 319"/>
                <a:gd name="T5" fmla="*/ 293 h 280"/>
                <a:gd name="T6" fmla="*/ 560 w 319"/>
                <a:gd name="T7" fmla="*/ 604 h 280"/>
                <a:gd name="T8" fmla="*/ 277 w 319"/>
                <a:gd name="T9" fmla="*/ 616 h 280"/>
                <a:gd name="T10" fmla="*/ 217 w 319"/>
                <a:gd name="T11" fmla="*/ 87 h 2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19" h="280">
                  <a:moveTo>
                    <a:pt x="92" y="37"/>
                  </a:moveTo>
                  <a:cubicBezTo>
                    <a:pt x="118" y="3"/>
                    <a:pt x="158" y="9"/>
                    <a:pt x="193" y="24"/>
                  </a:cubicBezTo>
                  <a:cubicBezTo>
                    <a:pt x="229" y="0"/>
                    <a:pt x="310" y="55"/>
                    <a:pt x="315" y="124"/>
                  </a:cubicBezTo>
                  <a:cubicBezTo>
                    <a:pt x="319" y="181"/>
                    <a:pt x="314" y="248"/>
                    <a:pt x="237" y="256"/>
                  </a:cubicBezTo>
                  <a:cubicBezTo>
                    <a:pt x="204" y="280"/>
                    <a:pt x="143" y="280"/>
                    <a:pt x="117" y="261"/>
                  </a:cubicBezTo>
                  <a:cubicBezTo>
                    <a:pt x="0" y="266"/>
                    <a:pt x="3" y="44"/>
                    <a:pt x="92" y="37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33" name="Freeform 33"/>
            <p:cNvSpPr>
              <a:spLocks noChangeArrowheads="1"/>
            </p:cNvSpPr>
            <p:nvPr/>
          </p:nvSpPr>
          <p:spPr bwMode="auto">
            <a:xfrm>
              <a:off x="0" y="0"/>
              <a:ext cx="1055" cy="1314"/>
            </a:xfrm>
            <a:custGeom>
              <a:avLst/>
              <a:gdLst>
                <a:gd name="T0" fmla="*/ 149 w 447"/>
                <a:gd name="T1" fmla="*/ 279 h 556"/>
                <a:gd name="T2" fmla="*/ 342 w 447"/>
                <a:gd name="T3" fmla="*/ 59 h 556"/>
                <a:gd name="T4" fmla="*/ 564 w 447"/>
                <a:gd name="T5" fmla="*/ 149 h 556"/>
                <a:gd name="T6" fmla="*/ 784 w 447"/>
                <a:gd name="T7" fmla="*/ 255 h 556"/>
                <a:gd name="T8" fmla="*/ 1055 w 447"/>
                <a:gd name="T9" fmla="*/ 801 h 556"/>
                <a:gd name="T10" fmla="*/ 956 w 447"/>
                <a:gd name="T11" fmla="*/ 1113 h 556"/>
                <a:gd name="T12" fmla="*/ 739 w 447"/>
                <a:gd name="T13" fmla="*/ 1215 h 556"/>
                <a:gd name="T14" fmla="*/ 498 w 447"/>
                <a:gd name="T15" fmla="*/ 1302 h 556"/>
                <a:gd name="T16" fmla="*/ 241 w 447"/>
                <a:gd name="T17" fmla="*/ 1253 h 556"/>
                <a:gd name="T18" fmla="*/ 101 w 447"/>
                <a:gd name="T19" fmla="*/ 1262 h 556"/>
                <a:gd name="T20" fmla="*/ 0 w 447"/>
                <a:gd name="T21" fmla="*/ 1106 h 556"/>
                <a:gd name="T22" fmla="*/ 0 w 447"/>
                <a:gd name="T23" fmla="*/ 359 h 556"/>
                <a:gd name="T24" fmla="*/ 149 w 447"/>
                <a:gd name="T25" fmla="*/ 279 h 55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47" h="556">
                  <a:moveTo>
                    <a:pt x="63" y="118"/>
                  </a:moveTo>
                  <a:cubicBezTo>
                    <a:pt x="114" y="44"/>
                    <a:pt x="145" y="25"/>
                    <a:pt x="145" y="25"/>
                  </a:cubicBezTo>
                  <a:cubicBezTo>
                    <a:pt x="209" y="0"/>
                    <a:pt x="239" y="63"/>
                    <a:pt x="239" y="63"/>
                  </a:cubicBezTo>
                  <a:cubicBezTo>
                    <a:pt x="239" y="63"/>
                    <a:pt x="300" y="104"/>
                    <a:pt x="332" y="108"/>
                  </a:cubicBezTo>
                  <a:cubicBezTo>
                    <a:pt x="398" y="118"/>
                    <a:pt x="447" y="288"/>
                    <a:pt x="447" y="339"/>
                  </a:cubicBezTo>
                  <a:cubicBezTo>
                    <a:pt x="447" y="389"/>
                    <a:pt x="426" y="443"/>
                    <a:pt x="405" y="471"/>
                  </a:cubicBezTo>
                  <a:cubicBezTo>
                    <a:pt x="384" y="498"/>
                    <a:pt x="338" y="510"/>
                    <a:pt x="313" y="514"/>
                  </a:cubicBezTo>
                  <a:cubicBezTo>
                    <a:pt x="287" y="536"/>
                    <a:pt x="273" y="545"/>
                    <a:pt x="211" y="551"/>
                  </a:cubicBezTo>
                  <a:cubicBezTo>
                    <a:pt x="151" y="556"/>
                    <a:pt x="102" y="530"/>
                    <a:pt x="102" y="530"/>
                  </a:cubicBezTo>
                  <a:cubicBezTo>
                    <a:pt x="102" y="530"/>
                    <a:pt x="74" y="541"/>
                    <a:pt x="43" y="534"/>
                  </a:cubicBezTo>
                  <a:cubicBezTo>
                    <a:pt x="28" y="530"/>
                    <a:pt x="11" y="498"/>
                    <a:pt x="0" y="46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42" y="112"/>
                    <a:pt x="63" y="118"/>
                    <a:pt x="63" y="118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34" name="Freeform 34"/>
            <p:cNvSpPr>
              <a:spLocks noChangeArrowheads="1"/>
            </p:cNvSpPr>
            <p:nvPr/>
          </p:nvSpPr>
          <p:spPr bwMode="auto">
            <a:xfrm>
              <a:off x="0" y="232"/>
              <a:ext cx="1006" cy="1093"/>
            </a:xfrm>
            <a:custGeom>
              <a:avLst/>
              <a:gdLst>
                <a:gd name="T0" fmla="*/ 283 w 426"/>
                <a:gd name="T1" fmla="*/ 92 h 463"/>
                <a:gd name="T2" fmla="*/ 631 w 426"/>
                <a:gd name="T3" fmla="*/ 83 h 463"/>
                <a:gd name="T4" fmla="*/ 985 w 426"/>
                <a:gd name="T5" fmla="*/ 538 h 463"/>
                <a:gd name="T6" fmla="*/ 725 w 426"/>
                <a:gd name="T7" fmla="*/ 937 h 463"/>
                <a:gd name="T8" fmla="*/ 246 w 426"/>
                <a:gd name="T9" fmla="*/ 956 h 463"/>
                <a:gd name="T10" fmla="*/ 0 w 426"/>
                <a:gd name="T11" fmla="*/ 758 h 463"/>
                <a:gd name="T12" fmla="*/ 0 w 426"/>
                <a:gd name="T13" fmla="*/ 260 h 463"/>
                <a:gd name="T14" fmla="*/ 283 w 426"/>
                <a:gd name="T15" fmla="*/ 92 h 4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26" h="463">
                  <a:moveTo>
                    <a:pt x="120" y="39"/>
                  </a:moveTo>
                  <a:cubicBezTo>
                    <a:pt x="153" y="3"/>
                    <a:pt x="236" y="0"/>
                    <a:pt x="267" y="35"/>
                  </a:cubicBezTo>
                  <a:cubicBezTo>
                    <a:pt x="339" y="10"/>
                    <a:pt x="407" y="111"/>
                    <a:pt x="417" y="228"/>
                  </a:cubicBezTo>
                  <a:cubicBezTo>
                    <a:pt x="426" y="324"/>
                    <a:pt x="389" y="393"/>
                    <a:pt x="307" y="397"/>
                  </a:cubicBezTo>
                  <a:cubicBezTo>
                    <a:pt x="278" y="437"/>
                    <a:pt x="140" y="463"/>
                    <a:pt x="104" y="405"/>
                  </a:cubicBezTo>
                  <a:cubicBezTo>
                    <a:pt x="58" y="419"/>
                    <a:pt x="5" y="393"/>
                    <a:pt x="0" y="32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20" y="62"/>
                    <a:pt x="59" y="30"/>
                    <a:pt x="120" y="39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35" name="Freeform 35"/>
            <p:cNvSpPr>
              <a:spLocks noChangeArrowheads="1"/>
            </p:cNvSpPr>
            <p:nvPr/>
          </p:nvSpPr>
          <p:spPr bwMode="auto">
            <a:xfrm>
              <a:off x="630" y="314"/>
              <a:ext cx="362" cy="844"/>
            </a:xfrm>
            <a:custGeom>
              <a:avLst/>
              <a:gdLst>
                <a:gd name="T0" fmla="*/ 203 w 153"/>
                <a:gd name="T1" fmla="*/ 95 h 357"/>
                <a:gd name="T2" fmla="*/ 331 w 153"/>
                <a:gd name="T3" fmla="*/ 605 h 357"/>
                <a:gd name="T4" fmla="*/ 161 w 153"/>
                <a:gd name="T5" fmla="*/ 842 h 357"/>
                <a:gd name="T6" fmla="*/ 109 w 153"/>
                <a:gd name="T7" fmla="*/ 839 h 357"/>
                <a:gd name="T8" fmla="*/ 303 w 153"/>
                <a:gd name="T9" fmla="*/ 452 h 357"/>
                <a:gd name="T10" fmla="*/ 106 w 153"/>
                <a:gd name="T11" fmla="*/ 52 h 357"/>
                <a:gd name="T12" fmla="*/ 0 w 153"/>
                <a:gd name="T13" fmla="*/ 0 h 357"/>
                <a:gd name="T14" fmla="*/ 203 w 153"/>
                <a:gd name="T15" fmla="*/ 95 h 35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3" h="357">
                  <a:moveTo>
                    <a:pt x="86" y="40"/>
                  </a:moveTo>
                  <a:cubicBezTo>
                    <a:pt x="122" y="90"/>
                    <a:pt x="153" y="169"/>
                    <a:pt x="140" y="256"/>
                  </a:cubicBezTo>
                  <a:cubicBezTo>
                    <a:pt x="131" y="315"/>
                    <a:pt x="99" y="354"/>
                    <a:pt x="68" y="356"/>
                  </a:cubicBezTo>
                  <a:cubicBezTo>
                    <a:pt x="62" y="357"/>
                    <a:pt x="46" y="355"/>
                    <a:pt x="46" y="355"/>
                  </a:cubicBezTo>
                  <a:cubicBezTo>
                    <a:pt x="46" y="355"/>
                    <a:pt x="144" y="329"/>
                    <a:pt x="128" y="191"/>
                  </a:cubicBezTo>
                  <a:cubicBezTo>
                    <a:pt x="115" y="77"/>
                    <a:pt x="68" y="33"/>
                    <a:pt x="45" y="22"/>
                  </a:cubicBezTo>
                  <a:cubicBezTo>
                    <a:pt x="22" y="11"/>
                    <a:pt x="0" y="0"/>
                    <a:pt x="0" y="0"/>
                  </a:cubicBezTo>
                  <a:cubicBezTo>
                    <a:pt x="0" y="0"/>
                    <a:pt x="58" y="3"/>
                    <a:pt x="86" y="4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36" name="Freeform 36"/>
            <p:cNvSpPr>
              <a:spLocks noChangeArrowheads="1"/>
            </p:cNvSpPr>
            <p:nvPr/>
          </p:nvSpPr>
          <p:spPr bwMode="auto">
            <a:xfrm>
              <a:off x="576" y="402"/>
              <a:ext cx="227" cy="734"/>
            </a:xfrm>
            <a:custGeom>
              <a:avLst/>
              <a:gdLst>
                <a:gd name="T0" fmla="*/ 189 w 96"/>
                <a:gd name="T1" fmla="*/ 255 h 311"/>
                <a:gd name="T2" fmla="*/ 175 w 96"/>
                <a:gd name="T3" fmla="*/ 670 h 311"/>
                <a:gd name="T4" fmla="*/ 116 w 96"/>
                <a:gd name="T5" fmla="*/ 734 h 311"/>
                <a:gd name="T6" fmla="*/ 166 w 96"/>
                <a:gd name="T7" fmla="*/ 288 h 311"/>
                <a:gd name="T8" fmla="*/ 0 w 96"/>
                <a:gd name="T9" fmla="*/ 0 h 311"/>
                <a:gd name="T10" fmla="*/ 189 w 96"/>
                <a:gd name="T11" fmla="*/ 255 h 3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6" h="311">
                  <a:moveTo>
                    <a:pt x="80" y="108"/>
                  </a:moveTo>
                  <a:cubicBezTo>
                    <a:pt x="96" y="185"/>
                    <a:pt x="89" y="248"/>
                    <a:pt x="74" y="284"/>
                  </a:cubicBezTo>
                  <a:cubicBezTo>
                    <a:pt x="64" y="309"/>
                    <a:pt x="49" y="311"/>
                    <a:pt x="49" y="311"/>
                  </a:cubicBezTo>
                  <a:cubicBezTo>
                    <a:pt x="49" y="311"/>
                    <a:pt x="79" y="255"/>
                    <a:pt x="70" y="122"/>
                  </a:cubicBezTo>
                  <a:cubicBezTo>
                    <a:pt x="65" y="40"/>
                    <a:pt x="0" y="0"/>
                    <a:pt x="0" y="0"/>
                  </a:cubicBezTo>
                  <a:cubicBezTo>
                    <a:pt x="0" y="0"/>
                    <a:pt x="62" y="4"/>
                    <a:pt x="80" y="108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37" name="Freeform 37"/>
            <p:cNvSpPr>
              <a:spLocks noChangeArrowheads="1"/>
            </p:cNvSpPr>
            <p:nvPr/>
          </p:nvSpPr>
          <p:spPr bwMode="auto">
            <a:xfrm>
              <a:off x="134" y="406"/>
              <a:ext cx="149" cy="778"/>
            </a:xfrm>
            <a:custGeom>
              <a:avLst/>
              <a:gdLst>
                <a:gd name="T0" fmla="*/ 116 w 63"/>
                <a:gd name="T1" fmla="*/ 0 h 329"/>
                <a:gd name="T2" fmla="*/ 38 w 63"/>
                <a:gd name="T3" fmla="*/ 246 h 329"/>
                <a:gd name="T4" fmla="*/ 149 w 63"/>
                <a:gd name="T5" fmla="*/ 778 h 329"/>
                <a:gd name="T6" fmla="*/ 111 w 63"/>
                <a:gd name="T7" fmla="*/ 759 h 329"/>
                <a:gd name="T8" fmla="*/ 2 w 63"/>
                <a:gd name="T9" fmla="*/ 239 h 329"/>
                <a:gd name="T10" fmla="*/ 116 w 63"/>
                <a:gd name="T11" fmla="*/ 0 h 3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3" h="329">
                  <a:moveTo>
                    <a:pt x="49" y="0"/>
                  </a:moveTo>
                  <a:cubicBezTo>
                    <a:pt x="49" y="0"/>
                    <a:pt x="19" y="32"/>
                    <a:pt x="16" y="104"/>
                  </a:cubicBezTo>
                  <a:cubicBezTo>
                    <a:pt x="11" y="195"/>
                    <a:pt x="63" y="329"/>
                    <a:pt x="63" y="329"/>
                  </a:cubicBezTo>
                  <a:cubicBezTo>
                    <a:pt x="63" y="329"/>
                    <a:pt x="54" y="322"/>
                    <a:pt x="47" y="321"/>
                  </a:cubicBezTo>
                  <a:cubicBezTo>
                    <a:pt x="18" y="280"/>
                    <a:pt x="0" y="187"/>
                    <a:pt x="1" y="101"/>
                  </a:cubicBezTo>
                  <a:cubicBezTo>
                    <a:pt x="1" y="15"/>
                    <a:pt x="49" y="0"/>
                    <a:pt x="49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38" name="Freeform 38"/>
            <p:cNvSpPr>
              <a:spLocks noChangeArrowheads="1"/>
            </p:cNvSpPr>
            <p:nvPr/>
          </p:nvSpPr>
          <p:spPr bwMode="auto">
            <a:xfrm>
              <a:off x="224" y="113"/>
              <a:ext cx="401" cy="256"/>
            </a:xfrm>
            <a:custGeom>
              <a:avLst/>
              <a:gdLst>
                <a:gd name="T0" fmla="*/ 165 w 170"/>
                <a:gd name="T1" fmla="*/ 0 h 108"/>
                <a:gd name="T2" fmla="*/ 231 w 170"/>
                <a:gd name="T3" fmla="*/ 0 h 108"/>
                <a:gd name="T4" fmla="*/ 226 w 170"/>
                <a:gd name="T5" fmla="*/ 66 h 108"/>
                <a:gd name="T6" fmla="*/ 326 w 170"/>
                <a:gd name="T7" fmla="*/ 111 h 108"/>
                <a:gd name="T8" fmla="*/ 401 w 170"/>
                <a:gd name="T9" fmla="*/ 206 h 108"/>
                <a:gd name="T10" fmla="*/ 7 w 170"/>
                <a:gd name="T11" fmla="*/ 199 h 108"/>
                <a:gd name="T12" fmla="*/ 165 w 170"/>
                <a:gd name="T13" fmla="*/ 0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0" h="108">
                  <a:moveTo>
                    <a:pt x="70" y="0"/>
                  </a:moveTo>
                  <a:cubicBezTo>
                    <a:pt x="70" y="0"/>
                    <a:pt x="70" y="0"/>
                    <a:pt x="98" y="0"/>
                  </a:cubicBezTo>
                  <a:cubicBezTo>
                    <a:pt x="98" y="0"/>
                    <a:pt x="98" y="0"/>
                    <a:pt x="96" y="28"/>
                  </a:cubicBezTo>
                  <a:cubicBezTo>
                    <a:pt x="96" y="28"/>
                    <a:pt x="107" y="35"/>
                    <a:pt x="138" y="47"/>
                  </a:cubicBezTo>
                  <a:cubicBezTo>
                    <a:pt x="168" y="58"/>
                    <a:pt x="170" y="87"/>
                    <a:pt x="170" y="87"/>
                  </a:cubicBezTo>
                  <a:cubicBezTo>
                    <a:pt x="110" y="107"/>
                    <a:pt x="4" y="108"/>
                    <a:pt x="3" y="84"/>
                  </a:cubicBezTo>
                  <a:cubicBezTo>
                    <a:pt x="0" y="60"/>
                    <a:pt x="70" y="0"/>
                    <a:pt x="70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39" name="Freeform 39"/>
            <p:cNvSpPr>
              <a:spLocks noChangeArrowheads="1"/>
            </p:cNvSpPr>
            <p:nvPr/>
          </p:nvSpPr>
          <p:spPr bwMode="auto">
            <a:xfrm>
              <a:off x="193" y="113"/>
              <a:ext cx="340" cy="286"/>
            </a:xfrm>
            <a:custGeom>
              <a:avLst/>
              <a:gdLst>
                <a:gd name="T0" fmla="*/ 196 w 144"/>
                <a:gd name="T1" fmla="*/ 0 h 121"/>
                <a:gd name="T2" fmla="*/ 111 w 144"/>
                <a:gd name="T3" fmla="*/ 123 h 121"/>
                <a:gd name="T4" fmla="*/ 123 w 144"/>
                <a:gd name="T5" fmla="*/ 217 h 121"/>
                <a:gd name="T6" fmla="*/ 340 w 144"/>
                <a:gd name="T7" fmla="*/ 227 h 121"/>
                <a:gd name="T8" fmla="*/ 76 w 144"/>
                <a:gd name="T9" fmla="*/ 253 h 121"/>
                <a:gd name="T10" fmla="*/ 64 w 144"/>
                <a:gd name="T11" fmla="*/ 118 h 121"/>
                <a:gd name="T12" fmla="*/ 196 w 144"/>
                <a:gd name="T13" fmla="*/ 0 h 1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4" h="121">
                  <a:moveTo>
                    <a:pt x="83" y="0"/>
                  </a:moveTo>
                  <a:cubicBezTo>
                    <a:pt x="83" y="0"/>
                    <a:pt x="49" y="39"/>
                    <a:pt x="47" y="52"/>
                  </a:cubicBezTo>
                  <a:cubicBezTo>
                    <a:pt x="46" y="65"/>
                    <a:pt x="46" y="88"/>
                    <a:pt x="52" y="92"/>
                  </a:cubicBezTo>
                  <a:cubicBezTo>
                    <a:pt x="80" y="110"/>
                    <a:pt x="133" y="96"/>
                    <a:pt x="144" y="96"/>
                  </a:cubicBezTo>
                  <a:cubicBezTo>
                    <a:pt x="119" y="112"/>
                    <a:pt x="74" y="121"/>
                    <a:pt x="32" y="107"/>
                  </a:cubicBezTo>
                  <a:cubicBezTo>
                    <a:pt x="0" y="96"/>
                    <a:pt x="15" y="73"/>
                    <a:pt x="27" y="50"/>
                  </a:cubicBezTo>
                  <a:cubicBezTo>
                    <a:pt x="42" y="21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40" name="Freeform 40"/>
            <p:cNvSpPr>
              <a:spLocks noChangeArrowheads="1"/>
            </p:cNvSpPr>
            <p:nvPr/>
          </p:nvSpPr>
          <p:spPr bwMode="auto">
            <a:xfrm>
              <a:off x="1599" y="867"/>
              <a:ext cx="1136" cy="1018"/>
            </a:xfrm>
            <a:custGeom>
              <a:avLst/>
              <a:gdLst>
                <a:gd name="T0" fmla="*/ 538 w 481"/>
                <a:gd name="T1" fmla="*/ 2 h 431"/>
                <a:gd name="T2" fmla="*/ 704 w 481"/>
                <a:gd name="T3" fmla="*/ 5 h 431"/>
                <a:gd name="T4" fmla="*/ 779 w 481"/>
                <a:gd name="T5" fmla="*/ 137 h 431"/>
                <a:gd name="T6" fmla="*/ 895 w 481"/>
                <a:gd name="T7" fmla="*/ 274 h 431"/>
                <a:gd name="T8" fmla="*/ 1117 w 481"/>
                <a:gd name="T9" fmla="*/ 765 h 431"/>
                <a:gd name="T10" fmla="*/ 897 w 481"/>
                <a:gd name="T11" fmla="*/ 1018 h 431"/>
                <a:gd name="T12" fmla="*/ 175 w 481"/>
                <a:gd name="T13" fmla="*/ 1018 h 431"/>
                <a:gd name="T14" fmla="*/ 43 w 481"/>
                <a:gd name="T15" fmla="*/ 798 h 431"/>
                <a:gd name="T16" fmla="*/ 260 w 481"/>
                <a:gd name="T17" fmla="*/ 250 h 431"/>
                <a:gd name="T18" fmla="*/ 409 w 481"/>
                <a:gd name="T19" fmla="*/ 210 h 431"/>
                <a:gd name="T20" fmla="*/ 543 w 481"/>
                <a:gd name="T21" fmla="*/ 109 h 431"/>
                <a:gd name="T22" fmla="*/ 538 w 481"/>
                <a:gd name="T23" fmla="*/ 2 h 43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81" h="431">
                  <a:moveTo>
                    <a:pt x="228" y="1"/>
                  </a:moveTo>
                  <a:cubicBezTo>
                    <a:pt x="252" y="2"/>
                    <a:pt x="277" y="2"/>
                    <a:pt x="298" y="2"/>
                  </a:cubicBezTo>
                  <a:cubicBezTo>
                    <a:pt x="303" y="19"/>
                    <a:pt x="326" y="46"/>
                    <a:pt x="330" y="58"/>
                  </a:cubicBezTo>
                  <a:cubicBezTo>
                    <a:pt x="355" y="69"/>
                    <a:pt x="370" y="101"/>
                    <a:pt x="379" y="116"/>
                  </a:cubicBezTo>
                  <a:cubicBezTo>
                    <a:pt x="430" y="131"/>
                    <a:pt x="481" y="213"/>
                    <a:pt x="473" y="324"/>
                  </a:cubicBezTo>
                  <a:cubicBezTo>
                    <a:pt x="466" y="417"/>
                    <a:pt x="422" y="423"/>
                    <a:pt x="380" y="431"/>
                  </a:cubicBezTo>
                  <a:cubicBezTo>
                    <a:pt x="74" y="431"/>
                    <a:pt x="74" y="431"/>
                    <a:pt x="74" y="431"/>
                  </a:cubicBezTo>
                  <a:cubicBezTo>
                    <a:pt x="48" y="424"/>
                    <a:pt x="25" y="403"/>
                    <a:pt x="18" y="338"/>
                  </a:cubicBezTo>
                  <a:cubicBezTo>
                    <a:pt x="0" y="188"/>
                    <a:pt x="56" y="131"/>
                    <a:pt x="110" y="106"/>
                  </a:cubicBezTo>
                  <a:cubicBezTo>
                    <a:pt x="125" y="99"/>
                    <a:pt x="148" y="94"/>
                    <a:pt x="173" y="89"/>
                  </a:cubicBezTo>
                  <a:cubicBezTo>
                    <a:pt x="199" y="65"/>
                    <a:pt x="215" y="61"/>
                    <a:pt x="230" y="46"/>
                  </a:cubicBezTo>
                  <a:cubicBezTo>
                    <a:pt x="225" y="33"/>
                    <a:pt x="217" y="0"/>
                    <a:pt x="228" y="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41" name="Freeform 41"/>
            <p:cNvSpPr>
              <a:spLocks noChangeArrowheads="1"/>
            </p:cNvSpPr>
            <p:nvPr/>
          </p:nvSpPr>
          <p:spPr bwMode="auto">
            <a:xfrm>
              <a:off x="1736" y="1047"/>
              <a:ext cx="992" cy="838"/>
            </a:xfrm>
            <a:custGeom>
              <a:avLst/>
              <a:gdLst>
                <a:gd name="T0" fmla="*/ 522 w 420"/>
                <a:gd name="T1" fmla="*/ 17 h 355"/>
                <a:gd name="T2" fmla="*/ 673 w 420"/>
                <a:gd name="T3" fmla="*/ 87 h 355"/>
                <a:gd name="T4" fmla="*/ 848 w 420"/>
                <a:gd name="T5" fmla="*/ 838 h 355"/>
                <a:gd name="T6" fmla="*/ 376 w 420"/>
                <a:gd name="T7" fmla="*/ 838 h 355"/>
                <a:gd name="T8" fmla="*/ 272 w 420"/>
                <a:gd name="T9" fmla="*/ 800 h 355"/>
                <a:gd name="T10" fmla="*/ 0 w 420"/>
                <a:gd name="T11" fmla="*/ 401 h 355"/>
                <a:gd name="T12" fmla="*/ 357 w 420"/>
                <a:gd name="T13" fmla="*/ 68 h 355"/>
                <a:gd name="T14" fmla="*/ 522 w 420"/>
                <a:gd name="T15" fmla="*/ 17 h 35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20" h="355">
                  <a:moveTo>
                    <a:pt x="221" y="7"/>
                  </a:moveTo>
                  <a:cubicBezTo>
                    <a:pt x="244" y="7"/>
                    <a:pt x="267" y="15"/>
                    <a:pt x="285" y="37"/>
                  </a:cubicBezTo>
                  <a:cubicBezTo>
                    <a:pt x="401" y="37"/>
                    <a:pt x="420" y="312"/>
                    <a:pt x="359" y="355"/>
                  </a:cubicBezTo>
                  <a:cubicBezTo>
                    <a:pt x="159" y="355"/>
                    <a:pt x="159" y="355"/>
                    <a:pt x="159" y="355"/>
                  </a:cubicBezTo>
                  <a:cubicBezTo>
                    <a:pt x="141" y="351"/>
                    <a:pt x="125" y="346"/>
                    <a:pt x="115" y="339"/>
                  </a:cubicBezTo>
                  <a:cubicBezTo>
                    <a:pt x="13" y="335"/>
                    <a:pt x="0" y="247"/>
                    <a:pt x="0" y="170"/>
                  </a:cubicBezTo>
                  <a:cubicBezTo>
                    <a:pt x="1" y="80"/>
                    <a:pt x="103" y="0"/>
                    <a:pt x="151" y="29"/>
                  </a:cubicBezTo>
                  <a:cubicBezTo>
                    <a:pt x="174" y="17"/>
                    <a:pt x="198" y="8"/>
                    <a:pt x="221" y="7"/>
                  </a:cubicBezTo>
                  <a:close/>
                </a:path>
              </a:pathLst>
            </a:custGeom>
            <a:solidFill>
              <a:srgbClr val="CB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42" name="Freeform 42"/>
            <p:cNvSpPr>
              <a:spLocks noChangeArrowheads="1"/>
            </p:cNvSpPr>
            <p:nvPr/>
          </p:nvSpPr>
          <p:spPr bwMode="auto">
            <a:xfrm>
              <a:off x="1991" y="1200"/>
              <a:ext cx="101" cy="624"/>
            </a:xfrm>
            <a:custGeom>
              <a:avLst/>
              <a:gdLst>
                <a:gd name="T0" fmla="*/ 101 w 43"/>
                <a:gd name="T1" fmla="*/ 0 h 264"/>
                <a:gd name="T2" fmla="*/ 2 w 43"/>
                <a:gd name="T3" fmla="*/ 279 h 264"/>
                <a:gd name="T4" fmla="*/ 52 w 43"/>
                <a:gd name="T5" fmla="*/ 624 h 264"/>
                <a:gd name="T6" fmla="*/ 94 w 43"/>
                <a:gd name="T7" fmla="*/ 607 h 264"/>
                <a:gd name="T8" fmla="*/ 59 w 43"/>
                <a:gd name="T9" fmla="*/ 300 h 264"/>
                <a:gd name="T10" fmla="*/ 101 w 43"/>
                <a:gd name="T11" fmla="*/ 0 h 26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3" h="264">
                  <a:moveTo>
                    <a:pt x="43" y="0"/>
                  </a:moveTo>
                  <a:cubicBezTo>
                    <a:pt x="16" y="23"/>
                    <a:pt x="0" y="66"/>
                    <a:pt x="1" y="118"/>
                  </a:cubicBezTo>
                  <a:cubicBezTo>
                    <a:pt x="2" y="170"/>
                    <a:pt x="22" y="264"/>
                    <a:pt x="22" y="264"/>
                  </a:cubicBezTo>
                  <a:cubicBezTo>
                    <a:pt x="40" y="257"/>
                    <a:pt x="40" y="257"/>
                    <a:pt x="40" y="257"/>
                  </a:cubicBezTo>
                  <a:cubicBezTo>
                    <a:pt x="40" y="257"/>
                    <a:pt x="26" y="171"/>
                    <a:pt x="25" y="127"/>
                  </a:cubicBezTo>
                  <a:cubicBezTo>
                    <a:pt x="25" y="83"/>
                    <a:pt x="25" y="49"/>
                    <a:pt x="43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43" name="Freeform 43"/>
            <p:cNvSpPr>
              <a:spLocks noChangeArrowheads="1"/>
            </p:cNvSpPr>
            <p:nvPr/>
          </p:nvSpPr>
          <p:spPr bwMode="auto">
            <a:xfrm>
              <a:off x="2359" y="1368"/>
              <a:ext cx="132" cy="463"/>
            </a:xfrm>
            <a:custGeom>
              <a:avLst/>
              <a:gdLst>
                <a:gd name="T0" fmla="*/ 73 w 56"/>
                <a:gd name="T1" fmla="*/ 0 h 196"/>
                <a:gd name="T2" fmla="*/ 104 w 56"/>
                <a:gd name="T3" fmla="*/ 279 h 196"/>
                <a:gd name="T4" fmla="*/ 50 w 56"/>
                <a:gd name="T5" fmla="*/ 454 h 196"/>
                <a:gd name="T6" fmla="*/ 0 w 56"/>
                <a:gd name="T7" fmla="*/ 463 h 196"/>
                <a:gd name="T8" fmla="*/ 87 w 56"/>
                <a:gd name="T9" fmla="*/ 215 h 196"/>
                <a:gd name="T10" fmla="*/ 73 w 56"/>
                <a:gd name="T11" fmla="*/ 0 h 1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6" h="196">
                  <a:moveTo>
                    <a:pt x="31" y="0"/>
                  </a:moveTo>
                  <a:cubicBezTo>
                    <a:pt x="56" y="22"/>
                    <a:pt x="50" y="85"/>
                    <a:pt x="44" y="118"/>
                  </a:cubicBezTo>
                  <a:cubicBezTo>
                    <a:pt x="39" y="149"/>
                    <a:pt x="21" y="192"/>
                    <a:pt x="21" y="192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96"/>
                    <a:pt x="31" y="145"/>
                    <a:pt x="37" y="91"/>
                  </a:cubicBezTo>
                  <a:cubicBezTo>
                    <a:pt x="40" y="72"/>
                    <a:pt x="43" y="32"/>
                    <a:pt x="31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44" name="Freeform 44"/>
            <p:cNvSpPr>
              <a:spLocks noChangeArrowheads="1"/>
            </p:cNvSpPr>
            <p:nvPr/>
          </p:nvSpPr>
          <p:spPr bwMode="auto">
            <a:xfrm>
              <a:off x="2036" y="914"/>
              <a:ext cx="408" cy="274"/>
            </a:xfrm>
            <a:custGeom>
              <a:avLst/>
              <a:gdLst>
                <a:gd name="T0" fmla="*/ 0 w 173"/>
                <a:gd name="T1" fmla="*/ 229 h 116"/>
                <a:gd name="T2" fmla="*/ 94 w 173"/>
                <a:gd name="T3" fmla="*/ 139 h 116"/>
                <a:gd name="T4" fmla="*/ 153 w 173"/>
                <a:gd name="T5" fmla="*/ 52 h 116"/>
                <a:gd name="T6" fmla="*/ 127 w 173"/>
                <a:gd name="T7" fmla="*/ 0 h 116"/>
                <a:gd name="T8" fmla="*/ 238 w 173"/>
                <a:gd name="T9" fmla="*/ 0 h 116"/>
                <a:gd name="T10" fmla="*/ 276 w 173"/>
                <a:gd name="T11" fmla="*/ 85 h 116"/>
                <a:gd name="T12" fmla="*/ 373 w 173"/>
                <a:gd name="T13" fmla="*/ 198 h 116"/>
                <a:gd name="T14" fmla="*/ 366 w 173"/>
                <a:gd name="T15" fmla="*/ 274 h 116"/>
                <a:gd name="T16" fmla="*/ 0 w 173"/>
                <a:gd name="T17" fmla="*/ 229 h 116"/>
                <a:gd name="T18" fmla="*/ 0 w 173"/>
                <a:gd name="T19" fmla="*/ 229 h 1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73" h="116">
                  <a:moveTo>
                    <a:pt x="0" y="97"/>
                  </a:moveTo>
                  <a:cubicBezTo>
                    <a:pt x="0" y="97"/>
                    <a:pt x="14" y="69"/>
                    <a:pt x="40" y="59"/>
                  </a:cubicBezTo>
                  <a:cubicBezTo>
                    <a:pt x="67" y="50"/>
                    <a:pt x="65" y="22"/>
                    <a:pt x="65" y="22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1" y="0"/>
                    <a:pt x="114" y="19"/>
                    <a:pt x="117" y="36"/>
                  </a:cubicBezTo>
                  <a:cubicBezTo>
                    <a:pt x="130" y="47"/>
                    <a:pt x="139" y="50"/>
                    <a:pt x="158" y="84"/>
                  </a:cubicBezTo>
                  <a:cubicBezTo>
                    <a:pt x="173" y="112"/>
                    <a:pt x="155" y="116"/>
                    <a:pt x="155" y="11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lose/>
                </a:path>
              </a:pathLst>
            </a:custGeom>
            <a:solidFill>
              <a:srgbClr val="7794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45" name="Freeform 45"/>
            <p:cNvSpPr>
              <a:spLocks noChangeArrowheads="1"/>
            </p:cNvSpPr>
            <p:nvPr/>
          </p:nvSpPr>
          <p:spPr bwMode="auto">
            <a:xfrm>
              <a:off x="2468" y="1226"/>
              <a:ext cx="234" cy="648"/>
            </a:xfrm>
            <a:custGeom>
              <a:avLst/>
              <a:gdLst>
                <a:gd name="T0" fmla="*/ 66 w 99"/>
                <a:gd name="T1" fmla="*/ 0 h 274"/>
                <a:gd name="T2" fmla="*/ 175 w 99"/>
                <a:gd name="T3" fmla="*/ 246 h 274"/>
                <a:gd name="T4" fmla="*/ 0 w 99"/>
                <a:gd name="T5" fmla="*/ 648 h 274"/>
                <a:gd name="T6" fmla="*/ 14 w 99"/>
                <a:gd name="T7" fmla="*/ 598 h 274"/>
                <a:gd name="T8" fmla="*/ 139 w 99"/>
                <a:gd name="T9" fmla="*/ 260 h 274"/>
                <a:gd name="T10" fmla="*/ 66 w 99"/>
                <a:gd name="T11" fmla="*/ 0 h 2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9" h="274">
                  <a:moveTo>
                    <a:pt x="28" y="0"/>
                  </a:moveTo>
                  <a:cubicBezTo>
                    <a:pt x="28" y="0"/>
                    <a:pt x="63" y="34"/>
                    <a:pt x="74" y="104"/>
                  </a:cubicBezTo>
                  <a:cubicBezTo>
                    <a:pt x="99" y="253"/>
                    <a:pt x="0" y="274"/>
                    <a:pt x="0" y="274"/>
                  </a:cubicBezTo>
                  <a:cubicBezTo>
                    <a:pt x="6" y="253"/>
                    <a:pt x="6" y="253"/>
                    <a:pt x="6" y="253"/>
                  </a:cubicBezTo>
                  <a:cubicBezTo>
                    <a:pt x="6" y="253"/>
                    <a:pt x="67" y="228"/>
                    <a:pt x="59" y="110"/>
                  </a:cubicBezTo>
                  <a:cubicBezTo>
                    <a:pt x="56" y="66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46" name="Freeform 46"/>
            <p:cNvSpPr>
              <a:spLocks noChangeArrowheads="1"/>
            </p:cNvSpPr>
            <p:nvPr/>
          </p:nvSpPr>
          <p:spPr bwMode="auto">
            <a:xfrm>
              <a:off x="1698" y="1134"/>
              <a:ext cx="276" cy="744"/>
            </a:xfrm>
            <a:custGeom>
              <a:avLst/>
              <a:gdLst>
                <a:gd name="T0" fmla="*/ 276 w 117"/>
                <a:gd name="T1" fmla="*/ 0 h 315"/>
                <a:gd name="T2" fmla="*/ 17 w 117"/>
                <a:gd name="T3" fmla="*/ 267 h 315"/>
                <a:gd name="T4" fmla="*/ 75 w 117"/>
                <a:gd name="T5" fmla="*/ 671 h 315"/>
                <a:gd name="T6" fmla="*/ 222 w 117"/>
                <a:gd name="T7" fmla="*/ 716 h 315"/>
                <a:gd name="T8" fmla="*/ 229 w 117"/>
                <a:gd name="T9" fmla="*/ 673 h 315"/>
                <a:gd name="T10" fmla="*/ 61 w 117"/>
                <a:gd name="T11" fmla="*/ 451 h 315"/>
                <a:gd name="T12" fmla="*/ 158 w 117"/>
                <a:gd name="T13" fmla="*/ 94 h 315"/>
                <a:gd name="T14" fmla="*/ 276 w 117"/>
                <a:gd name="T15" fmla="*/ 0 h 3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7" h="315">
                  <a:moveTo>
                    <a:pt x="117" y="0"/>
                  </a:moveTo>
                  <a:cubicBezTo>
                    <a:pt x="117" y="0"/>
                    <a:pt x="15" y="35"/>
                    <a:pt x="7" y="113"/>
                  </a:cubicBezTo>
                  <a:cubicBezTo>
                    <a:pt x="0" y="190"/>
                    <a:pt x="9" y="254"/>
                    <a:pt x="32" y="284"/>
                  </a:cubicBezTo>
                  <a:cubicBezTo>
                    <a:pt x="55" y="315"/>
                    <a:pt x="94" y="303"/>
                    <a:pt x="94" y="303"/>
                  </a:cubicBezTo>
                  <a:cubicBezTo>
                    <a:pt x="97" y="285"/>
                    <a:pt x="97" y="285"/>
                    <a:pt x="97" y="285"/>
                  </a:cubicBezTo>
                  <a:cubicBezTo>
                    <a:pt x="97" y="285"/>
                    <a:pt x="36" y="294"/>
                    <a:pt x="26" y="191"/>
                  </a:cubicBezTo>
                  <a:cubicBezTo>
                    <a:pt x="16" y="86"/>
                    <a:pt x="41" y="71"/>
                    <a:pt x="67" y="40"/>
                  </a:cubicBezTo>
                  <a:cubicBezTo>
                    <a:pt x="94" y="9"/>
                    <a:pt x="117" y="0"/>
                    <a:pt x="117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47" name="Freeform 47"/>
            <p:cNvSpPr>
              <a:spLocks noChangeArrowheads="1"/>
            </p:cNvSpPr>
            <p:nvPr/>
          </p:nvSpPr>
          <p:spPr bwMode="auto">
            <a:xfrm>
              <a:off x="1292" y="522"/>
              <a:ext cx="233" cy="548"/>
            </a:xfrm>
            <a:custGeom>
              <a:avLst/>
              <a:gdLst>
                <a:gd name="T0" fmla="*/ 94 w 99"/>
                <a:gd name="T1" fmla="*/ 66 h 232"/>
                <a:gd name="T2" fmla="*/ 0 w 99"/>
                <a:gd name="T3" fmla="*/ 0 h 232"/>
                <a:gd name="T4" fmla="*/ 212 w 99"/>
                <a:gd name="T5" fmla="*/ 187 h 232"/>
                <a:gd name="T6" fmla="*/ 188 w 99"/>
                <a:gd name="T7" fmla="*/ 494 h 232"/>
                <a:gd name="T8" fmla="*/ 82 w 99"/>
                <a:gd name="T9" fmla="*/ 536 h 232"/>
                <a:gd name="T10" fmla="*/ 73 w 99"/>
                <a:gd name="T11" fmla="*/ 505 h 232"/>
                <a:gd name="T12" fmla="*/ 188 w 99"/>
                <a:gd name="T13" fmla="*/ 328 h 232"/>
                <a:gd name="T14" fmla="*/ 94 w 99"/>
                <a:gd name="T15" fmla="*/ 66 h 2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9" h="232">
                  <a:moveTo>
                    <a:pt x="40" y="28"/>
                  </a:moveTo>
                  <a:cubicBezTo>
                    <a:pt x="18" y="5"/>
                    <a:pt x="0" y="0"/>
                    <a:pt x="0" y="0"/>
                  </a:cubicBezTo>
                  <a:cubicBezTo>
                    <a:pt x="0" y="0"/>
                    <a:pt x="80" y="21"/>
                    <a:pt x="90" y="79"/>
                  </a:cubicBezTo>
                  <a:cubicBezTo>
                    <a:pt x="99" y="136"/>
                    <a:pt x="95" y="185"/>
                    <a:pt x="80" y="209"/>
                  </a:cubicBezTo>
                  <a:cubicBezTo>
                    <a:pt x="64" y="232"/>
                    <a:pt x="35" y="227"/>
                    <a:pt x="35" y="227"/>
                  </a:cubicBezTo>
                  <a:cubicBezTo>
                    <a:pt x="31" y="214"/>
                    <a:pt x="31" y="214"/>
                    <a:pt x="31" y="214"/>
                  </a:cubicBezTo>
                  <a:cubicBezTo>
                    <a:pt x="31" y="214"/>
                    <a:pt x="77" y="217"/>
                    <a:pt x="80" y="139"/>
                  </a:cubicBezTo>
                  <a:cubicBezTo>
                    <a:pt x="81" y="59"/>
                    <a:pt x="62" y="49"/>
                    <a:pt x="40" y="28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48" name="Freeform 48"/>
            <p:cNvSpPr>
              <a:spLocks noChangeArrowheads="1"/>
            </p:cNvSpPr>
            <p:nvPr/>
          </p:nvSpPr>
          <p:spPr bwMode="auto">
            <a:xfrm>
              <a:off x="1209" y="577"/>
              <a:ext cx="92" cy="467"/>
            </a:xfrm>
            <a:custGeom>
              <a:avLst/>
              <a:gdLst>
                <a:gd name="T0" fmla="*/ 0 w 39"/>
                <a:gd name="T1" fmla="*/ 0 h 198"/>
                <a:gd name="T2" fmla="*/ 87 w 39"/>
                <a:gd name="T3" fmla="*/ 205 h 198"/>
                <a:gd name="T4" fmla="*/ 68 w 39"/>
                <a:gd name="T5" fmla="*/ 467 h 198"/>
                <a:gd name="T6" fmla="*/ 35 w 39"/>
                <a:gd name="T7" fmla="*/ 458 h 198"/>
                <a:gd name="T8" fmla="*/ 45 w 39"/>
                <a:gd name="T9" fmla="*/ 224 h 198"/>
                <a:gd name="T10" fmla="*/ 0 w 39"/>
                <a:gd name="T11" fmla="*/ 0 h 19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9" h="198">
                  <a:moveTo>
                    <a:pt x="0" y="0"/>
                  </a:moveTo>
                  <a:cubicBezTo>
                    <a:pt x="21" y="16"/>
                    <a:pt x="35" y="47"/>
                    <a:pt x="37" y="87"/>
                  </a:cubicBezTo>
                  <a:cubicBezTo>
                    <a:pt x="39" y="127"/>
                    <a:pt x="29" y="198"/>
                    <a:pt x="29" y="198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15" y="194"/>
                    <a:pt x="21" y="129"/>
                    <a:pt x="19" y="95"/>
                  </a:cubicBezTo>
                  <a:cubicBezTo>
                    <a:pt x="18" y="61"/>
                    <a:pt x="15" y="35"/>
                    <a:pt x="0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49" name="Freeform 49"/>
            <p:cNvSpPr>
              <a:spLocks noChangeArrowheads="1"/>
            </p:cNvSpPr>
            <p:nvPr/>
          </p:nvSpPr>
          <p:spPr bwMode="auto">
            <a:xfrm>
              <a:off x="0" y="475"/>
              <a:ext cx="2130" cy="1410"/>
            </a:xfrm>
            <a:custGeom>
              <a:avLst/>
              <a:gdLst>
                <a:gd name="T0" fmla="*/ 0 w 902"/>
                <a:gd name="T1" fmla="*/ 572 h 597"/>
                <a:gd name="T2" fmla="*/ 116 w 902"/>
                <a:gd name="T3" fmla="*/ 562 h 597"/>
                <a:gd name="T4" fmla="*/ 564 w 902"/>
                <a:gd name="T5" fmla="*/ 345 h 597"/>
                <a:gd name="T6" fmla="*/ 675 w 902"/>
                <a:gd name="T7" fmla="*/ 24 h 597"/>
                <a:gd name="T8" fmla="*/ 952 w 902"/>
                <a:gd name="T9" fmla="*/ 109 h 597"/>
                <a:gd name="T10" fmla="*/ 914 w 902"/>
                <a:gd name="T11" fmla="*/ 312 h 597"/>
                <a:gd name="T12" fmla="*/ 1228 w 902"/>
                <a:gd name="T13" fmla="*/ 350 h 597"/>
                <a:gd name="T14" fmla="*/ 1386 w 902"/>
                <a:gd name="T15" fmla="*/ 449 h 597"/>
                <a:gd name="T16" fmla="*/ 1707 w 902"/>
                <a:gd name="T17" fmla="*/ 529 h 597"/>
                <a:gd name="T18" fmla="*/ 2121 w 902"/>
                <a:gd name="T19" fmla="*/ 1181 h 597"/>
                <a:gd name="T20" fmla="*/ 2130 w 902"/>
                <a:gd name="T21" fmla="*/ 1410 h 597"/>
                <a:gd name="T22" fmla="*/ 0 w 902"/>
                <a:gd name="T23" fmla="*/ 1410 h 597"/>
                <a:gd name="T24" fmla="*/ 0 w 902"/>
                <a:gd name="T25" fmla="*/ 572 h 597"/>
                <a:gd name="T26" fmla="*/ 0 w 902"/>
                <a:gd name="T27" fmla="*/ 572 h 59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02" h="597">
                  <a:moveTo>
                    <a:pt x="0" y="242"/>
                  </a:moveTo>
                  <a:cubicBezTo>
                    <a:pt x="17" y="238"/>
                    <a:pt x="34" y="238"/>
                    <a:pt x="49" y="238"/>
                  </a:cubicBezTo>
                  <a:cubicBezTo>
                    <a:pt x="78" y="188"/>
                    <a:pt x="161" y="135"/>
                    <a:pt x="239" y="146"/>
                  </a:cubicBezTo>
                  <a:cubicBezTo>
                    <a:pt x="239" y="83"/>
                    <a:pt x="260" y="35"/>
                    <a:pt x="286" y="10"/>
                  </a:cubicBezTo>
                  <a:cubicBezTo>
                    <a:pt x="317" y="0"/>
                    <a:pt x="381" y="28"/>
                    <a:pt x="403" y="46"/>
                  </a:cubicBezTo>
                  <a:cubicBezTo>
                    <a:pt x="387" y="74"/>
                    <a:pt x="382" y="111"/>
                    <a:pt x="387" y="132"/>
                  </a:cubicBezTo>
                  <a:cubicBezTo>
                    <a:pt x="387" y="132"/>
                    <a:pt x="468" y="126"/>
                    <a:pt x="520" y="148"/>
                  </a:cubicBezTo>
                  <a:cubicBezTo>
                    <a:pt x="570" y="169"/>
                    <a:pt x="587" y="190"/>
                    <a:pt x="587" y="190"/>
                  </a:cubicBezTo>
                  <a:cubicBezTo>
                    <a:pt x="587" y="190"/>
                    <a:pt x="684" y="202"/>
                    <a:pt x="723" y="224"/>
                  </a:cubicBezTo>
                  <a:cubicBezTo>
                    <a:pt x="775" y="253"/>
                    <a:pt x="884" y="347"/>
                    <a:pt x="898" y="500"/>
                  </a:cubicBezTo>
                  <a:cubicBezTo>
                    <a:pt x="900" y="536"/>
                    <a:pt x="901" y="568"/>
                    <a:pt x="902" y="597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42"/>
                    <a:pt x="0" y="242"/>
                    <a:pt x="0" y="2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50" name="Freeform 50"/>
            <p:cNvSpPr>
              <a:spLocks noChangeArrowheads="1"/>
            </p:cNvSpPr>
            <p:nvPr/>
          </p:nvSpPr>
          <p:spPr bwMode="auto">
            <a:xfrm>
              <a:off x="0" y="848"/>
              <a:ext cx="2118" cy="1037"/>
            </a:xfrm>
            <a:custGeom>
              <a:avLst/>
              <a:gdLst>
                <a:gd name="T0" fmla="*/ 0 w 897"/>
                <a:gd name="T1" fmla="*/ 300 h 439"/>
                <a:gd name="T2" fmla="*/ 172 w 897"/>
                <a:gd name="T3" fmla="*/ 265 h 439"/>
                <a:gd name="T4" fmla="*/ 1093 w 897"/>
                <a:gd name="T5" fmla="*/ 80 h 439"/>
                <a:gd name="T6" fmla="*/ 1452 w 897"/>
                <a:gd name="T7" fmla="*/ 142 h 439"/>
                <a:gd name="T8" fmla="*/ 2059 w 897"/>
                <a:gd name="T9" fmla="*/ 1037 h 439"/>
                <a:gd name="T10" fmla="*/ 0 w 897"/>
                <a:gd name="T11" fmla="*/ 1037 h 439"/>
                <a:gd name="T12" fmla="*/ 0 w 897"/>
                <a:gd name="T13" fmla="*/ 300 h 439"/>
                <a:gd name="T14" fmla="*/ 0 w 897"/>
                <a:gd name="T15" fmla="*/ 300 h 4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97" h="439">
                  <a:moveTo>
                    <a:pt x="0" y="127"/>
                  </a:moveTo>
                  <a:cubicBezTo>
                    <a:pt x="22" y="118"/>
                    <a:pt x="48" y="112"/>
                    <a:pt x="73" y="112"/>
                  </a:cubicBezTo>
                  <a:cubicBezTo>
                    <a:pt x="161" y="0"/>
                    <a:pt x="344" y="8"/>
                    <a:pt x="463" y="34"/>
                  </a:cubicBezTo>
                  <a:cubicBezTo>
                    <a:pt x="577" y="60"/>
                    <a:pt x="615" y="60"/>
                    <a:pt x="615" y="60"/>
                  </a:cubicBezTo>
                  <a:cubicBezTo>
                    <a:pt x="728" y="57"/>
                    <a:pt x="897" y="200"/>
                    <a:pt x="872" y="439"/>
                  </a:cubicBezTo>
                  <a:cubicBezTo>
                    <a:pt x="0" y="439"/>
                    <a:pt x="0" y="439"/>
                    <a:pt x="0" y="439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27"/>
                    <a:pt x="0" y="127"/>
                    <a:pt x="0" y="127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51" name="Freeform 51"/>
            <p:cNvSpPr>
              <a:spLocks noChangeArrowheads="1"/>
            </p:cNvSpPr>
            <p:nvPr/>
          </p:nvSpPr>
          <p:spPr bwMode="auto">
            <a:xfrm>
              <a:off x="158" y="567"/>
              <a:ext cx="1186" cy="657"/>
            </a:xfrm>
            <a:custGeom>
              <a:avLst/>
              <a:gdLst>
                <a:gd name="T0" fmla="*/ 227 w 502"/>
                <a:gd name="T1" fmla="*/ 383 h 278"/>
                <a:gd name="T2" fmla="*/ 468 w 502"/>
                <a:gd name="T3" fmla="*/ 343 h 278"/>
                <a:gd name="T4" fmla="*/ 539 w 502"/>
                <a:gd name="T5" fmla="*/ 14 h 278"/>
                <a:gd name="T6" fmla="*/ 721 w 502"/>
                <a:gd name="T7" fmla="*/ 71 h 278"/>
                <a:gd name="T8" fmla="*/ 688 w 502"/>
                <a:gd name="T9" fmla="*/ 338 h 278"/>
                <a:gd name="T10" fmla="*/ 1186 w 502"/>
                <a:gd name="T11" fmla="*/ 489 h 278"/>
                <a:gd name="T12" fmla="*/ 919 w 502"/>
                <a:gd name="T13" fmla="*/ 435 h 278"/>
                <a:gd name="T14" fmla="*/ 1030 w 502"/>
                <a:gd name="T15" fmla="*/ 586 h 278"/>
                <a:gd name="T16" fmla="*/ 673 w 502"/>
                <a:gd name="T17" fmla="*/ 499 h 278"/>
                <a:gd name="T18" fmla="*/ 321 w 502"/>
                <a:gd name="T19" fmla="*/ 657 h 278"/>
                <a:gd name="T20" fmla="*/ 312 w 502"/>
                <a:gd name="T21" fmla="*/ 468 h 278"/>
                <a:gd name="T22" fmla="*/ 0 w 502"/>
                <a:gd name="T23" fmla="*/ 584 h 278"/>
                <a:gd name="T24" fmla="*/ 227 w 502"/>
                <a:gd name="T25" fmla="*/ 383 h 2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02" h="278">
                  <a:moveTo>
                    <a:pt x="96" y="162"/>
                  </a:moveTo>
                  <a:cubicBezTo>
                    <a:pt x="149" y="139"/>
                    <a:pt x="198" y="145"/>
                    <a:pt x="198" y="145"/>
                  </a:cubicBezTo>
                  <a:cubicBezTo>
                    <a:pt x="198" y="145"/>
                    <a:pt x="188" y="62"/>
                    <a:pt x="228" y="6"/>
                  </a:cubicBezTo>
                  <a:cubicBezTo>
                    <a:pt x="277" y="0"/>
                    <a:pt x="305" y="30"/>
                    <a:pt x="305" y="30"/>
                  </a:cubicBezTo>
                  <a:cubicBezTo>
                    <a:pt x="305" y="30"/>
                    <a:pt x="275" y="124"/>
                    <a:pt x="291" y="143"/>
                  </a:cubicBezTo>
                  <a:cubicBezTo>
                    <a:pt x="331" y="143"/>
                    <a:pt x="418" y="115"/>
                    <a:pt x="502" y="207"/>
                  </a:cubicBezTo>
                  <a:cubicBezTo>
                    <a:pt x="502" y="207"/>
                    <a:pt x="425" y="179"/>
                    <a:pt x="389" y="184"/>
                  </a:cubicBezTo>
                  <a:cubicBezTo>
                    <a:pt x="436" y="211"/>
                    <a:pt x="436" y="248"/>
                    <a:pt x="436" y="248"/>
                  </a:cubicBezTo>
                  <a:cubicBezTo>
                    <a:pt x="436" y="248"/>
                    <a:pt x="351" y="213"/>
                    <a:pt x="285" y="211"/>
                  </a:cubicBezTo>
                  <a:cubicBezTo>
                    <a:pt x="226" y="221"/>
                    <a:pt x="136" y="278"/>
                    <a:pt x="136" y="278"/>
                  </a:cubicBezTo>
                  <a:cubicBezTo>
                    <a:pt x="136" y="278"/>
                    <a:pt x="122" y="247"/>
                    <a:pt x="132" y="198"/>
                  </a:cubicBezTo>
                  <a:cubicBezTo>
                    <a:pt x="87" y="207"/>
                    <a:pt x="0" y="247"/>
                    <a:pt x="0" y="247"/>
                  </a:cubicBezTo>
                  <a:cubicBezTo>
                    <a:pt x="0" y="247"/>
                    <a:pt x="24" y="194"/>
                    <a:pt x="96" y="162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52" name="Freeform 52"/>
            <p:cNvSpPr>
              <a:spLocks noChangeArrowheads="1"/>
            </p:cNvSpPr>
            <p:nvPr/>
          </p:nvSpPr>
          <p:spPr bwMode="auto">
            <a:xfrm>
              <a:off x="1457" y="1035"/>
              <a:ext cx="567" cy="850"/>
            </a:xfrm>
            <a:custGeom>
              <a:avLst/>
              <a:gdLst>
                <a:gd name="T0" fmla="*/ 447 w 240"/>
                <a:gd name="T1" fmla="*/ 425 h 360"/>
                <a:gd name="T2" fmla="*/ 0 w 240"/>
                <a:gd name="T3" fmla="*/ 45 h 360"/>
                <a:gd name="T4" fmla="*/ 376 w 240"/>
                <a:gd name="T5" fmla="*/ 198 h 360"/>
                <a:gd name="T6" fmla="*/ 567 w 240"/>
                <a:gd name="T7" fmla="*/ 770 h 360"/>
                <a:gd name="T8" fmla="*/ 567 w 240"/>
                <a:gd name="T9" fmla="*/ 850 h 360"/>
                <a:gd name="T10" fmla="*/ 510 w 240"/>
                <a:gd name="T11" fmla="*/ 850 h 360"/>
                <a:gd name="T12" fmla="*/ 447 w 240"/>
                <a:gd name="T13" fmla="*/ 425 h 36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40" h="360">
                  <a:moveTo>
                    <a:pt x="189" y="180"/>
                  </a:moveTo>
                  <a:cubicBezTo>
                    <a:pt x="130" y="16"/>
                    <a:pt x="53" y="33"/>
                    <a:pt x="0" y="19"/>
                  </a:cubicBezTo>
                  <a:cubicBezTo>
                    <a:pt x="45" y="0"/>
                    <a:pt x="117" y="27"/>
                    <a:pt x="159" y="84"/>
                  </a:cubicBezTo>
                  <a:cubicBezTo>
                    <a:pt x="202" y="141"/>
                    <a:pt x="240" y="245"/>
                    <a:pt x="240" y="326"/>
                  </a:cubicBezTo>
                  <a:cubicBezTo>
                    <a:pt x="240" y="339"/>
                    <a:pt x="240" y="350"/>
                    <a:pt x="240" y="360"/>
                  </a:cubicBezTo>
                  <a:cubicBezTo>
                    <a:pt x="216" y="360"/>
                    <a:pt x="216" y="360"/>
                    <a:pt x="216" y="360"/>
                  </a:cubicBezTo>
                  <a:cubicBezTo>
                    <a:pt x="218" y="311"/>
                    <a:pt x="213" y="248"/>
                    <a:pt x="189" y="180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53" name="Freeform 53"/>
            <p:cNvSpPr>
              <a:spLocks noChangeArrowheads="1"/>
            </p:cNvSpPr>
            <p:nvPr/>
          </p:nvSpPr>
          <p:spPr bwMode="auto">
            <a:xfrm>
              <a:off x="592" y="581"/>
              <a:ext cx="102" cy="374"/>
            </a:xfrm>
            <a:custGeom>
              <a:avLst/>
              <a:gdLst>
                <a:gd name="T0" fmla="*/ 102 w 43"/>
                <a:gd name="T1" fmla="*/ 0 h 158"/>
                <a:gd name="T2" fmla="*/ 40 w 43"/>
                <a:gd name="T3" fmla="*/ 201 h 158"/>
                <a:gd name="T4" fmla="*/ 36 w 43"/>
                <a:gd name="T5" fmla="*/ 374 h 158"/>
                <a:gd name="T6" fmla="*/ 19 w 43"/>
                <a:gd name="T7" fmla="*/ 196 h 158"/>
                <a:gd name="T8" fmla="*/ 102 w 43"/>
                <a:gd name="T9" fmla="*/ 0 h 1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" h="158">
                  <a:moveTo>
                    <a:pt x="43" y="0"/>
                  </a:moveTo>
                  <a:cubicBezTo>
                    <a:pt x="43" y="0"/>
                    <a:pt x="20" y="49"/>
                    <a:pt x="17" y="85"/>
                  </a:cubicBezTo>
                  <a:cubicBezTo>
                    <a:pt x="14" y="106"/>
                    <a:pt x="15" y="158"/>
                    <a:pt x="15" y="158"/>
                  </a:cubicBezTo>
                  <a:cubicBezTo>
                    <a:pt x="15" y="158"/>
                    <a:pt x="0" y="139"/>
                    <a:pt x="8" y="83"/>
                  </a:cubicBezTo>
                  <a:cubicBezTo>
                    <a:pt x="18" y="15"/>
                    <a:pt x="43" y="0"/>
                    <a:pt x="43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54" name="Freeform 54"/>
            <p:cNvSpPr>
              <a:spLocks noChangeArrowheads="1"/>
            </p:cNvSpPr>
            <p:nvPr/>
          </p:nvSpPr>
          <p:spPr bwMode="auto">
            <a:xfrm>
              <a:off x="996" y="1226"/>
              <a:ext cx="291" cy="659"/>
            </a:xfrm>
            <a:custGeom>
              <a:avLst/>
              <a:gdLst>
                <a:gd name="T0" fmla="*/ 166 w 123"/>
                <a:gd name="T1" fmla="*/ 309 h 279"/>
                <a:gd name="T2" fmla="*/ 0 w 123"/>
                <a:gd name="T3" fmla="*/ 0 h 279"/>
                <a:gd name="T4" fmla="*/ 222 w 123"/>
                <a:gd name="T5" fmla="*/ 168 h 279"/>
                <a:gd name="T6" fmla="*/ 291 w 123"/>
                <a:gd name="T7" fmla="*/ 579 h 279"/>
                <a:gd name="T8" fmla="*/ 284 w 123"/>
                <a:gd name="T9" fmla="*/ 659 h 279"/>
                <a:gd name="T10" fmla="*/ 185 w 123"/>
                <a:gd name="T11" fmla="*/ 659 h 279"/>
                <a:gd name="T12" fmla="*/ 166 w 123"/>
                <a:gd name="T13" fmla="*/ 309 h 2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3" h="279">
                  <a:moveTo>
                    <a:pt x="70" y="131"/>
                  </a:moveTo>
                  <a:cubicBezTo>
                    <a:pt x="59" y="83"/>
                    <a:pt x="0" y="0"/>
                    <a:pt x="0" y="0"/>
                  </a:cubicBezTo>
                  <a:cubicBezTo>
                    <a:pt x="0" y="0"/>
                    <a:pt x="74" y="35"/>
                    <a:pt x="94" y="71"/>
                  </a:cubicBezTo>
                  <a:cubicBezTo>
                    <a:pt x="112" y="108"/>
                    <a:pt x="123" y="239"/>
                    <a:pt x="123" y="245"/>
                  </a:cubicBezTo>
                  <a:cubicBezTo>
                    <a:pt x="123" y="248"/>
                    <a:pt x="122" y="263"/>
                    <a:pt x="120" y="279"/>
                  </a:cubicBezTo>
                  <a:cubicBezTo>
                    <a:pt x="78" y="279"/>
                    <a:pt x="78" y="279"/>
                    <a:pt x="78" y="279"/>
                  </a:cubicBezTo>
                  <a:cubicBezTo>
                    <a:pt x="80" y="237"/>
                    <a:pt x="81" y="180"/>
                    <a:pt x="70" y="13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55" name="Freeform 55"/>
            <p:cNvSpPr>
              <a:spLocks noChangeArrowheads="1"/>
            </p:cNvSpPr>
            <p:nvPr/>
          </p:nvSpPr>
          <p:spPr bwMode="auto">
            <a:xfrm>
              <a:off x="961" y="1205"/>
              <a:ext cx="364" cy="680"/>
            </a:xfrm>
            <a:custGeom>
              <a:avLst/>
              <a:gdLst>
                <a:gd name="T0" fmla="*/ 281 w 154"/>
                <a:gd name="T1" fmla="*/ 340 h 288"/>
                <a:gd name="T2" fmla="*/ 0 w 154"/>
                <a:gd name="T3" fmla="*/ 0 h 288"/>
                <a:gd name="T4" fmla="*/ 333 w 154"/>
                <a:gd name="T5" fmla="*/ 349 h 288"/>
                <a:gd name="T6" fmla="*/ 350 w 154"/>
                <a:gd name="T7" fmla="*/ 680 h 288"/>
                <a:gd name="T8" fmla="*/ 303 w 154"/>
                <a:gd name="T9" fmla="*/ 680 h 288"/>
                <a:gd name="T10" fmla="*/ 281 w 154"/>
                <a:gd name="T11" fmla="*/ 340 h 2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4" h="288">
                  <a:moveTo>
                    <a:pt x="119" y="144"/>
                  </a:moveTo>
                  <a:cubicBezTo>
                    <a:pt x="98" y="50"/>
                    <a:pt x="0" y="0"/>
                    <a:pt x="0" y="0"/>
                  </a:cubicBezTo>
                  <a:cubicBezTo>
                    <a:pt x="0" y="0"/>
                    <a:pt x="110" y="16"/>
                    <a:pt x="141" y="148"/>
                  </a:cubicBezTo>
                  <a:cubicBezTo>
                    <a:pt x="154" y="200"/>
                    <a:pt x="152" y="248"/>
                    <a:pt x="148" y="288"/>
                  </a:cubicBezTo>
                  <a:cubicBezTo>
                    <a:pt x="128" y="288"/>
                    <a:pt x="128" y="288"/>
                    <a:pt x="128" y="288"/>
                  </a:cubicBezTo>
                  <a:cubicBezTo>
                    <a:pt x="129" y="240"/>
                    <a:pt x="128" y="186"/>
                    <a:pt x="119" y="144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56" name="Freeform 56"/>
            <p:cNvSpPr>
              <a:spLocks noChangeArrowheads="1"/>
            </p:cNvSpPr>
            <p:nvPr/>
          </p:nvSpPr>
          <p:spPr bwMode="auto">
            <a:xfrm>
              <a:off x="0" y="1264"/>
              <a:ext cx="276" cy="621"/>
            </a:xfrm>
            <a:custGeom>
              <a:avLst/>
              <a:gdLst>
                <a:gd name="T0" fmla="*/ 0 w 117"/>
                <a:gd name="T1" fmla="*/ 458 h 263"/>
                <a:gd name="T2" fmla="*/ 57 w 117"/>
                <a:gd name="T3" fmla="*/ 170 h 263"/>
                <a:gd name="T4" fmla="*/ 276 w 117"/>
                <a:gd name="T5" fmla="*/ 0 h 263"/>
                <a:gd name="T6" fmla="*/ 113 w 117"/>
                <a:gd name="T7" fmla="*/ 309 h 263"/>
                <a:gd name="T8" fmla="*/ 94 w 117"/>
                <a:gd name="T9" fmla="*/ 621 h 263"/>
                <a:gd name="T10" fmla="*/ 0 w 117"/>
                <a:gd name="T11" fmla="*/ 621 h 263"/>
                <a:gd name="T12" fmla="*/ 0 w 117"/>
                <a:gd name="T13" fmla="*/ 458 h 263"/>
                <a:gd name="T14" fmla="*/ 0 w 117"/>
                <a:gd name="T15" fmla="*/ 458 h 2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7" h="263">
                  <a:moveTo>
                    <a:pt x="0" y="194"/>
                  </a:moveTo>
                  <a:cubicBezTo>
                    <a:pt x="5" y="152"/>
                    <a:pt x="13" y="94"/>
                    <a:pt x="24" y="72"/>
                  </a:cubicBezTo>
                  <a:cubicBezTo>
                    <a:pt x="44" y="36"/>
                    <a:pt x="117" y="0"/>
                    <a:pt x="117" y="0"/>
                  </a:cubicBezTo>
                  <a:cubicBezTo>
                    <a:pt x="117" y="0"/>
                    <a:pt x="58" y="84"/>
                    <a:pt x="48" y="131"/>
                  </a:cubicBezTo>
                  <a:cubicBezTo>
                    <a:pt x="38" y="175"/>
                    <a:pt x="37" y="224"/>
                    <a:pt x="40" y="263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194"/>
                    <a:pt x="0" y="194"/>
                    <a:pt x="0" y="19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57" name="Freeform 57"/>
            <p:cNvSpPr>
              <a:spLocks noChangeArrowheads="1"/>
            </p:cNvSpPr>
            <p:nvPr/>
          </p:nvSpPr>
          <p:spPr bwMode="auto">
            <a:xfrm>
              <a:off x="0" y="1245"/>
              <a:ext cx="314" cy="640"/>
            </a:xfrm>
            <a:custGeom>
              <a:avLst/>
              <a:gdLst>
                <a:gd name="T0" fmla="*/ 0 w 133"/>
                <a:gd name="T1" fmla="*/ 279 h 271"/>
                <a:gd name="T2" fmla="*/ 314 w 133"/>
                <a:gd name="T3" fmla="*/ 0 h 271"/>
                <a:gd name="T4" fmla="*/ 31 w 133"/>
                <a:gd name="T5" fmla="*/ 340 h 271"/>
                <a:gd name="T6" fmla="*/ 9 w 133"/>
                <a:gd name="T7" fmla="*/ 640 h 271"/>
                <a:gd name="T8" fmla="*/ 0 w 133"/>
                <a:gd name="T9" fmla="*/ 640 h 271"/>
                <a:gd name="T10" fmla="*/ 0 w 133"/>
                <a:gd name="T11" fmla="*/ 279 h 271"/>
                <a:gd name="T12" fmla="*/ 0 w 133"/>
                <a:gd name="T13" fmla="*/ 279 h 27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3" h="271">
                  <a:moveTo>
                    <a:pt x="0" y="118"/>
                  </a:moveTo>
                  <a:cubicBezTo>
                    <a:pt x="38" y="13"/>
                    <a:pt x="133" y="0"/>
                    <a:pt x="133" y="0"/>
                  </a:cubicBezTo>
                  <a:cubicBezTo>
                    <a:pt x="133" y="0"/>
                    <a:pt x="34" y="50"/>
                    <a:pt x="13" y="144"/>
                  </a:cubicBezTo>
                  <a:cubicBezTo>
                    <a:pt x="5" y="181"/>
                    <a:pt x="3" y="228"/>
                    <a:pt x="4" y="271"/>
                  </a:cubicBezTo>
                  <a:cubicBezTo>
                    <a:pt x="0" y="271"/>
                    <a:pt x="0" y="271"/>
                    <a:pt x="0" y="271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58" name="Freeform 58"/>
            <p:cNvSpPr>
              <a:spLocks noChangeArrowheads="1"/>
            </p:cNvSpPr>
            <p:nvPr/>
          </p:nvSpPr>
          <p:spPr bwMode="auto">
            <a:xfrm>
              <a:off x="826" y="629"/>
              <a:ext cx="57" cy="281"/>
            </a:xfrm>
            <a:custGeom>
              <a:avLst/>
              <a:gdLst>
                <a:gd name="T0" fmla="*/ 57 w 24"/>
                <a:gd name="T1" fmla="*/ 21 h 119"/>
                <a:gd name="T2" fmla="*/ 29 w 24"/>
                <a:gd name="T3" fmla="*/ 146 h 119"/>
                <a:gd name="T4" fmla="*/ 31 w 24"/>
                <a:gd name="T5" fmla="*/ 276 h 119"/>
                <a:gd name="T6" fmla="*/ 10 w 24"/>
                <a:gd name="T7" fmla="*/ 281 h 119"/>
                <a:gd name="T8" fmla="*/ 0 w 24"/>
                <a:gd name="T9" fmla="*/ 142 h 119"/>
                <a:gd name="T10" fmla="*/ 40 w 24"/>
                <a:gd name="T11" fmla="*/ 0 h 119"/>
                <a:gd name="T12" fmla="*/ 57 w 24"/>
                <a:gd name="T13" fmla="*/ 21 h 119"/>
                <a:gd name="T14" fmla="*/ 57 w 24"/>
                <a:gd name="T15" fmla="*/ 21 h 11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4" h="119">
                  <a:moveTo>
                    <a:pt x="24" y="9"/>
                  </a:moveTo>
                  <a:cubicBezTo>
                    <a:pt x="24" y="9"/>
                    <a:pt x="13" y="46"/>
                    <a:pt x="12" y="62"/>
                  </a:cubicBezTo>
                  <a:cubicBezTo>
                    <a:pt x="9" y="79"/>
                    <a:pt x="13" y="117"/>
                    <a:pt x="13" y="117"/>
                  </a:cubicBezTo>
                  <a:cubicBezTo>
                    <a:pt x="4" y="119"/>
                    <a:pt x="4" y="119"/>
                    <a:pt x="4" y="119"/>
                  </a:cubicBezTo>
                  <a:cubicBezTo>
                    <a:pt x="4" y="119"/>
                    <a:pt x="0" y="79"/>
                    <a:pt x="0" y="60"/>
                  </a:cubicBezTo>
                  <a:cubicBezTo>
                    <a:pt x="0" y="41"/>
                    <a:pt x="17" y="0"/>
                    <a:pt x="17" y="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59" name="Freeform 59"/>
            <p:cNvSpPr>
              <a:spLocks noChangeArrowheads="1"/>
            </p:cNvSpPr>
            <p:nvPr/>
          </p:nvSpPr>
          <p:spPr bwMode="auto">
            <a:xfrm>
              <a:off x="1384" y="1323"/>
              <a:ext cx="949" cy="562"/>
            </a:xfrm>
            <a:custGeom>
              <a:avLst/>
              <a:gdLst>
                <a:gd name="T0" fmla="*/ 529 w 402"/>
                <a:gd name="T1" fmla="*/ 0 h 238"/>
                <a:gd name="T2" fmla="*/ 550 w 402"/>
                <a:gd name="T3" fmla="*/ 7 h 238"/>
                <a:gd name="T4" fmla="*/ 578 w 402"/>
                <a:gd name="T5" fmla="*/ 90 h 238"/>
                <a:gd name="T6" fmla="*/ 701 w 402"/>
                <a:gd name="T7" fmla="*/ 163 h 238"/>
                <a:gd name="T8" fmla="*/ 902 w 402"/>
                <a:gd name="T9" fmla="*/ 234 h 238"/>
                <a:gd name="T10" fmla="*/ 944 w 402"/>
                <a:gd name="T11" fmla="*/ 475 h 238"/>
                <a:gd name="T12" fmla="*/ 925 w 402"/>
                <a:gd name="T13" fmla="*/ 562 h 238"/>
                <a:gd name="T14" fmla="*/ 35 w 402"/>
                <a:gd name="T15" fmla="*/ 562 h 238"/>
                <a:gd name="T16" fmla="*/ 19 w 402"/>
                <a:gd name="T17" fmla="*/ 324 h 238"/>
                <a:gd name="T18" fmla="*/ 158 w 402"/>
                <a:gd name="T19" fmla="*/ 128 h 238"/>
                <a:gd name="T20" fmla="*/ 321 w 402"/>
                <a:gd name="T21" fmla="*/ 128 h 238"/>
                <a:gd name="T22" fmla="*/ 437 w 402"/>
                <a:gd name="T23" fmla="*/ 94 h 238"/>
                <a:gd name="T24" fmla="*/ 437 w 402"/>
                <a:gd name="T25" fmla="*/ 14 h 238"/>
                <a:gd name="T26" fmla="*/ 529 w 402"/>
                <a:gd name="T27" fmla="*/ 0 h 23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02" h="238">
                  <a:moveTo>
                    <a:pt x="224" y="0"/>
                  </a:moveTo>
                  <a:cubicBezTo>
                    <a:pt x="228" y="0"/>
                    <a:pt x="232" y="1"/>
                    <a:pt x="233" y="3"/>
                  </a:cubicBezTo>
                  <a:cubicBezTo>
                    <a:pt x="237" y="12"/>
                    <a:pt x="245" y="38"/>
                    <a:pt x="245" y="38"/>
                  </a:cubicBezTo>
                  <a:cubicBezTo>
                    <a:pt x="245" y="38"/>
                    <a:pt x="284" y="50"/>
                    <a:pt x="297" y="69"/>
                  </a:cubicBezTo>
                  <a:cubicBezTo>
                    <a:pt x="321" y="66"/>
                    <a:pt x="370" y="76"/>
                    <a:pt x="382" y="99"/>
                  </a:cubicBezTo>
                  <a:cubicBezTo>
                    <a:pt x="394" y="121"/>
                    <a:pt x="402" y="157"/>
                    <a:pt x="400" y="201"/>
                  </a:cubicBezTo>
                  <a:cubicBezTo>
                    <a:pt x="399" y="216"/>
                    <a:pt x="396" y="228"/>
                    <a:pt x="392" y="238"/>
                  </a:cubicBezTo>
                  <a:cubicBezTo>
                    <a:pt x="15" y="238"/>
                    <a:pt x="15" y="238"/>
                    <a:pt x="15" y="238"/>
                  </a:cubicBezTo>
                  <a:cubicBezTo>
                    <a:pt x="7" y="218"/>
                    <a:pt x="0" y="185"/>
                    <a:pt x="8" y="137"/>
                  </a:cubicBezTo>
                  <a:cubicBezTo>
                    <a:pt x="12" y="114"/>
                    <a:pt x="44" y="61"/>
                    <a:pt x="67" y="54"/>
                  </a:cubicBezTo>
                  <a:cubicBezTo>
                    <a:pt x="92" y="46"/>
                    <a:pt x="136" y="54"/>
                    <a:pt x="136" y="54"/>
                  </a:cubicBezTo>
                  <a:cubicBezTo>
                    <a:pt x="136" y="54"/>
                    <a:pt x="136" y="54"/>
                    <a:pt x="185" y="40"/>
                  </a:cubicBezTo>
                  <a:cubicBezTo>
                    <a:pt x="185" y="40"/>
                    <a:pt x="185" y="40"/>
                    <a:pt x="185" y="6"/>
                  </a:cubicBezTo>
                  <a:cubicBezTo>
                    <a:pt x="185" y="6"/>
                    <a:pt x="210" y="0"/>
                    <a:pt x="22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60" name="Freeform 60"/>
            <p:cNvSpPr>
              <a:spLocks noChangeArrowheads="1"/>
            </p:cNvSpPr>
            <p:nvPr/>
          </p:nvSpPr>
          <p:spPr bwMode="auto">
            <a:xfrm>
              <a:off x="1639" y="1451"/>
              <a:ext cx="465" cy="120"/>
            </a:xfrm>
            <a:custGeom>
              <a:avLst/>
              <a:gdLst>
                <a:gd name="T0" fmla="*/ 456 w 197"/>
                <a:gd name="T1" fmla="*/ 115 h 51"/>
                <a:gd name="T2" fmla="*/ 448 w 197"/>
                <a:gd name="T3" fmla="*/ 111 h 51"/>
                <a:gd name="T4" fmla="*/ 267 w 197"/>
                <a:gd name="T5" fmla="*/ 12 h 51"/>
                <a:gd name="T6" fmla="*/ 0 w 197"/>
                <a:gd name="T7" fmla="*/ 75 h 51"/>
                <a:gd name="T8" fmla="*/ 5 w 197"/>
                <a:gd name="T9" fmla="*/ 80 h 51"/>
                <a:gd name="T10" fmla="*/ 465 w 197"/>
                <a:gd name="T11" fmla="*/ 120 h 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7" h="51">
                  <a:moveTo>
                    <a:pt x="193" y="49"/>
                  </a:moveTo>
                  <a:cubicBezTo>
                    <a:pt x="193" y="49"/>
                    <a:pt x="192" y="48"/>
                    <a:pt x="190" y="47"/>
                  </a:cubicBezTo>
                  <a:cubicBezTo>
                    <a:pt x="180" y="40"/>
                    <a:pt x="151" y="10"/>
                    <a:pt x="113" y="5"/>
                  </a:cubicBezTo>
                  <a:cubicBezTo>
                    <a:pt x="68" y="0"/>
                    <a:pt x="0" y="32"/>
                    <a:pt x="0" y="32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97" y="51"/>
                    <a:pt x="197" y="51"/>
                    <a:pt x="197" y="51"/>
                  </a:cubicBezTo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61" name="Freeform 61"/>
            <p:cNvSpPr>
              <a:spLocks noChangeArrowheads="1"/>
            </p:cNvSpPr>
            <p:nvPr/>
          </p:nvSpPr>
          <p:spPr bwMode="auto">
            <a:xfrm>
              <a:off x="1438" y="1441"/>
              <a:ext cx="888" cy="459"/>
            </a:xfrm>
            <a:custGeom>
              <a:avLst/>
              <a:gdLst>
                <a:gd name="T0" fmla="*/ 425 w 376"/>
                <a:gd name="T1" fmla="*/ 57 h 194"/>
                <a:gd name="T2" fmla="*/ 633 w 376"/>
                <a:gd name="T3" fmla="*/ 128 h 194"/>
                <a:gd name="T4" fmla="*/ 805 w 376"/>
                <a:gd name="T5" fmla="*/ 459 h 194"/>
                <a:gd name="T6" fmla="*/ 35 w 376"/>
                <a:gd name="T7" fmla="*/ 459 h 194"/>
                <a:gd name="T8" fmla="*/ 5 w 376"/>
                <a:gd name="T9" fmla="*/ 291 h 194"/>
                <a:gd name="T10" fmla="*/ 239 w 376"/>
                <a:gd name="T11" fmla="*/ 106 h 194"/>
                <a:gd name="T12" fmla="*/ 425 w 376"/>
                <a:gd name="T13" fmla="*/ 57 h 19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76" h="194">
                  <a:moveTo>
                    <a:pt x="180" y="24"/>
                  </a:moveTo>
                  <a:cubicBezTo>
                    <a:pt x="212" y="24"/>
                    <a:pt x="246" y="33"/>
                    <a:pt x="268" y="54"/>
                  </a:cubicBezTo>
                  <a:cubicBezTo>
                    <a:pt x="354" y="36"/>
                    <a:pt x="376" y="136"/>
                    <a:pt x="341" y="194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4" y="173"/>
                    <a:pt x="0" y="147"/>
                    <a:pt x="2" y="123"/>
                  </a:cubicBezTo>
                  <a:cubicBezTo>
                    <a:pt x="9" y="27"/>
                    <a:pt x="66" y="0"/>
                    <a:pt x="101" y="45"/>
                  </a:cubicBezTo>
                  <a:cubicBezTo>
                    <a:pt x="116" y="32"/>
                    <a:pt x="147" y="24"/>
                    <a:pt x="180" y="24"/>
                  </a:cubicBezTo>
                  <a:close/>
                </a:path>
              </a:pathLst>
            </a:custGeom>
            <a:solidFill>
              <a:srgbClr val="EE91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62" name="Freeform 62"/>
            <p:cNvSpPr>
              <a:spLocks noEditPoints="1" noChangeArrowheads="1"/>
            </p:cNvSpPr>
            <p:nvPr/>
          </p:nvSpPr>
          <p:spPr bwMode="auto">
            <a:xfrm>
              <a:off x="1424" y="1472"/>
              <a:ext cx="869" cy="423"/>
            </a:xfrm>
            <a:custGeom>
              <a:avLst/>
              <a:gdLst>
                <a:gd name="T0" fmla="*/ 595 w 368"/>
                <a:gd name="T1" fmla="*/ 132 h 179"/>
                <a:gd name="T2" fmla="*/ 656 w 368"/>
                <a:gd name="T3" fmla="*/ 314 h 179"/>
                <a:gd name="T4" fmla="*/ 647 w 368"/>
                <a:gd name="T5" fmla="*/ 423 h 179"/>
                <a:gd name="T6" fmla="*/ 614 w 368"/>
                <a:gd name="T7" fmla="*/ 423 h 179"/>
                <a:gd name="T8" fmla="*/ 621 w 368"/>
                <a:gd name="T9" fmla="*/ 333 h 179"/>
                <a:gd name="T10" fmla="*/ 595 w 368"/>
                <a:gd name="T11" fmla="*/ 132 h 179"/>
                <a:gd name="T12" fmla="*/ 276 w 368"/>
                <a:gd name="T13" fmla="*/ 102 h 179"/>
                <a:gd name="T14" fmla="*/ 229 w 368"/>
                <a:gd name="T15" fmla="*/ 298 h 179"/>
                <a:gd name="T16" fmla="*/ 239 w 368"/>
                <a:gd name="T17" fmla="*/ 423 h 179"/>
                <a:gd name="T18" fmla="*/ 205 w 368"/>
                <a:gd name="T19" fmla="*/ 423 h 179"/>
                <a:gd name="T20" fmla="*/ 201 w 368"/>
                <a:gd name="T21" fmla="*/ 284 h 179"/>
                <a:gd name="T22" fmla="*/ 276 w 368"/>
                <a:gd name="T23" fmla="*/ 102 h 179"/>
                <a:gd name="T24" fmla="*/ 727 w 368"/>
                <a:gd name="T25" fmla="*/ 57 h 179"/>
                <a:gd name="T26" fmla="*/ 850 w 368"/>
                <a:gd name="T27" fmla="*/ 189 h 179"/>
                <a:gd name="T28" fmla="*/ 831 w 368"/>
                <a:gd name="T29" fmla="*/ 423 h 179"/>
                <a:gd name="T30" fmla="*/ 789 w 368"/>
                <a:gd name="T31" fmla="*/ 423 h 179"/>
                <a:gd name="T32" fmla="*/ 815 w 368"/>
                <a:gd name="T33" fmla="*/ 378 h 179"/>
                <a:gd name="T34" fmla="*/ 770 w 368"/>
                <a:gd name="T35" fmla="*/ 102 h 179"/>
                <a:gd name="T36" fmla="*/ 628 w 368"/>
                <a:gd name="T37" fmla="*/ 80 h 179"/>
                <a:gd name="T38" fmla="*/ 593 w 368"/>
                <a:gd name="T39" fmla="*/ 69 h 179"/>
                <a:gd name="T40" fmla="*/ 727 w 368"/>
                <a:gd name="T41" fmla="*/ 57 h 179"/>
                <a:gd name="T42" fmla="*/ 182 w 368"/>
                <a:gd name="T43" fmla="*/ 14 h 179"/>
                <a:gd name="T44" fmla="*/ 283 w 368"/>
                <a:gd name="T45" fmla="*/ 52 h 179"/>
                <a:gd name="T46" fmla="*/ 130 w 368"/>
                <a:gd name="T47" fmla="*/ 45 h 179"/>
                <a:gd name="T48" fmla="*/ 43 w 368"/>
                <a:gd name="T49" fmla="*/ 347 h 179"/>
                <a:gd name="T50" fmla="*/ 73 w 368"/>
                <a:gd name="T51" fmla="*/ 423 h 179"/>
                <a:gd name="T52" fmla="*/ 35 w 368"/>
                <a:gd name="T53" fmla="*/ 423 h 179"/>
                <a:gd name="T54" fmla="*/ 14 w 368"/>
                <a:gd name="T55" fmla="*/ 199 h 179"/>
                <a:gd name="T56" fmla="*/ 182 w 368"/>
                <a:gd name="T57" fmla="*/ 14 h 17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68" h="179">
                  <a:moveTo>
                    <a:pt x="252" y="56"/>
                  </a:moveTo>
                  <a:cubicBezTo>
                    <a:pt x="267" y="57"/>
                    <a:pt x="273" y="78"/>
                    <a:pt x="278" y="133"/>
                  </a:cubicBezTo>
                  <a:cubicBezTo>
                    <a:pt x="278" y="150"/>
                    <a:pt x="276" y="166"/>
                    <a:pt x="274" y="179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1" y="168"/>
                    <a:pt x="263" y="156"/>
                    <a:pt x="263" y="141"/>
                  </a:cubicBezTo>
                  <a:cubicBezTo>
                    <a:pt x="265" y="94"/>
                    <a:pt x="257" y="65"/>
                    <a:pt x="252" y="56"/>
                  </a:cubicBezTo>
                  <a:close/>
                  <a:moveTo>
                    <a:pt x="117" y="43"/>
                  </a:moveTo>
                  <a:cubicBezTo>
                    <a:pt x="117" y="43"/>
                    <a:pt x="103" y="76"/>
                    <a:pt x="97" y="126"/>
                  </a:cubicBezTo>
                  <a:cubicBezTo>
                    <a:pt x="95" y="147"/>
                    <a:pt x="97" y="165"/>
                    <a:pt x="101" y="179"/>
                  </a:cubicBezTo>
                  <a:cubicBezTo>
                    <a:pt x="87" y="179"/>
                    <a:pt x="87" y="179"/>
                    <a:pt x="87" y="179"/>
                  </a:cubicBezTo>
                  <a:cubicBezTo>
                    <a:pt x="83" y="162"/>
                    <a:pt x="81" y="140"/>
                    <a:pt x="85" y="120"/>
                  </a:cubicBezTo>
                  <a:cubicBezTo>
                    <a:pt x="100" y="51"/>
                    <a:pt x="117" y="43"/>
                    <a:pt x="117" y="43"/>
                  </a:cubicBezTo>
                  <a:close/>
                  <a:moveTo>
                    <a:pt x="308" y="24"/>
                  </a:moveTo>
                  <a:cubicBezTo>
                    <a:pt x="334" y="23"/>
                    <a:pt x="353" y="49"/>
                    <a:pt x="360" y="80"/>
                  </a:cubicBezTo>
                  <a:cubicBezTo>
                    <a:pt x="368" y="119"/>
                    <a:pt x="363" y="161"/>
                    <a:pt x="352" y="179"/>
                  </a:cubicBezTo>
                  <a:cubicBezTo>
                    <a:pt x="334" y="179"/>
                    <a:pt x="334" y="179"/>
                    <a:pt x="334" y="179"/>
                  </a:cubicBezTo>
                  <a:cubicBezTo>
                    <a:pt x="345" y="160"/>
                    <a:pt x="345" y="160"/>
                    <a:pt x="345" y="160"/>
                  </a:cubicBezTo>
                  <a:cubicBezTo>
                    <a:pt x="366" y="98"/>
                    <a:pt x="338" y="50"/>
                    <a:pt x="326" y="43"/>
                  </a:cubicBezTo>
                  <a:cubicBezTo>
                    <a:pt x="314" y="36"/>
                    <a:pt x="266" y="34"/>
                    <a:pt x="266" y="34"/>
                  </a:cubicBezTo>
                  <a:cubicBezTo>
                    <a:pt x="251" y="29"/>
                    <a:pt x="251" y="29"/>
                    <a:pt x="251" y="29"/>
                  </a:cubicBezTo>
                  <a:cubicBezTo>
                    <a:pt x="251" y="29"/>
                    <a:pt x="282" y="24"/>
                    <a:pt x="308" y="24"/>
                  </a:cubicBezTo>
                  <a:close/>
                  <a:moveTo>
                    <a:pt x="77" y="6"/>
                  </a:moveTo>
                  <a:cubicBezTo>
                    <a:pt x="90" y="7"/>
                    <a:pt x="104" y="13"/>
                    <a:pt x="120" y="22"/>
                  </a:cubicBezTo>
                  <a:cubicBezTo>
                    <a:pt x="120" y="22"/>
                    <a:pt x="69" y="12"/>
                    <a:pt x="55" y="19"/>
                  </a:cubicBezTo>
                  <a:cubicBezTo>
                    <a:pt x="34" y="41"/>
                    <a:pt x="5" y="88"/>
                    <a:pt x="18" y="147"/>
                  </a:cubicBezTo>
                  <a:cubicBezTo>
                    <a:pt x="21" y="161"/>
                    <a:pt x="26" y="171"/>
                    <a:pt x="31" y="179"/>
                  </a:cubicBezTo>
                  <a:cubicBezTo>
                    <a:pt x="15" y="179"/>
                    <a:pt x="15" y="179"/>
                    <a:pt x="15" y="179"/>
                  </a:cubicBezTo>
                  <a:cubicBezTo>
                    <a:pt x="1" y="153"/>
                    <a:pt x="0" y="118"/>
                    <a:pt x="6" y="84"/>
                  </a:cubicBezTo>
                  <a:cubicBezTo>
                    <a:pt x="17" y="28"/>
                    <a:pt x="39" y="0"/>
                    <a:pt x="77" y="6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63" name="Freeform 63"/>
            <p:cNvSpPr>
              <a:spLocks noChangeArrowheads="1"/>
            </p:cNvSpPr>
            <p:nvPr/>
          </p:nvSpPr>
          <p:spPr bwMode="auto">
            <a:xfrm>
              <a:off x="1759" y="1377"/>
              <a:ext cx="218" cy="218"/>
            </a:xfrm>
            <a:custGeom>
              <a:avLst/>
              <a:gdLst>
                <a:gd name="T0" fmla="*/ 0 w 92"/>
                <a:gd name="T1" fmla="*/ 161 h 92"/>
                <a:gd name="T2" fmla="*/ 118 w 92"/>
                <a:gd name="T3" fmla="*/ 211 h 92"/>
                <a:gd name="T4" fmla="*/ 218 w 92"/>
                <a:gd name="T5" fmla="*/ 168 h 92"/>
                <a:gd name="T6" fmla="*/ 164 w 92"/>
                <a:gd name="T7" fmla="*/ 133 h 92"/>
                <a:gd name="T8" fmla="*/ 152 w 92"/>
                <a:gd name="T9" fmla="*/ 14 h 92"/>
                <a:gd name="T10" fmla="*/ 88 w 92"/>
                <a:gd name="T11" fmla="*/ 17 h 92"/>
                <a:gd name="T12" fmla="*/ 100 w 92"/>
                <a:gd name="T13" fmla="*/ 88 h 92"/>
                <a:gd name="T14" fmla="*/ 0 w 92"/>
                <a:gd name="T15" fmla="*/ 161 h 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2" h="92">
                  <a:moveTo>
                    <a:pt x="0" y="68"/>
                  </a:moveTo>
                  <a:cubicBezTo>
                    <a:pt x="0" y="68"/>
                    <a:pt x="21" y="87"/>
                    <a:pt x="50" y="89"/>
                  </a:cubicBezTo>
                  <a:cubicBezTo>
                    <a:pt x="87" y="92"/>
                    <a:pt x="92" y="71"/>
                    <a:pt x="92" y="71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69" y="56"/>
                    <a:pt x="83" y="32"/>
                    <a:pt x="64" y="6"/>
                  </a:cubicBezTo>
                  <a:cubicBezTo>
                    <a:pt x="47" y="0"/>
                    <a:pt x="37" y="7"/>
                    <a:pt x="37" y="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7"/>
                    <a:pt x="1" y="53"/>
                    <a:pt x="0" y="6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64" name="Freeform 64"/>
            <p:cNvSpPr>
              <a:spLocks noChangeArrowheads="1"/>
            </p:cNvSpPr>
            <p:nvPr/>
          </p:nvSpPr>
          <p:spPr bwMode="auto">
            <a:xfrm>
              <a:off x="1762" y="1389"/>
              <a:ext cx="233" cy="213"/>
            </a:xfrm>
            <a:custGeom>
              <a:avLst/>
              <a:gdLst>
                <a:gd name="T0" fmla="*/ 0 w 99"/>
                <a:gd name="T1" fmla="*/ 149 h 90"/>
                <a:gd name="T2" fmla="*/ 108 w 99"/>
                <a:gd name="T3" fmla="*/ 206 h 90"/>
                <a:gd name="T4" fmla="*/ 214 w 99"/>
                <a:gd name="T5" fmla="*/ 168 h 90"/>
                <a:gd name="T6" fmla="*/ 167 w 99"/>
                <a:gd name="T7" fmla="*/ 118 h 90"/>
                <a:gd name="T8" fmla="*/ 179 w 99"/>
                <a:gd name="T9" fmla="*/ 57 h 90"/>
                <a:gd name="T10" fmla="*/ 155 w 99"/>
                <a:gd name="T11" fmla="*/ 2 h 90"/>
                <a:gd name="T12" fmla="*/ 139 w 99"/>
                <a:gd name="T13" fmla="*/ 0 h 90"/>
                <a:gd name="T14" fmla="*/ 158 w 99"/>
                <a:gd name="T15" fmla="*/ 64 h 90"/>
                <a:gd name="T16" fmla="*/ 141 w 99"/>
                <a:gd name="T17" fmla="*/ 128 h 90"/>
                <a:gd name="T18" fmla="*/ 193 w 99"/>
                <a:gd name="T19" fmla="*/ 147 h 90"/>
                <a:gd name="T20" fmla="*/ 137 w 99"/>
                <a:gd name="T21" fmla="*/ 192 h 90"/>
                <a:gd name="T22" fmla="*/ 0 w 99"/>
                <a:gd name="T23" fmla="*/ 149 h 9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99" h="90">
                  <a:moveTo>
                    <a:pt x="0" y="63"/>
                  </a:moveTo>
                  <a:cubicBezTo>
                    <a:pt x="0" y="63"/>
                    <a:pt x="19" y="86"/>
                    <a:pt x="46" y="87"/>
                  </a:cubicBezTo>
                  <a:cubicBezTo>
                    <a:pt x="73" y="89"/>
                    <a:pt x="82" y="90"/>
                    <a:pt x="91" y="71"/>
                  </a:cubicBezTo>
                  <a:cubicBezTo>
                    <a:pt x="99" y="53"/>
                    <a:pt x="71" y="50"/>
                    <a:pt x="71" y="50"/>
                  </a:cubicBezTo>
                  <a:cubicBezTo>
                    <a:pt x="71" y="50"/>
                    <a:pt x="78" y="39"/>
                    <a:pt x="76" y="24"/>
                  </a:cubicBezTo>
                  <a:cubicBezTo>
                    <a:pt x="74" y="9"/>
                    <a:pt x="66" y="1"/>
                    <a:pt x="66" y="1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8" y="13"/>
                    <a:pt x="67" y="27"/>
                  </a:cubicBezTo>
                  <a:cubicBezTo>
                    <a:pt x="66" y="40"/>
                    <a:pt x="60" y="54"/>
                    <a:pt x="60" y="54"/>
                  </a:cubicBezTo>
                  <a:cubicBezTo>
                    <a:pt x="60" y="54"/>
                    <a:pt x="82" y="56"/>
                    <a:pt x="82" y="62"/>
                  </a:cubicBezTo>
                  <a:cubicBezTo>
                    <a:pt x="82" y="74"/>
                    <a:pt x="70" y="81"/>
                    <a:pt x="58" y="81"/>
                  </a:cubicBezTo>
                  <a:cubicBezTo>
                    <a:pt x="47" y="81"/>
                    <a:pt x="0" y="63"/>
                    <a:pt x="0" y="63"/>
                  </a:cubicBezTo>
                  <a:close/>
                </a:path>
              </a:pathLst>
            </a:custGeom>
            <a:solidFill>
              <a:srgbClr val="696A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65" name="Freeform 65"/>
            <p:cNvSpPr>
              <a:spLocks noChangeArrowheads="1"/>
            </p:cNvSpPr>
            <p:nvPr/>
          </p:nvSpPr>
          <p:spPr bwMode="auto">
            <a:xfrm>
              <a:off x="829" y="884"/>
              <a:ext cx="507" cy="167"/>
            </a:xfrm>
            <a:custGeom>
              <a:avLst/>
              <a:gdLst>
                <a:gd name="T0" fmla="*/ 193 w 215"/>
                <a:gd name="T1" fmla="*/ 5 h 71"/>
                <a:gd name="T2" fmla="*/ 507 w 215"/>
                <a:gd name="T3" fmla="*/ 167 h 71"/>
                <a:gd name="T4" fmla="*/ 231 w 215"/>
                <a:gd name="T5" fmla="*/ 31 h 71"/>
                <a:gd name="T6" fmla="*/ 0 w 215"/>
                <a:gd name="T7" fmla="*/ 33 h 71"/>
                <a:gd name="T8" fmla="*/ 193 w 215"/>
                <a:gd name="T9" fmla="*/ 5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5" h="71">
                  <a:moveTo>
                    <a:pt x="82" y="2"/>
                  </a:moveTo>
                  <a:cubicBezTo>
                    <a:pt x="116" y="3"/>
                    <a:pt x="190" y="29"/>
                    <a:pt x="215" y="71"/>
                  </a:cubicBezTo>
                  <a:cubicBezTo>
                    <a:pt x="161" y="35"/>
                    <a:pt x="125" y="17"/>
                    <a:pt x="98" y="13"/>
                  </a:cubicBezTo>
                  <a:cubicBezTo>
                    <a:pt x="76" y="9"/>
                    <a:pt x="76" y="12"/>
                    <a:pt x="0" y="14"/>
                  </a:cubicBezTo>
                  <a:cubicBezTo>
                    <a:pt x="0" y="14"/>
                    <a:pt x="27" y="0"/>
                    <a:pt x="82" y="2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228" name="Group 344"/>
          <p:cNvGrpSpPr>
            <a:grpSpLocks/>
          </p:cNvGrpSpPr>
          <p:nvPr/>
        </p:nvGrpSpPr>
        <p:grpSpPr bwMode="auto">
          <a:xfrm>
            <a:off x="0" y="3798888"/>
            <a:ext cx="4384675" cy="3084512"/>
            <a:chOff x="0" y="0"/>
            <a:chExt cx="3504440" cy="2464312"/>
          </a:xfrm>
        </p:grpSpPr>
        <p:grpSp>
          <p:nvGrpSpPr>
            <p:cNvPr id="9257" name="Group 345"/>
            <p:cNvGrpSpPr>
              <a:grpSpLocks/>
            </p:cNvGrpSpPr>
            <p:nvPr/>
          </p:nvGrpSpPr>
          <p:grpSpPr bwMode="auto">
            <a:xfrm>
              <a:off x="1267" y="0"/>
              <a:ext cx="2827754" cy="2458133"/>
              <a:chOff x="0" y="0"/>
              <a:chExt cx="5799" cy="5041"/>
            </a:xfrm>
          </p:grpSpPr>
          <p:sp>
            <p:nvSpPr>
              <p:cNvPr id="9283" name="Freeform 157"/>
              <p:cNvSpPr>
                <a:spLocks noChangeArrowheads="1"/>
              </p:cNvSpPr>
              <p:nvPr/>
            </p:nvSpPr>
            <p:spPr bwMode="auto">
              <a:xfrm>
                <a:off x="2057" y="241"/>
                <a:ext cx="1751" cy="1833"/>
              </a:xfrm>
              <a:custGeom>
                <a:avLst/>
                <a:gdLst>
                  <a:gd name="T0" fmla="*/ 1144 w 741"/>
                  <a:gd name="T1" fmla="*/ 262 h 776"/>
                  <a:gd name="T2" fmla="*/ 879 w 741"/>
                  <a:gd name="T3" fmla="*/ 113 h 776"/>
                  <a:gd name="T4" fmla="*/ 886 w 741"/>
                  <a:gd name="T5" fmla="*/ 0 h 776"/>
                  <a:gd name="T6" fmla="*/ 711 w 741"/>
                  <a:gd name="T7" fmla="*/ 5 h 776"/>
                  <a:gd name="T8" fmla="*/ 489 w 741"/>
                  <a:gd name="T9" fmla="*/ 265 h 776"/>
                  <a:gd name="T10" fmla="*/ 168 w 741"/>
                  <a:gd name="T11" fmla="*/ 477 h 776"/>
                  <a:gd name="T12" fmla="*/ 113 w 741"/>
                  <a:gd name="T13" fmla="*/ 1325 h 776"/>
                  <a:gd name="T14" fmla="*/ 336 w 741"/>
                  <a:gd name="T15" fmla="*/ 1750 h 776"/>
                  <a:gd name="T16" fmla="*/ 541 w 741"/>
                  <a:gd name="T17" fmla="*/ 1736 h 776"/>
                  <a:gd name="T18" fmla="*/ 926 w 741"/>
                  <a:gd name="T19" fmla="*/ 1809 h 776"/>
                  <a:gd name="T20" fmla="*/ 1281 w 741"/>
                  <a:gd name="T21" fmla="*/ 1679 h 776"/>
                  <a:gd name="T22" fmla="*/ 1607 w 741"/>
                  <a:gd name="T23" fmla="*/ 1531 h 776"/>
                  <a:gd name="T24" fmla="*/ 1751 w 741"/>
                  <a:gd name="T25" fmla="*/ 1065 h 776"/>
                  <a:gd name="T26" fmla="*/ 1597 w 741"/>
                  <a:gd name="T27" fmla="*/ 515 h 776"/>
                  <a:gd name="T28" fmla="*/ 1144 w 741"/>
                  <a:gd name="T29" fmla="*/ 262 h 77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741" h="776">
                    <a:moveTo>
                      <a:pt x="484" y="111"/>
                    </a:moveTo>
                    <a:cubicBezTo>
                      <a:pt x="454" y="48"/>
                      <a:pt x="372" y="48"/>
                      <a:pt x="372" y="48"/>
                    </a:cubicBezTo>
                    <a:cubicBezTo>
                      <a:pt x="372" y="48"/>
                      <a:pt x="372" y="48"/>
                      <a:pt x="375" y="0"/>
                    </a:cubicBezTo>
                    <a:cubicBezTo>
                      <a:pt x="375" y="0"/>
                      <a:pt x="375" y="0"/>
                      <a:pt x="301" y="2"/>
                    </a:cubicBezTo>
                    <a:cubicBezTo>
                      <a:pt x="301" y="2"/>
                      <a:pt x="212" y="51"/>
                      <a:pt x="207" y="112"/>
                    </a:cubicBezTo>
                    <a:cubicBezTo>
                      <a:pt x="167" y="115"/>
                      <a:pt x="143" y="132"/>
                      <a:pt x="71" y="202"/>
                    </a:cubicBezTo>
                    <a:cubicBezTo>
                      <a:pt x="0" y="270"/>
                      <a:pt x="48" y="561"/>
                      <a:pt x="48" y="561"/>
                    </a:cubicBezTo>
                    <a:cubicBezTo>
                      <a:pt x="48" y="561"/>
                      <a:pt x="99" y="732"/>
                      <a:pt x="142" y="741"/>
                    </a:cubicBezTo>
                    <a:cubicBezTo>
                      <a:pt x="186" y="751"/>
                      <a:pt x="229" y="735"/>
                      <a:pt x="229" y="735"/>
                    </a:cubicBezTo>
                    <a:cubicBezTo>
                      <a:pt x="229" y="735"/>
                      <a:pt x="301" y="776"/>
                      <a:pt x="392" y="766"/>
                    </a:cubicBezTo>
                    <a:cubicBezTo>
                      <a:pt x="483" y="756"/>
                      <a:pt x="505" y="743"/>
                      <a:pt x="542" y="711"/>
                    </a:cubicBezTo>
                    <a:cubicBezTo>
                      <a:pt x="579" y="706"/>
                      <a:pt x="648" y="688"/>
                      <a:pt x="680" y="648"/>
                    </a:cubicBezTo>
                    <a:cubicBezTo>
                      <a:pt x="711" y="607"/>
                      <a:pt x="741" y="527"/>
                      <a:pt x="741" y="451"/>
                    </a:cubicBezTo>
                    <a:cubicBezTo>
                      <a:pt x="741" y="377"/>
                      <a:pt x="676" y="218"/>
                      <a:pt x="676" y="218"/>
                    </a:cubicBezTo>
                    <a:cubicBezTo>
                      <a:pt x="676" y="218"/>
                      <a:pt x="636" y="120"/>
                      <a:pt x="484" y="11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84" name="Freeform 158"/>
              <p:cNvSpPr>
                <a:spLocks noChangeArrowheads="1"/>
              </p:cNvSpPr>
              <p:nvPr/>
            </p:nvSpPr>
            <p:spPr bwMode="auto">
              <a:xfrm>
                <a:off x="1928" y="456"/>
                <a:ext cx="1807" cy="1630"/>
              </a:xfrm>
              <a:custGeom>
                <a:avLst/>
                <a:gdLst>
                  <a:gd name="T0" fmla="*/ 1252 w 765"/>
                  <a:gd name="T1" fmla="*/ 128 h 690"/>
                  <a:gd name="T2" fmla="*/ 735 w 765"/>
                  <a:gd name="T3" fmla="*/ 139 h 690"/>
                  <a:gd name="T4" fmla="*/ 680 w 765"/>
                  <a:gd name="T5" fmla="*/ 1429 h 690"/>
                  <a:gd name="T6" fmla="*/ 1387 w 765"/>
                  <a:gd name="T7" fmla="*/ 1401 h 690"/>
                  <a:gd name="T8" fmla="*/ 1776 w 765"/>
                  <a:gd name="T9" fmla="*/ 806 h 690"/>
                  <a:gd name="T10" fmla="*/ 1252 w 765"/>
                  <a:gd name="T11" fmla="*/ 128 h 69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765" h="690">
                    <a:moveTo>
                      <a:pt x="530" y="54"/>
                    </a:moveTo>
                    <a:cubicBezTo>
                      <a:pt x="482" y="0"/>
                      <a:pt x="360" y="6"/>
                      <a:pt x="311" y="59"/>
                    </a:cubicBezTo>
                    <a:cubicBezTo>
                      <a:pt x="0" y="13"/>
                      <a:pt x="79" y="668"/>
                      <a:pt x="288" y="605"/>
                    </a:cubicBezTo>
                    <a:cubicBezTo>
                      <a:pt x="341" y="690"/>
                      <a:pt x="546" y="652"/>
                      <a:pt x="587" y="593"/>
                    </a:cubicBezTo>
                    <a:cubicBezTo>
                      <a:pt x="710" y="587"/>
                      <a:pt x="765" y="485"/>
                      <a:pt x="752" y="341"/>
                    </a:cubicBezTo>
                    <a:cubicBezTo>
                      <a:pt x="737" y="166"/>
                      <a:pt x="635" y="16"/>
                      <a:pt x="530" y="54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85" name="Freeform 159"/>
              <p:cNvSpPr>
                <a:spLocks noChangeArrowheads="1"/>
              </p:cNvSpPr>
              <p:nvPr/>
            </p:nvSpPr>
            <p:spPr bwMode="auto">
              <a:xfrm>
                <a:off x="3177" y="586"/>
                <a:ext cx="532" cy="1252"/>
              </a:xfrm>
              <a:custGeom>
                <a:avLst/>
                <a:gdLst>
                  <a:gd name="T0" fmla="*/ 0 w 225"/>
                  <a:gd name="T1" fmla="*/ 0 h 530"/>
                  <a:gd name="T2" fmla="*/ 158 w 225"/>
                  <a:gd name="T3" fmla="*/ 76 h 530"/>
                  <a:gd name="T4" fmla="*/ 447 w 225"/>
                  <a:gd name="T5" fmla="*/ 671 h 530"/>
                  <a:gd name="T6" fmla="*/ 161 w 225"/>
                  <a:gd name="T7" fmla="*/ 1245 h 530"/>
                  <a:gd name="T8" fmla="*/ 236 w 225"/>
                  <a:gd name="T9" fmla="*/ 1252 h 530"/>
                  <a:gd name="T10" fmla="*/ 489 w 225"/>
                  <a:gd name="T11" fmla="*/ 900 h 530"/>
                  <a:gd name="T12" fmla="*/ 298 w 225"/>
                  <a:gd name="T13" fmla="*/ 142 h 530"/>
                  <a:gd name="T14" fmla="*/ 0 w 225"/>
                  <a:gd name="T15" fmla="*/ 0 h 53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25" h="530">
                    <a:moveTo>
                      <a:pt x="0" y="0"/>
                    </a:moveTo>
                    <a:cubicBezTo>
                      <a:pt x="0" y="0"/>
                      <a:pt x="33" y="16"/>
                      <a:pt x="67" y="32"/>
                    </a:cubicBezTo>
                    <a:cubicBezTo>
                      <a:pt x="100" y="49"/>
                      <a:pt x="169" y="115"/>
                      <a:pt x="189" y="284"/>
                    </a:cubicBezTo>
                    <a:cubicBezTo>
                      <a:pt x="213" y="490"/>
                      <a:pt x="68" y="527"/>
                      <a:pt x="68" y="527"/>
                    </a:cubicBezTo>
                    <a:cubicBezTo>
                      <a:pt x="68" y="527"/>
                      <a:pt x="92" y="530"/>
                      <a:pt x="100" y="530"/>
                    </a:cubicBezTo>
                    <a:cubicBezTo>
                      <a:pt x="146" y="526"/>
                      <a:pt x="195" y="468"/>
                      <a:pt x="207" y="381"/>
                    </a:cubicBezTo>
                    <a:cubicBezTo>
                      <a:pt x="225" y="252"/>
                      <a:pt x="181" y="134"/>
                      <a:pt x="126" y="60"/>
                    </a:cubicBezTo>
                    <a:cubicBezTo>
                      <a:pt x="86" y="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86" name="Freeform 160"/>
              <p:cNvSpPr>
                <a:spLocks noChangeArrowheads="1"/>
              </p:cNvSpPr>
              <p:nvPr/>
            </p:nvSpPr>
            <p:spPr bwMode="auto">
              <a:xfrm>
                <a:off x="3099" y="716"/>
                <a:ext cx="329" cy="1091"/>
              </a:xfrm>
              <a:custGeom>
                <a:avLst/>
                <a:gdLst>
                  <a:gd name="T0" fmla="*/ 0 w 139"/>
                  <a:gd name="T1" fmla="*/ 0 h 462"/>
                  <a:gd name="T2" fmla="*/ 244 w 139"/>
                  <a:gd name="T3" fmla="*/ 430 h 462"/>
                  <a:gd name="T4" fmla="*/ 168 w 139"/>
                  <a:gd name="T5" fmla="*/ 1091 h 462"/>
                  <a:gd name="T6" fmla="*/ 258 w 139"/>
                  <a:gd name="T7" fmla="*/ 997 h 462"/>
                  <a:gd name="T8" fmla="*/ 279 w 139"/>
                  <a:gd name="T9" fmla="*/ 378 h 462"/>
                  <a:gd name="T10" fmla="*/ 0 w 139"/>
                  <a:gd name="T11" fmla="*/ 0 h 4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9" h="462">
                    <a:moveTo>
                      <a:pt x="0" y="0"/>
                    </a:moveTo>
                    <a:cubicBezTo>
                      <a:pt x="0" y="0"/>
                      <a:pt x="95" y="59"/>
                      <a:pt x="103" y="182"/>
                    </a:cubicBezTo>
                    <a:cubicBezTo>
                      <a:pt x="115" y="378"/>
                      <a:pt x="71" y="462"/>
                      <a:pt x="71" y="462"/>
                    </a:cubicBezTo>
                    <a:cubicBezTo>
                      <a:pt x="71" y="462"/>
                      <a:pt x="93" y="459"/>
                      <a:pt x="109" y="422"/>
                    </a:cubicBezTo>
                    <a:cubicBezTo>
                      <a:pt x="131" y="369"/>
                      <a:pt x="139" y="276"/>
                      <a:pt x="118" y="160"/>
                    </a:cubicBezTo>
                    <a:cubicBezTo>
                      <a:pt x="90" y="4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87" name="Freeform 161"/>
              <p:cNvSpPr>
                <a:spLocks noChangeArrowheads="1"/>
              </p:cNvSpPr>
              <p:nvPr/>
            </p:nvSpPr>
            <p:spPr bwMode="auto">
              <a:xfrm>
                <a:off x="2568" y="267"/>
                <a:ext cx="680" cy="425"/>
              </a:xfrm>
              <a:custGeom>
                <a:avLst/>
                <a:gdLst>
                  <a:gd name="T0" fmla="*/ 553 w 288"/>
                  <a:gd name="T1" fmla="*/ 177 h 180"/>
                  <a:gd name="T2" fmla="*/ 338 w 288"/>
                  <a:gd name="T3" fmla="*/ 123 h 180"/>
                  <a:gd name="T4" fmla="*/ 342 w 288"/>
                  <a:gd name="T5" fmla="*/ 0 h 180"/>
                  <a:gd name="T6" fmla="*/ 255 w 288"/>
                  <a:gd name="T7" fmla="*/ 0 h 180"/>
                  <a:gd name="T8" fmla="*/ 9 w 288"/>
                  <a:gd name="T9" fmla="*/ 326 h 180"/>
                  <a:gd name="T10" fmla="*/ 680 w 288"/>
                  <a:gd name="T11" fmla="*/ 335 h 180"/>
                  <a:gd name="T12" fmla="*/ 553 w 288"/>
                  <a:gd name="T13" fmla="*/ 177 h 18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8" h="180">
                    <a:moveTo>
                      <a:pt x="234" y="75"/>
                    </a:moveTo>
                    <a:cubicBezTo>
                      <a:pt x="183" y="55"/>
                      <a:pt x="143" y="52"/>
                      <a:pt x="143" y="52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108" y="0"/>
                      <a:pt x="0" y="96"/>
                      <a:pt x="4" y="138"/>
                    </a:cubicBezTo>
                    <a:cubicBezTo>
                      <a:pt x="6" y="180"/>
                      <a:pt x="186" y="177"/>
                      <a:pt x="288" y="142"/>
                    </a:cubicBezTo>
                    <a:cubicBezTo>
                      <a:pt x="288" y="142"/>
                      <a:pt x="285" y="94"/>
                      <a:pt x="234" y="75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88" name="Freeform 162"/>
              <p:cNvSpPr>
                <a:spLocks noChangeArrowheads="1"/>
              </p:cNvSpPr>
              <p:nvPr/>
            </p:nvSpPr>
            <p:spPr bwMode="auto">
              <a:xfrm>
                <a:off x="2518" y="267"/>
                <a:ext cx="579" cy="475"/>
              </a:xfrm>
              <a:custGeom>
                <a:avLst/>
                <a:gdLst>
                  <a:gd name="T0" fmla="*/ 206 w 245"/>
                  <a:gd name="T1" fmla="*/ 359 h 201"/>
                  <a:gd name="T2" fmla="*/ 187 w 245"/>
                  <a:gd name="T3" fmla="*/ 196 h 201"/>
                  <a:gd name="T4" fmla="*/ 305 w 245"/>
                  <a:gd name="T5" fmla="*/ 0 h 201"/>
                  <a:gd name="T6" fmla="*/ 104 w 245"/>
                  <a:gd name="T7" fmla="*/ 191 h 201"/>
                  <a:gd name="T8" fmla="*/ 125 w 245"/>
                  <a:gd name="T9" fmla="*/ 418 h 201"/>
                  <a:gd name="T10" fmla="*/ 579 w 245"/>
                  <a:gd name="T11" fmla="*/ 373 h 201"/>
                  <a:gd name="T12" fmla="*/ 206 w 245"/>
                  <a:gd name="T13" fmla="*/ 359 h 20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45" h="201">
                    <a:moveTo>
                      <a:pt x="87" y="152"/>
                    </a:moveTo>
                    <a:cubicBezTo>
                      <a:pt x="76" y="146"/>
                      <a:pt x="76" y="105"/>
                      <a:pt x="79" y="83"/>
                    </a:cubicBezTo>
                    <a:cubicBezTo>
                      <a:pt x="82" y="62"/>
                      <a:pt x="129" y="0"/>
                      <a:pt x="129" y="0"/>
                    </a:cubicBezTo>
                    <a:cubicBezTo>
                      <a:pt x="129" y="0"/>
                      <a:pt x="71" y="32"/>
                      <a:pt x="44" y="81"/>
                    </a:cubicBezTo>
                    <a:cubicBezTo>
                      <a:pt x="23" y="118"/>
                      <a:pt x="0" y="158"/>
                      <a:pt x="53" y="177"/>
                    </a:cubicBezTo>
                    <a:cubicBezTo>
                      <a:pt x="124" y="201"/>
                      <a:pt x="202" y="185"/>
                      <a:pt x="245" y="158"/>
                    </a:cubicBezTo>
                    <a:cubicBezTo>
                      <a:pt x="224" y="158"/>
                      <a:pt x="136" y="184"/>
                      <a:pt x="87" y="152"/>
                    </a:cubicBezTo>
                    <a:close/>
                  </a:path>
                </a:pathLst>
              </a:custGeom>
              <a:solidFill>
                <a:srgbClr val="5E6C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89" name="Freeform 163"/>
              <p:cNvSpPr>
                <a:spLocks noChangeArrowheads="1"/>
              </p:cNvSpPr>
              <p:nvPr/>
            </p:nvSpPr>
            <p:spPr bwMode="auto">
              <a:xfrm>
                <a:off x="40" y="206"/>
                <a:ext cx="2412" cy="1991"/>
              </a:xfrm>
              <a:custGeom>
                <a:avLst/>
                <a:gdLst>
                  <a:gd name="T0" fmla="*/ 1427 w 1021"/>
                  <a:gd name="T1" fmla="*/ 194 h 843"/>
                  <a:gd name="T2" fmla="*/ 806 w 1021"/>
                  <a:gd name="T3" fmla="*/ 177 h 843"/>
                  <a:gd name="T4" fmla="*/ 35 w 1021"/>
                  <a:gd name="T5" fmla="*/ 1004 h 843"/>
                  <a:gd name="T6" fmla="*/ 638 w 1021"/>
                  <a:gd name="T7" fmla="*/ 1715 h 843"/>
                  <a:gd name="T8" fmla="*/ 1495 w 1021"/>
                  <a:gd name="T9" fmla="*/ 1748 h 843"/>
                  <a:gd name="T10" fmla="*/ 1427 w 1021"/>
                  <a:gd name="T11" fmla="*/ 194 h 84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21" h="843">
                    <a:moveTo>
                      <a:pt x="604" y="82"/>
                    </a:moveTo>
                    <a:cubicBezTo>
                      <a:pt x="531" y="0"/>
                      <a:pt x="376" y="37"/>
                      <a:pt x="341" y="75"/>
                    </a:cubicBezTo>
                    <a:cubicBezTo>
                      <a:pt x="163" y="36"/>
                      <a:pt x="34" y="214"/>
                      <a:pt x="15" y="425"/>
                    </a:cubicBezTo>
                    <a:cubicBezTo>
                      <a:pt x="0" y="597"/>
                      <a:pt x="122" y="718"/>
                      <a:pt x="270" y="726"/>
                    </a:cubicBezTo>
                    <a:cubicBezTo>
                      <a:pt x="320" y="797"/>
                      <a:pt x="568" y="843"/>
                      <a:pt x="633" y="740"/>
                    </a:cubicBezTo>
                    <a:cubicBezTo>
                      <a:pt x="884" y="817"/>
                      <a:pt x="1021" y="50"/>
                      <a:pt x="604" y="82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90" name="Freeform 164"/>
              <p:cNvSpPr>
                <a:spLocks noChangeArrowheads="1"/>
              </p:cNvSpPr>
              <p:nvPr/>
            </p:nvSpPr>
            <p:spPr bwMode="auto">
              <a:xfrm>
                <a:off x="123" y="428"/>
                <a:ext cx="831" cy="1540"/>
              </a:xfrm>
              <a:custGeom>
                <a:avLst/>
                <a:gdLst>
                  <a:gd name="T0" fmla="*/ 456 w 352"/>
                  <a:gd name="T1" fmla="*/ 572 h 652"/>
                  <a:gd name="T2" fmla="*/ 486 w 352"/>
                  <a:gd name="T3" fmla="*/ 1408 h 652"/>
                  <a:gd name="T4" fmla="*/ 486 w 352"/>
                  <a:gd name="T5" fmla="*/ 1410 h 652"/>
                  <a:gd name="T6" fmla="*/ 113 w 352"/>
                  <a:gd name="T7" fmla="*/ 756 h 652"/>
                  <a:gd name="T8" fmla="*/ 482 w 352"/>
                  <a:gd name="T9" fmla="*/ 80 h 652"/>
                  <a:gd name="T10" fmla="*/ 701 w 352"/>
                  <a:gd name="T11" fmla="*/ 0 h 652"/>
                  <a:gd name="T12" fmla="*/ 316 w 352"/>
                  <a:gd name="T13" fmla="*/ 151 h 652"/>
                  <a:gd name="T14" fmla="*/ 57 w 352"/>
                  <a:gd name="T15" fmla="*/ 1020 h 652"/>
                  <a:gd name="T16" fmla="*/ 399 w 352"/>
                  <a:gd name="T17" fmla="*/ 1424 h 652"/>
                  <a:gd name="T18" fmla="*/ 489 w 352"/>
                  <a:gd name="T19" fmla="*/ 1420 h 652"/>
                  <a:gd name="T20" fmla="*/ 600 w 352"/>
                  <a:gd name="T21" fmla="*/ 1540 h 652"/>
                  <a:gd name="T22" fmla="*/ 503 w 352"/>
                  <a:gd name="T23" fmla="*/ 642 h 652"/>
                  <a:gd name="T24" fmla="*/ 831 w 352"/>
                  <a:gd name="T25" fmla="*/ 64 h 652"/>
                  <a:gd name="T26" fmla="*/ 456 w 352"/>
                  <a:gd name="T27" fmla="*/ 572 h 65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52" h="652">
                    <a:moveTo>
                      <a:pt x="193" y="242"/>
                    </a:moveTo>
                    <a:cubicBezTo>
                      <a:pt x="164" y="400"/>
                      <a:pt x="175" y="525"/>
                      <a:pt x="206" y="596"/>
                    </a:cubicBezTo>
                    <a:cubicBezTo>
                      <a:pt x="206" y="597"/>
                      <a:pt x="206" y="597"/>
                      <a:pt x="206" y="597"/>
                    </a:cubicBezTo>
                    <a:cubicBezTo>
                      <a:pt x="168" y="587"/>
                      <a:pt x="20" y="528"/>
                      <a:pt x="48" y="320"/>
                    </a:cubicBezTo>
                    <a:cubicBezTo>
                      <a:pt x="76" y="126"/>
                      <a:pt x="157" y="52"/>
                      <a:pt x="204" y="34"/>
                    </a:cubicBezTo>
                    <a:cubicBezTo>
                      <a:pt x="249" y="15"/>
                      <a:pt x="297" y="0"/>
                      <a:pt x="297" y="0"/>
                    </a:cubicBezTo>
                    <a:cubicBezTo>
                      <a:pt x="297" y="0"/>
                      <a:pt x="189" y="1"/>
                      <a:pt x="134" y="64"/>
                    </a:cubicBezTo>
                    <a:cubicBezTo>
                      <a:pt x="60" y="149"/>
                      <a:pt x="0" y="284"/>
                      <a:pt x="24" y="432"/>
                    </a:cubicBezTo>
                    <a:cubicBezTo>
                      <a:pt x="42" y="532"/>
                      <a:pt x="108" y="598"/>
                      <a:pt x="169" y="603"/>
                    </a:cubicBezTo>
                    <a:cubicBezTo>
                      <a:pt x="178" y="603"/>
                      <a:pt x="196" y="602"/>
                      <a:pt x="207" y="601"/>
                    </a:cubicBezTo>
                    <a:cubicBezTo>
                      <a:pt x="227" y="648"/>
                      <a:pt x="254" y="652"/>
                      <a:pt x="254" y="652"/>
                    </a:cubicBezTo>
                    <a:cubicBezTo>
                      <a:pt x="254" y="652"/>
                      <a:pt x="197" y="538"/>
                      <a:pt x="213" y="272"/>
                    </a:cubicBezTo>
                    <a:cubicBezTo>
                      <a:pt x="224" y="106"/>
                      <a:pt x="352" y="27"/>
                      <a:pt x="352" y="27"/>
                    </a:cubicBezTo>
                    <a:cubicBezTo>
                      <a:pt x="352" y="27"/>
                      <a:pt x="230" y="32"/>
                      <a:pt x="193" y="242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91" name="Freeform 165"/>
              <p:cNvSpPr>
                <a:spLocks noChangeArrowheads="1"/>
              </p:cNvSpPr>
              <p:nvPr/>
            </p:nvSpPr>
            <p:spPr bwMode="auto">
              <a:xfrm>
                <a:off x="1547" y="539"/>
                <a:ext cx="262" cy="1389"/>
              </a:xfrm>
              <a:custGeom>
                <a:avLst/>
                <a:gdLst>
                  <a:gd name="T0" fmla="*/ 57 w 111"/>
                  <a:gd name="T1" fmla="*/ 0 h 588"/>
                  <a:gd name="T2" fmla="*/ 220 w 111"/>
                  <a:gd name="T3" fmla="*/ 437 h 588"/>
                  <a:gd name="T4" fmla="*/ 0 w 111"/>
                  <a:gd name="T5" fmla="*/ 1389 h 588"/>
                  <a:gd name="T6" fmla="*/ 61 w 111"/>
                  <a:gd name="T7" fmla="*/ 1358 h 588"/>
                  <a:gd name="T8" fmla="*/ 260 w 111"/>
                  <a:gd name="T9" fmla="*/ 430 h 588"/>
                  <a:gd name="T10" fmla="*/ 57 w 111"/>
                  <a:gd name="T11" fmla="*/ 0 h 58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1" h="588">
                    <a:moveTo>
                      <a:pt x="24" y="0"/>
                    </a:moveTo>
                    <a:cubicBezTo>
                      <a:pt x="24" y="0"/>
                      <a:pt x="87" y="57"/>
                      <a:pt x="93" y="185"/>
                    </a:cubicBezTo>
                    <a:cubicBezTo>
                      <a:pt x="102" y="350"/>
                      <a:pt x="0" y="588"/>
                      <a:pt x="0" y="588"/>
                    </a:cubicBezTo>
                    <a:cubicBezTo>
                      <a:pt x="0" y="588"/>
                      <a:pt x="16" y="576"/>
                      <a:pt x="26" y="575"/>
                    </a:cubicBezTo>
                    <a:cubicBezTo>
                      <a:pt x="80" y="501"/>
                      <a:pt x="111" y="336"/>
                      <a:pt x="110" y="182"/>
                    </a:cubicBezTo>
                    <a:cubicBezTo>
                      <a:pt x="109" y="27"/>
                      <a:pt x="24" y="0"/>
                      <a:pt x="24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92" name="Freeform 166"/>
              <p:cNvSpPr>
                <a:spLocks noChangeArrowheads="1"/>
              </p:cNvSpPr>
              <p:nvPr/>
            </p:nvSpPr>
            <p:spPr bwMode="auto">
              <a:xfrm>
                <a:off x="850" y="0"/>
                <a:ext cx="721" cy="470"/>
              </a:xfrm>
              <a:custGeom>
                <a:avLst/>
                <a:gdLst>
                  <a:gd name="T0" fmla="*/ 482 w 305"/>
                  <a:gd name="T1" fmla="*/ 262 h 199"/>
                  <a:gd name="T2" fmla="*/ 454 w 305"/>
                  <a:gd name="T3" fmla="*/ 21 h 199"/>
                  <a:gd name="T4" fmla="*/ 277 w 305"/>
                  <a:gd name="T5" fmla="*/ 35 h 199"/>
                  <a:gd name="T6" fmla="*/ 295 w 305"/>
                  <a:gd name="T7" fmla="*/ 295 h 199"/>
                  <a:gd name="T8" fmla="*/ 69 w 305"/>
                  <a:gd name="T9" fmla="*/ 272 h 199"/>
                  <a:gd name="T10" fmla="*/ 5 w 305"/>
                  <a:gd name="T11" fmla="*/ 368 h 199"/>
                  <a:gd name="T12" fmla="*/ 121 w 305"/>
                  <a:gd name="T13" fmla="*/ 418 h 199"/>
                  <a:gd name="T14" fmla="*/ 461 w 305"/>
                  <a:gd name="T15" fmla="*/ 470 h 199"/>
                  <a:gd name="T16" fmla="*/ 629 w 305"/>
                  <a:gd name="T17" fmla="*/ 347 h 199"/>
                  <a:gd name="T18" fmla="*/ 716 w 305"/>
                  <a:gd name="T19" fmla="*/ 368 h 199"/>
                  <a:gd name="T20" fmla="*/ 482 w 305"/>
                  <a:gd name="T21" fmla="*/ 262 h 19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05" h="199">
                    <a:moveTo>
                      <a:pt x="204" y="111"/>
                    </a:moveTo>
                    <a:cubicBezTo>
                      <a:pt x="191" y="73"/>
                      <a:pt x="192" y="9"/>
                      <a:pt x="192" y="9"/>
                    </a:cubicBezTo>
                    <a:cubicBezTo>
                      <a:pt x="192" y="9"/>
                      <a:pt x="157" y="0"/>
                      <a:pt x="117" y="15"/>
                    </a:cubicBezTo>
                    <a:cubicBezTo>
                      <a:pt x="125" y="40"/>
                      <a:pt x="125" y="125"/>
                      <a:pt x="125" y="125"/>
                    </a:cubicBezTo>
                    <a:cubicBezTo>
                      <a:pt x="125" y="125"/>
                      <a:pt x="47" y="98"/>
                      <a:pt x="29" y="115"/>
                    </a:cubicBezTo>
                    <a:cubicBezTo>
                      <a:pt x="0" y="141"/>
                      <a:pt x="2" y="156"/>
                      <a:pt x="2" y="156"/>
                    </a:cubicBezTo>
                    <a:cubicBezTo>
                      <a:pt x="11" y="167"/>
                      <a:pt x="13" y="169"/>
                      <a:pt x="51" y="177"/>
                    </a:cubicBezTo>
                    <a:cubicBezTo>
                      <a:pt x="136" y="167"/>
                      <a:pt x="172" y="180"/>
                      <a:pt x="195" y="199"/>
                    </a:cubicBezTo>
                    <a:cubicBezTo>
                      <a:pt x="223" y="199"/>
                      <a:pt x="248" y="152"/>
                      <a:pt x="266" y="147"/>
                    </a:cubicBezTo>
                    <a:cubicBezTo>
                      <a:pt x="288" y="142"/>
                      <a:pt x="302" y="168"/>
                      <a:pt x="303" y="156"/>
                    </a:cubicBezTo>
                    <a:cubicBezTo>
                      <a:pt x="305" y="137"/>
                      <a:pt x="254" y="110"/>
                      <a:pt x="204" y="111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93" name="Freeform 167"/>
              <p:cNvSpPr>
                <a:spLocks noChangeArrowheads="1"/>
              </p:cNvSpPr>
              <p:nvPr/>
            </p:nvSpPr>
            <p:spPr bwMode="auto">
              <a:xfrm>
                <a:off x="954" y="24"/>
                <a:ext cx="659" cy="491"/>
              </a:xfrm>
              <a:custGeom>
                <a:avLst/>
                <a:gdLst>
                  <a:gd name="T0" fmla="*/ 373 w 279"/>
                  <a:gd name="T1" fmla="*/ 238 h 208"/>
                  <a:gd name="T2" fmla="*/ 350 w 279"/>
                  <a:gd name="T3" fmla="*/ 5 h 208"/>
                  <a:gd name="T4" fmla="*/ 305 w 279"/>
                  <a:gd name="T5" fmla="*/ 0 h 208"/>
                  <a:gd name="T6" fmla="*/ 328 w 279"/>
                  <a:gd name="T7" fmla="*/ 281 h 208"/>
                  <a:gd name="T8" fmla="*/ 416 w 279"/>
                  <a:gd name="T9" fmla="*/ 293 h 208"/>
                  <a:gd name="T10" fmla="*/ 385 w 279"/>
                  <a:gd name="T11" fmla="*/ 420 h 208"/>
                  <a:gd name="T12" fmla="*/ 0 w 279"/>
                  <a:gd name="T13" fmla="*/ 404 h 208"/>
                  <a:gd name="T14" fmla="*/ 220 w 279"/>
                  <a:gd name="T15" fmla="*/ 413 h 208"/>
                  <a:gd name="T16" fmla="*/ 420 w 279"/>
                  <a:gd name="T17" fmla="*/ 489 h 208"/>
                  <a:gd name="T18" fmla="*/ 529 w 279"/>
                  <a:gd name="T19" fmla="*/ 413 h 208"/>
                  <a:gd name="T20" fmla="*/ 633 w 279"/>
                  <a:gd name="T21" fmla="*/ 394 h 208"/>
                  <a:gd name="T22" fmla="*/ 373 w 279"/>
                  <a:gd name="T23" fmla="*/ 238 h 20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79" h="208">
                    <a:moveTo>
                      <a:pt x="158" y="101"/>
                    </a:moveTo>
                    <a:cubicBezTo>
                      <a:pt x="152" y="76"/>
                      <a:pt x="148" y="2"/>
                      <a:pt x="148" y="2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39" y="119"/>
                      <a:pt x="139" y="119"/>
                      <a:pt x="139" y="119"/>
                    </a:cubicBezTo>
                    <a:cubicBezTo>
                      <a:pt x="139" y="119"/>
                      <a:pt x="168" y="119"/>
                      <a:pt x="176" y="124"/>
                    </a:cubicBezTo>
                    <a:cubicBezTo>
                      <a:pt x="197" y="133"/>
                      <a:pt x="195" y="172"/>
                      <a:pt x="163" y="178"/>
                    </a:cubicBezTo>
                    <a:cubicBezTo>
                      <a:pt x="92" y="139"/>
                      <a:pt x="0" y="171"/>
                      <a:pt x="0" y="171"/>
                    </a:cubicBezTo>
                    <a:cubicBezTo>
                      <a:pt x="0" y="171"/>
                      <a:pt x="55" y="171"/>
                      <a:pt x="93" y="175"/>
                    </a:cubicBezTo>
                    <a:cubicBezTo>
                      <a:pt x="113" y="178"/>
                      <a:pt x="160" y="190"/>
                      <a:pt x="178" y="207"/>
                    </a:cubicBezTo>
                    <a:cubicBezTo>
                      <a:pt x="199" y="208"/>
                      <a:pt x="224" y="204"/>
                      <a:pt x="224" y="175"/>
                    </a:cubicBezTo>
                    <a:cubicBezTo>
                      <a:pt x="234" y="168"/>
                      <a:pt x="258" y="156"/>
                      <a:pt x="268" y="167"/>
                    </a:cubicBezTo>
                    <a:cubicBezTo>
                      <a:pt x="279" y="132"/>
                      <a:pt x="216" y="97"/>
                      <a:pt x="158" y="101"/>
                    </a:cubicBezTo>
                    <a:close/>
                  </a:path>
                </a:pathLst>
              </a:custGeom>
              <a:solidFill>
                <a:srgbClr val="617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94" name="Freeform 168"/>
              <p:cNvSpPr>
                <a:spLocks noChangeArrowheads="1"/>
              </p:cNvSpPr>
              <p:nvPr/>
            </p:nvSpPr>
            <p:spPr bwMode="auto">
              <a:xfrm>
                <a:off x="2714" y="546"/>
                <a:ext cx="2618" cy="2563"/>
              </a:xfrm>
              <a:custGeom>
                <a:avLst/>
                <a:gdLst>
                  <a:gd name="T0" fmla="*/ 1918 w 980"/>
                  <a:gd name="T1" fmla="*/ 637 h 917"/>
                  <a:gd name="T2" fmla="*/ 1504 w 980"/>
                  <a:gd name="T3" fmla="*/ 402 h 917"/>
                  <a:gd name="T4" fmla="*/ 1429 w 980"/>
                  <a:gd name="T5" fmla="*/ 137 h 917"/>
                  <a:gd name="T6" fmla="*/ 1127 w 980"/>
                  <a:gd name="T7" fmla="*/ 28 h 917"/>
                  <a:gd name="T8" fmla="*/ 1029 w 980"/>
                  <a:gd name="T9" fmla="*/ 347 h 917"/>
                  <a:gd name="T10" fmla="*/ 1175 w 980"/>
                  <a:gd name="T11" fmla="*/ 268 h 917"/>
                  <a:gd name="T12" fmla="*/ 1175 w 980"/>
                  <a:gd name="T13" fmla="*/ 380 h 917"/>
                  <a:gd name="T14" fmla="*/ 887 w 980"/>
                  <a:gd name="T15" fmla="*/ 405 h 917"/>
                  <a:gd name="T16" fmla="*/ 655 w 980"/>
                  <a:gd name="T17" fmla="*/ 565 h 917"/>
                  <a:gd name="T18" fmla="*/ 414 w 980"/>
                  <a:gd name="T19" fmla="*/ 651 h 917"/>
                  <a:gd name="T20" fmla="*/ 64 w 980"/>
                  <a:gd name="T21" fmla="*/ 1241 h 917"/>
                  <a:gd name="T22" fmla="*/ 40 w 980"/>
                  <a:gd name="T23" fmla="*/ 1800 h 917"/>
                  <a:gd name="T24" fmla="*/ 572 w 980"/>
                  <a:gd name="T25" fmla="*/ 2418 h 917"/>
                  <a:gd name="T26" fmla="*/ 1368 w 980"/>
                  <a:gd name="T27" fmla="*/ 2543 h 917"/>
                  <a:gd name="T28" fmla="*/ 2201 w 980"/>
                  <a:gd name="T29" fmla="*/ 2401 h 917"/>
                  <a:gd name="T30" fmla="*/ 2498 w 980"/>
                  <a:gd name="T31" fmla="*/ 1929 h 917"/>
                  <a:gd name="T32" fmla="*/ 2466 w 980"/>
                  <a:gd name="T33" fmla="*/ 1107 h 917"/>
                  <a:gd name="T34" fmla="*/ 1918 w 980"/>
                  <a:gd name="T35" fmla="*/ 637 h 91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980" h="917">
                    <a:moveTo>
                      <a:pt x="718" y="228"/>
                    </a:moveTo>
                    <a:cubicBezTo>
                      <a:pt x="694" y="185"/>
                      <a:pt x="638" y="144"/>
                      <a:pt x="563" y="144"/>
                    </a:cubicBezTo>
                    <a:cubicBezTo>
                      <a:pt x="558" y="98"/>
                      <a:pt x="551" y="77"/>
                      <a:pt x="535" y="49"/>
                    </a:cubicBezTo>
                    <a:cubicBezTo>
                      <a:pt x="504" y="19"/>
                      <a:pt x="466" y="0"/>
                      <a:pt x="422" y="10"/>
                    </a:cubicBezTo>
                    <a:cubicBezTo>
                      <a:pt x="410" y="14"/>
                      <a:pt x="358" y="53"/>
                      <a:pt x="385" y="124"/>
                    </a:cubicBezTo>
                    <a:cubicBezTo>
                      <a:pt x="395" y="116"/>
                      <a:pt x="431" y="86"/>
                      <a:pt x="440" y="96"/>
                    </a:cubicBezTo>
                    <a:cubicBezTo>
                      <a:pt x="450" y="109"/>
                      <a:pt x="442" y="125"/>
                      <a:pt x="440" y="136"/>
                    </a:cubicBezTo>
                    <a:cubicBezTo>
                      <a:pt x="440" y="136"/>
                      <a:pt x="375" y="127"/>
                      <a:pt x="332" y="145"/>
                    </a:cubicBezTo>
                    <a:cubicBezTo>
                      <a:pt x="290" y="162"/>
                      <a:pt x="245" y="202"/>
                      <a:pt x="245" y="202"/>
                    </a:cubicBezTo>
                    <a:cubicBezTo>
                      <a:pt x="245" y="202"/>
                      <a:pt x="188" y="214"/>
                      <a:pt x="155" y="233"/>
                    </a:cubicBezTo>
                    <a:cubicBezTo>
                      <a:pt x="112" y="256"/>
                      <a:pt x="47" y="316"/>
                      <a:pt x="24" y="444"/>
                    </a:cubicBezTo>
                    <a:cubicBezTo>
                      <a:pt x="5" y="553"/>
                      <a:pt x="0" y="596"/>
                      <a:pt x="15" y="644"/>
                    </a:cubicBezTo>
                    <a:cubicBezTo>
                      <a:pt x="38" y="715"/>
                      <a:pt x="124" y="816"/>
                      <a:pt x="214" y="865"/>
                    </a:cubicBezTo>
                    <a:cubicBezTo>
                      <a:pt x="281" y="900"/>
                      <a:pt x="437" y="906"/>
                      <a:pt x="512" y="910"/>
                    </a:cubicBezTo>
                    <a:cubicBezTo>
                      <a:pt x="612" y="917"/>
                      <a:pt x="758" y="903"/>
                      <a:pt x="824" y="859"/>
                    </a:cubicBezTo>
                    <a:cubicBezTo>
                      <a:pt x="866" y="831"/>
                      <a:pt x="915" y="736"/>
                      <a:pt x="935" y="690"/>
                    </a:cubicBezTo>
                    <a:cubicBezTo>
                      <a:pt x="961" y="621"/>
                      <a:pt x="980" y="538"/>
                      <a:pt x="923" y="396"/>
                    </a:cubicBezTo>
                    <a:cubicBezTo>
                      <a:pt x="877" y="281"/>
                      <a:pt x="784" y="223"/>
                      <a:pt x="718" y="2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95" name="Freeform 169"/>
              <p:cNvSpPr>
                <a:spLocks noChangeArrowheads="1"/>
              </p:cNvSpPr>
              <p:nvPr/>
            </p:nvSpPr>
            <p:spPr bwMode="auto">
              <a:xfrm>
                <a:off x="2818" y="905"/>
                <a:ext cx="2612" cy="2224"/>
              </a:xfrm>
              <a:custGeom>
                <a:avLst/>
                <a:gdLst>
                  <a:gd name="T0" fmla="*/ 1770 w 962"/>
                  <a:gd name="T1" fmla="*/ 307 h 688"/>
                  <a:gd name="T2" fmla="*/ 891 w 962"/>
                  <a:gd name="T3" fmla="*/ 97 h 688"/>
                  <a:gd name="T4" fmla="*/ 519 w 962"/>
                  <a:gd name="T5" fmla="*/ 268 h 688"/>
                  <a:gd name="T6" fmla="*/ 22 w 962"/>
                  <a:gd name="T7" fmla="*/ 1157 h 688"/>
                  <a:gd name="T8" fmla="*/ 1670 w 962"/>
                  <a:gd name="T9" fmla="*/ 2176 h 688"/>
                  <a:gd name="T10" fmla="*/ 1770 w 962"/>
                  <a:gd name="T11" fmla="*/ 307 h 68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962" h="688">
                    <a:moveTo>
                      <a:pt x="652" y="95"/>
                    </a:moveTo>
                    <a:cubicBezTo>
                      <a:pt x="580" y="0"/>
                      <a:pt x="426" y="7"/>
                      <a:pt x="328" y="30"/>
                    </a:cubicBezTo>
                    <a:cubicBezTo>
                      <a:pt x="232" y="50"/>
                      <a:pt x="191" y="83"/>
                      <a:pt x="191" y="83"/>
                    </a:cubicBezTo>
                    <a:cubicBezTo>
                      <a:pt x="191" y="83"/>
                      <a:pt x="25" y="104"/>
                      <a:pt x="8" y="358"/>
                    </a:cubicBezTo>
                    <a:cubicBezTo>
                      <a:pt x="0" y="688"/>
                      <a:pt x="330" y="678"/>
                      <a:pt x="615" y="673"/>
                    </a:cubicBezTo>
                    <a:cubicBezTo>
                      <a:pt x="962" y="651"/>
                      <a:pt x="898" y="90"/>
                      <a:pt x="652" y="9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96" name="Freeform 170"/>
              <p:cNvSpPr>
                <a:spLocks noChangeArrowheads="1"/>
              </p:cNvSpPr>
              <p:nvPr/>
            </p:nvSpPr>
            <p:spPr bwMode="auto">
              <a:xfrm>
                <a:off x="3380" y="593"/>
                <a:ext cx="1209" cy="655"/>
              </a:xfrm>
              <a:custGeom>
                <a:avLst/>
                <a:gdLst>
                  <a:gd name="T0" fmla="*/ 982 w 420"/>
                  <a:gd name="T1" fmla="*/ 410 h 249"/>
                  <a:gd name="T2" fmla="*/ 734 w 420"/>
                  <a:gd name="T3" fmla="*/ 376 h 249"/>
                  <a:gd name="T4" fmla="*/ 691 w 420"/>
                  <a:gd name="T5" fmla="*/ 116 h 249"/>
                  <a:gd name="T6" fmla="*/ 426 w 420"/>
                  <a:gd name="T7" fmla="*/ 21 h 249"/>
                  <a:gd name="T8" fmla="*/ 322 w 420"/>
                  <a:gd name="T9" fmla="*/ 213 h 249"/>
                  <a:gd name="T10" fmla="*/ 510 w 420"/>
                  <a:gd name="T11" fmla="*/ 368 h 249"/>
                  <a:gd name="T12" fmla="*/ 0 w 420"/>
                  <a:gd name="T13" fmla="*/ 510 h 249"/>
                  <a:gd name="T14" fmla="*/ 273 w 420"/>
                  <a:gd name="T15" fmla="*/ 458 h 249"/>
                  <a:gd name="T16" fmla="*/ 216 w 420"/>
                  <a:gd name="T17" fmla="*/ 587 h 249"/>
                  <a:gd name="T18" fmla="*/ 541 w 420"/>
                  <a:gd name="T19" fmla="*/ 513 h 249"/>
                  <a:gd name="T20" fmla="*/ 820 w 420"/>
                  <a:gd name="T21" fmla="*/ 655 h 249"/>
                  <a:gd name="T22" fmla="*/ 866 w 420"/>
                  <a:gd name="T23" fmla="*/ 492 h 249"/>
                  <a:gd name="T24" fmla="*/ 1209 w 420"/>
                  <a:gd name="T25" fmla="*/ 597 h 249"/>
                  <a:gd name="T26" fmla="*/ 982 w 420"/>
                  <a:gd name="T27" fmla="*/ 410 h 24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420" h="249">
                    <a:moveTo>
                      <a:pt x="341" y="156"/>
                    </a:moveTo>
                    <a:cubicBezTo>
                      <a:pt x="295" y="137"/>
                      <a:pt x="255" y="143"/>
                      <a:pt x="255" y="143"/>
                    </a:cubicBezTo>
                    <a:cubicBezTo>
                      <a:pt x="255" y="143"/>
                      <a:pt x="273" y="91"/>
                      <a:pt x="240" y="44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49"/>
                      <a:pt x="112" y="81"/>
                    </a:cubicBezTo>
                    <a:cubicBezTo>
                      <a:pt x="160" y="23"/>
                      <a:pt x="216" y="83"/>
                      <a:pt x="177" y="140"/>
                    </a:cubicBezTo>
                    <a:cubicBezTo>
                      <a:pt x="143" y="140"/>
                      <a:pt x="70" y="117"/>
                      <a:pt x="0" y="194"/>
                    </a:cubicBezTo>
                    <a:cubicBezTo>
                      <a:pt x="0" y="194"/>
                      <a:pt x="65" y="170"/>
                      <a:pt x="95" y="174"/>
                    </a:cubicBezTo>
                    <a:cubicBezTo>
                      <a:pt x="74" y="198"/>
                      <a:pt x="75" y="223"/>
                      <a:pt x="75" y="223"/>
                    </a:cubicBezTo>
                    <a:cubicBezTo>
                      <a:pt x="75" y="223"/>
                      <a:pt x="133" y="196"/>
                      <a:pt x="188" y="195"/>
                    </a:cubicBezTo>
                    <a:cubicBezTo>
                      <a:pt x="237" y="210"/>
                      <a:pt x="285" y="249"/>
                      <a:pt x="285" y="249"/>
                    </a:cubicBezTo>
                    <a:cubicBezTo>
                      <a:pt x="285" y="249"/>
                      <a:pt x="310" y="227"/>
                      <a:pt x="301" y="187"/>
                    </a:cubicBezTo>
                    <a:cubicBezTo>
                      <a:pt x="338" y="194"/>
                      <a:pt x="420" y="227"/>
                      <a:pt x="420" y="227"/>
                    </a:cubicBezTo>
                    <a:cubicBezTo>
                      <a:pt x="420" y="227"/>
                      <a:pt x="401" y="183"/>
                      <a:pt x="341" y="156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97" name="Freeform 171"/>
              <p:cNvSpPr>
                <a:spLocks noChangeArrowheads="1"/>
              </p:cNvSpPr>
              <p:nvPr/>
            </p:nvSpPr>
            <p:spPr bwMode="auto">
              <a:xfrm>
                <a:off x="3942" y="692"/>
                <a:ext cx="69" cy="329"/>
              </a:xfrm>
              <a:custGeom>
                <a:avLst/>
                <a:gdLst>
                  <a:gd name="T0" fmla="*/ 0 w 29"/>
                  <a:gd name="T1" fmla="*/ 0 h 139"/>
                  <a:gd name="T2" fmla="*/ 36 w 29"/>
                  <a:gd name="T3" fmla="*/ 128 h 139"/>
                  <a:gd name="T4" fmla="*/ 24 w 29"/>
                  <a:gd name="T5" fmla="*/ 329 h 139"/>
                  <a:gd name="T6" fmla="*/ 50 w 29"/>
                  <a:gd name="T7" fmla="*/ 128 h 139"/>
                  <a:gd name="T8" fmla="*/ 0 w 29"/>
                  <a:gd name="T9" fmla="*/ 0 h 1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" h="139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9"/>
                      <a:pt x="10" y="139"/>
                    </a:cubicBezTo>
                    <a:cubicBezTo>
                      <a:pt x="10" y="139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98" name="Freeform 172"/>
              <p:cNvSpPr>
                <a:spLocks noChangeArrowheads="1"/>
              </p:cNvSpPr>
              <p:nvPr/>
            </p:nvSpPr>
            <p:spPr bwMode="auto">
              <a:xfrm>
                <a:off x="3380" y="903"/>
                <a:ext cx="425" cy="134"/>
              </a:xfrm>
              <a:custGeom>
                <a:avLst/>
                <a:gdLst>
                  <a:gd name="T0" fmla="*/ 264 w 180"/>
                  <a:gd name="T1" fmla="*/ 2 h 57"/>
                  <a:gd name="T2" fmla="*/ 0 w 180"/>
                  <a:gd name="T3" fmla="*/ 134 h 57"/>
                  <a:gd name="T4" fmla="*/ 234 w 180"/>
                  <a:gd name="T5" fmla="*/ 24 h 57"/>
                  <a:gd name="T6" fmla="*/ 425 w 180"/>
                  <a:gd name="T7" fmla="*/ 28 h 57"/>
                  <a:gd name="T8" fmla="*/ 264 w 180"/>
                  <a:gd name="T9" fmla="*/ 2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0" h="57">
                    <a:moveTo>
                      <a:pt x="112" y="1"/>
                    </a:moveTo>
                    <a:cubicBezTo>
                      <a:pt x="84" y="3"/>
                      <a:pt x="21" y="24"/>
                      <a:pt x="0" y="57"/>
                    </a:cubicBezTo>
                    <a:cubicBezTo>
                      <a:pt x="46" y="28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99" name="Freeform 173"/>
              <p:cNvSpPr>
                <a:spLocks noChangeArrowheads="1"/>
              </p:cNvSpPr>
              <p:nvPr/>
            </p:nvSpPr>
            <p:spPr bwMode="auto">
              <a:xfrm>
                <a:off x="4391" y="1215"/>
                <a:ext cx="476" cy="1580"/>
              </a:xfrm>
              <a:custGeom>
                <a:avLst/>
                <a:gdLst>
                  <a:gd name="T0" fmla="*/ 0 w 212"/>
                  <a:gd name="T1" fmla="*/ 0 h 582"/>
                  <a:gd name="T2" fmla="*/ 231 w 212"/>
                  <a:gd name="T3" fmla="*/ 464 h 582"/>
                  <a:gd name="T4" fmla="*/ 27 w 212"/>
                  <a:gd name="T5" fmla="*/ 1580 h 582"/>
                  <a:gd name="T6" fmla="*/ 130 w 212"/>
                  <a:gd name="T7" fmla="*/ 1507 h 582"/>
                  <a:gd name="T8" fmla="*/ 317 w 212"/>
                  <a:gd name="T9" fmla="*/ 513 h 582"/>
                  <a:gd name="T10" fmla="*/ 0 w 212"/>
                  <a:gd name="T11" fmla="*/ 0 h 58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12" h="582">
                    <a:moveTo>
                      <a:pt x="0" y="0"/>
                    </a:moveTo>
                    <a:cubicBezTo>
                      <a:pt x="0" y="0"/>
                      <a:pt x="85" y="87"/>
                      <a:pt x="103" y="171"/>
                    </a:cubicBezTo>
                    <a:cubicBezTo>
                      <a:pt x="167" y="463"/>
                      <a:pt x="42" y="563"/>
                      <a:pt x="12" y="582"/>
                    </a:cubicBezTo>
                    <a:cubicBezTo>
                      <a:pt x="58" y="555"/>
                      <a:pt x="58" y="555"/>
                      <a:pt x="58" y="555"/>
                    </a:cubicBezTo>
                    <a:cubicBezTo>
                      <a:pt x="58" y="555"/>
                      <a:pt x="212" y="522"/>
                      <a:pt x="141" y="189"/>
                    </a:cubicBezTo>
                    <a:cubicBezTo>
                      <a:pt x="125" y="114"/>
                      <a:pt x="68" y="12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300" name="Freeform 174"/>
              <p:cNvSpPr>
                <a:spLocks noChangeArrowheads="1"/>
              </p:cNvSpPr>
              <p:nvPr/>
            </p:nvSpPr>
            <p:spPr bwMode="auto">
              <a:xfrm>
                <a:off x="4377" y="1207"/>
                <a:ext cx="490" cy="1496"/>
              </a:xfrm>
              <a:custGeom>
                <a:avLst/>
                <a:gdLst>
                  <a:gd name="T0" fmla="*/ 195 w 211"/>
                  <a:gd name="T1" fmla="*/ 159 h 516"/>
                  <a:gd name="T2" fmla="*/ 0 w 211"/>
                  <a:gd name="T3" fmla="*/ 0 h 516"/>
                  <a:gd name="T4" fmla="*/ 309 w 211"/>
                  <a:gd name="T5" fmla="*/ 444 h 516"/>
                  <a:gd name="T6" fmla="*/ 300 w 211"/>
                  <a:gd name="T7" fmla="*/ 1493 h 516"/>
                  <a:gd name="T8" fmla="*/ 323 w 211"/>
                  <a:gd name="T9" fmla="*/ 1496 h 516"/>
                  <a:gd name="T10" fmla="*/ 362 w 211"/>
                  <a:gd name="T11" fmla="*/ 586 h 516"/>
                  <a:gd name="T12" fmla="*/ 195 w 211"/>
                  <a:gd name="T13" fmla="*/ 159 h 51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11" h="516">
                    <a:moveTo>
                      <a:pt x="84" y="55"/>
                    </a:moveTo>
                    <a:cubicBezTo>
                      <a:pt x="65" y="33"/>
                      <a:pt x="31" y="3"/>
                      <a:pt x="0" y="0"/>
                    </a:cubicBezTo>
                    <a:cubicBezTo>
                      <a:pt x="49" y="25"/>
                      <a:pt x="99" y="59"/>
                      <a:pt x="133" y="153"/>
                    </a:cubicBezTo>
                    <a:cubicBezTo>
                      <a:pt x="209" y="364"/>
                      <a:pt x="129" y="515"/>
                      <a:pt x="129" y="515"/>
                    </a:cubicBezTo>
                    <a:cubicBezTo>
                      <a:pt x="129" y="515"/>
                      <a:pt x="129" y="515"/>
                      <a:pt x="139" y="516"/>
                    </a:cubicBezTo>
                    <a:cubicBezTo>
                      <a:pt x="139" y="516"/>
                      <a:pt x="211" y="405"/>
                      <a:pt x="156" y="202"/>
                    </a:cubicBezTo>
                    <a:cubicBezTo>
                      <a:pt x="131" y="114"/>
                      <a:pt x="104" y="79"/>
                      <a:pt x="84" y="5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301" name="Freeform 175"/>
              <p:cNvSpPr>
                <a:spLocks noChangeArrowheads="1"/>
              </p:cNvSpPr>
              <p:nvPr/>
            </p:nvSpPr>
            <p:spPr bwMode="auto">
              <a:xfrm>
                <a:off x="4053" y="1283"/>
                <a:ext cx="471" cy="1363"/>
              </a:xfrm>
              <a:custGeom>
                <a:avLst/>
                <a:gdLst>
                  <a:gd name="T0" fmla="*/ 182 w 199"/>
                  <a:gd name="T1" fmla="*/ 0 h 577"/>
                  <a:gd name="T2" fmla="*/ 258 w 199"/>
                  <a:gd name="T3" fmla="*/ 383 h 577"/>
                  <a:gd name="T4" fmla="*/ 0 w 199"/>
                  <a:gd name="T5" fmla="*/ 1323 h 577"/>
                  <a:gd name="T6" fmla="*/ 123 w 199"/>
                  <a:gd name="T7" fmla="*/ 1363 h 577"/>
                  <a:gd name="T8" fmla="*/ 348 w 199"/>
                  <a:gd name="T9" fmla="*/ 343 h 577"/>
                  <a:gd name="T10" fmla="*/ 182 w 199"/>
                  <a:gd name="T11" fmla="*/ 0 h 5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99" h="577">
                    <a:moveTo>
                      <a:pt x="77" y="0"/>
                    </a:moveTo>
                    <a:cubicBezTo>
                      <a:pt x="77" y="0"/>
                      <a:pt x="104" y="94"/>
                      <a:pt x="109" y="162"/>
                    </a:cubicBezTo>
                    <a:cubicBezTo>
                      <a:pt x="128" y="431"/>
                      <a:pt x="0" y="560"/>
                      <a:pt x="0" y="560"/>
                    </a:cubicBezTo>
                    <a:cubicBezTo>
                      <a:pt x="52" y="577"/>
                      <a:pt x="52" y="577"/>
                      <a:pt x="52" y="577"/>
                    </a:cubicBezTo>
                    <a:cubicBezTo>
                      <a:pt x="52" y="577"/>
                      <a:pt x="199" y="450"/>
                      <a:pt x="147" y="145"/>
                    </a:cubicBezTo>
                    <a:cubicBezTo>
                      <a:pt x="134" y="58"/>
                      <a:pt x="77" y="0"/>
                      <a:pt x="77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302" name="Freeform 176"/>
              <p:cNvSpPr>
                <a:spLocks noChangeArrowheads="1"/>
              </p:cNvSpPr>
              <p:nvPr/>
            </p:nvSpPr>
            <p:spPr bwMode="auto">
              <a:xfrm>
                <a:off x="4198" y="1264"/>
                <a:ext cx="337" cy="1382"/>
              </a:xfrm>
              <a:custGeom>
                <a:avLst/>
                <a:gdLst>
                  <a:gd name="T0" fmla="*/ 2 w 143"/>
                  <a:gd name="T1" fmla="*/ 0 h 585"/>
                  <a:gd name="T2" fmla="*/ 203 w 143"/>
                  <a:gd name="T3" fmla="*/ 428 h 585"/>
                  <a:gd name="T4" fmla="*/ 0 w 143"/>
                  <a:gd name="T5" fmla="*/ 1332 h 585"/>
                  <a:gd name="T6" fmla="*/ 71 w 143"/>
                  <a:gd name="T7" fmla="*/ 1290 h 585"/>
                  <a:gd name="T8" fmla="*/ 212 w 143"/>
                  <a:gd name="T9" fmla="*/ 345 h 585"/>
                  <a:gd name="T10" fmla="*/ 2 w 143"/>
                  <a:gd name="T11" fmla="*/ 0 h 58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43" h="585">
                    <a:moveTo>
                      <a:pt x="1" y="0"/>
                    </a:moveTo>
                    <a:cubicBezTo>
                      <a:pt x="23" y="14"/>
                      <a:pt x="79" y="99"/>
                      <a:pt x="86" y="181"/>
                    </a:cubicBezTo>
                    <a:cubicBezTo>
                      <a:pt x="108" y="422"/>
                      <a:pt x="0" y="564"/>
                      <a:pt x="0" y="564"/>
                    </a:cubicBezTo>
                    <a:cubicBezTo>
                      <a:pt x="0" y="564"/>
                      <a:pt x="9" y="585"/>
                      <a:pt x="30" y="546"/>
                    </a:cubicBezTo>
                    <a:cubicBezTo>
                      <a:pt x="51" y="507"/>
                      <a:pt x="143" y="348"/>
                      <a:pt x="90" y="146"/>
                    </a:cubicBezTo>
                    <a:cubicBezTo>
                      <a:pt x="67" y="55"/>
                      <a:pt x="25" y="7"/>
                      <a:pt x="1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303" name="Freeform 177"/>
              <p:cNvSpPr>
                <a:spLocks noChangeArrowheads="1"/>
              </p:cNvSpPr>
              <p:nvPr/>
            </p:nvSpPr>
            <p:spPr bwMode="auto">
              <a:xfrm>
                <a:off x="3425" y="1219"/>
                <a:ext cx="373" cy="1429"/>
              </a:xfrm>
              <a:custGeom>
                <a:avLst/>
                <a:gdLst>
                  <a:gd name="T0" fmla="*/ 196 w 158"/>
                  <a:gd name="T1" fmla="*/ 1122 h 605"/>
                  <a:gd name="T2" fmla="*/ 97 w 158"/>
                  <a:gd name="T3" fmla="*/ 609 h 605"/>
                  <a:gd name="T4" fmla="*/ 97 w 158"/>
                  <a:gd name="T5" fmla="*/ 607 h 605"/>
                  <a:gd name="T6" fmla="*/ 106 w 158"/>
                  <a:gd name="T7" fmla="*/ 257 h 605"/>
                  <a:gd name="T8" fmla="*/ 248 w 158"/>
                  <a:gd name="T9" fmla="*/ 0 h 605"/>
                  <a:gd name="T10" fmla="*/ 61 w 158"/>
                  <a:gd name="T11" fmla="*/ 142 h 605"/>
                  <a:gd name="T12" fmla="*/ 2 w 158"/>
                  <a:gd name="T13" fmla="*/ 484 h 605"/>
                  <a:gd name="T14" fmla="*/ 7 w 158"/>
                  <a:gd name="T15" fmla="*/ 560 h 605"/>
                  <a:gd name="T16" fmla="*/ 0 w 158"/>
                  <a:gd name="T17" fmla="*/ 565 h 605"/>
                  <a:gd name="T18" fmla="*/ 31 w 158"/>
                  <a:gd name="T19" fmla="*/ 940 h 605"/>
                  <a:gd name="T20" fmla="*/ 191 w 158"/>
                  <a:gd name="T21" fmla="*/ 1429 h 605"/>
                  <a:gd name="T22" fmla="*/ 373 w 158"/>
                  <a:gd name="T23" fmla="*/ 1412 h 605"/>
                  <a:gd name="T24" fmla="*/ 196 w 158"/>
                  <a:gd name="T25" fmla="*/ 1122 h 60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8" h="605">
                    <a:moveTo>
                      <a:pt x="83" y="475"/>
                    </a:moveTo>
                    <a:cubicBezTo>
                      <a:pt x="61" y="396"/>
                      <a:pt x="41" y="258"/>
                      <a:pt x="41" y="258"/>
                    </a:cubicBezTo>
                    <a:cubicBezTo>
                      <a:pt x="41" y="258"/>
                      <a:pt x="41" y="258"/>
                      <a:pt x="41" y="257"/>
                    </a:cubicBezTo>
                    <a:cubicBezTo>
                      <a:pt x="37" y="222"/>
                      <a:pt x="33" y="161"/>
                      <a:pt x="45" y="109"/>
                    </a:cubicBezTo>
                    <a:cubicBezTo>
                      <a:pt x="55" y="70"/>
                      <a:pt x="105" y="0"/>
                      <a:pt x="105" y="0"/>
                    </a:cubicBezTo>
                    <a:cubicBezTo>
                      <a:pt x="105" y="0"/>
                      <a:pt x="41" y="30"/>
                      <a:pt x="26" y="60"/>
                    </a:cubicBezTo>
                    <a:cubicBezTo>
                      <a:pt x="10" y="90"/>
                      <a:pt x="1" y="200"/>
                      <a:pt x="1" y="205"/>
                    </a:cubicBezTo>
                    <a:cubicBezTo>
                      <a:pt x="1" y="208"/>
                      <a:pt x="2" y="221"/>
                      <a:pt x="3" y="237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0" y="239"/>
                      <a:pt x="3" y="344"/>
                      <a:pt x="13" y="398"/>
                    </a:cubicBezTo>
                    <a:cubicBezTo>
                      <a:pt x="35" y="514"/>
                      <a:pt x="81" y="605"/>
                      <a:pt x="81" y="605"/>
                    </a:cubicBezTo>
                    <a:cubicBezTo>
                      <a:pt x="81" y="605"/>
                      <a:pt x="81" y="605"/>
                      <a:pt x="158" y="598"/>
                    </a:cubicBezTo>
                    <a:cubicBezTo>
                      <a:pt x="158" y="598"/>
                      <a:pt x="106" y="554"/>
                      <a:pt x="83" y="475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304" name="Freeform 178"/>
              <p:cNvSpPr>
                <a:spLocks noChangeArrowheads="1"/>
              </p:cNvSpPr>
              <p:nvPr/>
            </p:nvSpPr>
            <p:spPr bwMode="auto">
              <a:xfrm>
                <a:off x="3314" y="1193"/>
                <a:ext cx="388" cy="1429"/>
              </a:xfrm>
              <a:custGeom>
                <a:avLst/>
                <a:gdLst>
                  <a:gd name="T0" fmla="*/ 388 w 164"/>
                  <a:gd name="T1" fmla="*/ 9 h 605"/>
                  <a:gd name="T2" fmla="*/ 109 w 164"/>
                  <a:gd name="T3" fmla="*/ 300 h 605"/>
                  <a:gd name="T4" fmla="*/ 260 w 164"/>
                  <a:gd name="T5" fmla="*/ 1396 h 605"/>
                  <a:gd name="T6" fmla="*/ 336 w 164"/>
                  <a:gd name="T7" fmla="*/ 1410 h 605"/>
                  <a:gd name="T8" fmla="*/ 154 w 164"/>
                  <a:gd name="T9" fmla="*/ 293 h 605"/>
                  <a:gd name="T10" fmla="*/ 388 w 164"/>
                  <a:gd name="T11" fmla="*/ 9 h 60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64" h="605">
                    <a:moveTo>
                      <a:pt x="164" y="4"/>
                    </a:moveTo>
                    <a:cubicBezTo>
                      <a:pt x="164" y="4"/>
                      <a:pt x="83" y="0"/>
                      <a:pt x="46" y="127"/>
                    </a:cubicBezTo>
                    <a:cubicBezTo>
                      <a:pt x="0" y="452"/>
                      <a:pt x="83" y="547"/>
                      <a:pt x="110" y="591"/>
                    </a:cubicBezTo>
                    <a:cubicBezTo>
                      <a:pt x="128" y="605"/>
                      <a:pt x="142" y="597"/>
                      <a:pt x="142" y="597"/>
                    </a:cubicBezTo>
                    <a:cubicBezTo>
                      <a:pt x="142" y="597"/>
                      <a:pt x="0" y="475"/>
                      <a:pt x="65" y="124"/>
                    </a:cubicBezTo>
                    <a:cubicBezTo>
                      <a:pt x="76" y="61"/>
                      <a:pt x="164" y="4"/>
                      <a:pt x="164" y="4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305" name="Freeform 179"/>
              <p:cNvSpPr>
                <a:spLocks noChangeArrowheads="1"/>
              </p:cNvSpPr>
              <p:nvPr/>
            </p:nvSpPr>
            <p:spPr bwMode="auto">
              <a:xfrm>
                <a:off x="2794" y="1115"/>
                <a:ext cx="582" cy="1363"/>
              </a:xfrm>
              <a:custGeom>
                <a:avLst/>
                <a:gdLst>
                  <a:gd name="T0" fmla="*/ 182 w 246"/>
                  <a:gd name="T1" fmla="*/ 919 h 577"/>
                  <a:gd name="T2" fmla="*/ 194 w 246"/>
                  <a:gd name="T3" fmla="*/ 361 h 577"/>
                  <a:gd name="T4" fmla="*/ 530 w 246"/>
                  <a:gd name="T5" fmla="*/ 31 h 577"/>
                  <a:gd name="T6" fmla="*/ 279 w 246"/>
                  <a:gd name="T7" fmla="*/ 78 h 577"/>
                  <a:gd name="T8" fmla="*/ 90 w 246"/>
                  <a:gd name="T9" fmla="*/ 222 h 577"/>
                  <a:gd name="T10" fmla="*/ 71 w 246"/>
                  <a:gd name="T11" fmla="*/ 924 h 577"/>
                  <a:gd name="T12" fmla="*/ 582 w 246"/>
                  <a:gd name="T13" fmla="*/ 1354 h 577"/>
                  <a:gd name="T14" fmla="*/ 182 w 246"/>
                  <a:gd name="T15" fmla="*/ 919 h 57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46" h="577">
                    <a:moveTo>
                      <a:pt x="77" y="389"/>
                    </a:moveTo>
                    <a:cubicBezTo>
                      <a:pt x="75" y="360"/>
                      <a:pt x="44" y="269"/>
                      <a:pt x="82" y="153"/>
                    </a:cubicBezTo>
                    <a:cubicBezTo>
                      <a:pt x="108" y="70"/>
                      <a:pt x="179" y="27"/>
                      <a:pt x="224" y="13"/>
                    </a:cubicBezTo>
                    <a:cubicBezTo>
                      <a:pt x="174" y="0"/>
                      <a:pt x="118" y="33"/>
                      <a:pt x="118" y="33"/>
                    </a:cubicBezTo>
                    <a:cubicBezTo>
                      <a:pt x="118" y="33"/>
                      <a:pt x="52" y="63"/>
                      <a:pt x="38" y="94"/>
                    </a:cubicBezTo>
                    <a:cubicBezTo>
                      <a:pt x="24" y="126"/>
                      <a:pt x="0" y="240"/>
                      <a:pt x="30" y="391"/>
                    </a:cubicBezTo>
                    <a:cubicBezTo>
                      <a:pt x="58" y="544"/>
                      <a:pt x="165" y="577"/>
                      <a:pt x="246" y="573"/>
                    </a:cubicBezTo>
                    <a:cubicBezTo>
                      <a:pt x="161" y="539"/>
                      <a:pt x="82" y="447"/>
                      <a:pt x="77" y="38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306" name="Freeform 180"/>
              <p:cNvSpPr>
                <a:spLocks noChangeArrowheads="1"/>
              </p:cNvSpPr>
              <p:nvPr/>
            </p:nvSpPr>
            <p:spPr bwMode="auto">
              <a:xfrm>
                <a:off x="2809" y="1096"/>
                <a:ext cx="472" cy="1304"/>
              </a:xfrm>
              <a:custGeom>
                <a:avLst/>
                <a:gdLst>
                  <a:gd name="T0" fmla="*/ 472 w 200"/>
                  <a:gd name="T1" fmla="*/ 43 h 552"/>
                  <a:gd name="T2" fmla="*/ 253 w 200"/>
                  <a:gd name="T3" fmla="*/ 71 h 552"/>
                  <a:gd name="T4" fmla="*/ 68 w 200"/>
                  <a:gd name="T5" fmla="*/ 345 h 552"/>
                  <a:gd name="T6" fmla="*/ 38 w 200"/>
                  <a:gd name="T7" fmla="*/ 874 h 552"/>
                  <a:gd name="T8" fmla="*/ 321 w 200"/>
                  <a:gd name="T9" fmla="*/ 1304 h 552"/>
                  <a:gd name="T10" fmla="*/ 330 w 200"/>
                  <a:gd name="T11" fmla="*/ 1269 h 552"/>
                  <a:gd name="T12" fmla="*/ 118 w 200"/>
                  <a:gd name="T13" fmla="*/ 1006 h 552"/>
                  <a:gd name="T14" fmla="*/ 47 w 200"/>
                  <a:gd name="T15" fmla="*/ 704 h 552"/>
                  <a:gd name="T16" fmla="*/ 168 w 200"/>
                  <a:gd name="T17" fmla="*/ 243 h 552"/>
                  <a:gd name="T18" fmla="*/ 472 w 200"/>
                  <a:gd name="T19" fmla="*/ 43 h 55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00" h="552">
                    <a:moveTo>
                      <a:pt x="200" y="18"/>
                    </a:moveTo>
                    <a:cubicBezTo>
                      <a:pt x="189" y="0"/>
                      <a:pt x="130" y="16"/>
                      <a:pt x="107" y="30"/>
                    </a:cubicBezTo>
                    <a:cubicBezTo>
                      <a:pt x="85" y="44"/>
                      <a:pt x="54" y="90"/>
                      <a:pt x="29" y="146"/>
                    </a:cubicBezTo>
                    <a:cubicBezTo>
                      <a:pt x="4" y="202"/>
                      <a:pt x="0" y="262"/>
                      <a:pt x="16" y="370"/>
                    </a:cubicBezTo>
                    <a:cubicBezTo>
                      <a:pt x="32" y="480"/>
                      <a:pt x="136" y="552"/>
                      <a:pt x="136" y="552"/>
                    </a:cubicBezTo>
                    <a:cubicBezTo>
                      <a:pt x="136" y="552"/>
                      <a:pt x="139" y="545"/>
                      <a:pt x="140" y="537"/>
                    </a:cubicBezTo>
                    <a:cubicBezTo>
                      <a:pt x="96" y="504"/>
                      <a:pt x="58" y="456"/>
                      <a:pt x="50" y="426"/>
                    </a:cubicBezTo>
                    <a:cubicBezTo>
                      <a:pt x="41" y="390"/>
                      <a:pt x="20" y="354"/>
                      <a:pt x="20" y="298"/>
                    </a:cubicBezTo>
                    <a:cubicBezTo>
                      <a:pt x="20" y="241"/>
                      <a:pt x="38" y="173"/>
                      <a:pt x="71" y="103"/>
                    </a:cubicBezTo>
                    <a:cubicBezTo>
                      <a:pt x="103" y="33"/>
                      <a:pt x="175" y="24"/>
                      <a:pt x="200" y="1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307" name="Freeform 190"/>
              <p:cNvSpPr>
                <a:spLocks noChangeArrowheads="1"/>
              </p:cNvSpPr>
              <p:nvPr/>
            </p:nvSpPr>
            <p:spPr bwMode="auto">
              <a:xfrm>
                <a:off x="0" y="196"/>
                <a:ext cx="4212" cy="3912"/>
              </a:xfrm>
              <a:custGeom>
                <a:avLst/>
                <a:gdLst>
                  <a:gd name="T0" fmla="*/ 824 w 1783"/>
                  <a:gd name="T1" fmla="*/ 3683 h 1656"/>
                  <a:gd name="T2" fmla="*/ 2140 w 1783"/>
                  <a:gd name="T3" fmla="*/ 3886 h 1656"/>
                  <a:gd name="T4" fmla="*/ 3522 w 1783"/>
                  <a:gd name="T5" fmla="*/ 3659 h 1656"/>
                  <a:gd name="T6" fmla="*/ 4011 w 1783"/>
                  <a:gd name="T7" fmla="*/ 2908 h 1656"/>
                  <a:gd name="T8" fmla="*/ 3959 w 1783"/>
                  <a:gd name="T9" fmla="*/ 1604 h 1656"/>
                  <a:gd name="T10" fmla="*/ 3052 w 1783"/>
                  <a:gd name="T11" fmla="*/ 862 h 1656"/>
                  <a:gd name="T12" fmla="*/ 2362 w 1783"/>
                  <a:gd name="T13" fmla="*/ 487 h 1656"/>
                  <a:gd name="T14" fmla="*/ 2242 w 1783"/>
                  <a:gd name="T15" fmla="*/ 66 h 1656"/>
                  <a:gd name="T16" fmla="*/ 1765 w 1783"/>
                  <a:gd name="T17" fmla="*/ 116 h 1656"/>
                  <a:gd name="T18" fmla="*/ 1826 w 1783"/>
                  <a:gd name="T19" fmla="*/ 454 h 1656"/>
                  <a:gd name="T20" fmla="*/ 1342 w 1783"/>
                  <a:gd name="T21" fmla="*/ 491 h 1656"/>
                  <a:gd name="T22" fmla="*/ 959 w 1783"/>
                  <a:gd name="T23" fmla="*/ 746 h 1656"/>
                  <a:gd name="T24" fmla="*/ 565 w 1783"/>
                  <a:gd name="T25" fmla="*/ 881 h 1656"/>
                  <a:gd name="T26" fmla="*/ 0 w 1783"/>
                  <a:gd name="T27" fmla="*/ 1732 h 1656"/>
                  <a:gd name="T28" fmla="*/ 0 w 1783"/>
                  <a:gd name="T29" fmla="*/ 2849 h 1656"/>
                  <a:gd name="T30" fmla="*/ 824 w 1783"/>
                  <a:gd name="T31" fmla="*/ 3683 h 165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783" h="1656">
                    <a:moveTo>
                      <a:pt x="349" y="1559"/>
                    </a:moveTo>
                    <a:cubicBezTo>
                      <a:pt x="472" y="1626"/>
                      <a:pt x="765" y="1637"/>
                      <a:pt x="906" y="1645"/>
                    </a:cubicBezTo>
                    <a:cubicBezTo>
                      <a:pt x="1093" y="1656"/>
                      <a:pt x="1368" y="1632"/>
                      <a:pt x="1491" y="1549"/>
                    </a:cubicBezTo>
                    <a:cubicBezTo>
                      <a:pt x="1569" y="1495"/>
                      <a:pt x="1663" y="1319"/>
                      <a:pt x="1698" y="1231"/>
                    </a:cubicBezTo>
                    <a:cubicBezTo>
                      <a:pt x="1747" y="1102"/>
                      <a:pt x="1783" y="945"/>
                      <a:pt x="1676" y="679"/>
                    </a:cubicBezTo>
                    <a:cubicBezTo>
                      <a:pt x="1591" y="465"/>
                      <a:pt x="1416" y="355"/>
                      <a:pt x="1292" y="365"/>
                    </a:cubicBezTo>
                    <a:cubicBezTo>
                      <a:pt x="1247" y="284"/>
                      <a:pt x="1141" y="207"/>
                      <a:pt x="1000" y="206"/>
                    </a:cubicBezTo>
                    <a:cubicBezTo>
                      <a:pt x="992" y="122"/>
                      <a:pt x="979" y="83"/>
                      <a:pt x="949" y="28"/>
                    </a:cubicBezTo>
                    <a:cubicBezTo>
                      <a:pt x="897" y="0"/>
                      <a:pt x="782" y="21"/>
                      <a:pt x="747" y="49"/>
                    </a:cubicBezTo>
                    <a:cubicBezTo>
                      <a:pt x="773" y="93"/>
                      <a:pt x="780" y="158"/>
                      <a:pt x="773" y="192"/>
                    </a:cubicBezTo>
                    <a:cubicBezTo>
                      <a:pt x="773" y="192"/>
                      <a:pt x="649" y="174"/>
                      <a:pt x="568" y="208"/>
                    </a:cubicBezTo>
                    <a:cubicBezTo>
                      <a:pt x="490" y="240"/>
                      <a:pt x="406" y="316"/>
                      <a:pt x="406" y="316"/>
                    </a:cubicBezTo>
                    <a:cubicBezTo>
                      <a:pt x="406" y="316"/>
                      <a:pt x="300" y="338"/>
                      <a:pt x="239" y="373"/>
                    </a:cubicBezTo>
                    <a:cubicBezTo>
                      <a:pt x="161" y="416"/>
                      <a:pt x="47" y="521"/>
                      <a:pt x="0" y="733"/>
                    </a:cubicBezTo>
                    <a:cubicBezTo>
                      <a:pt x="0" y="1206"/>
                      <a:pt x="0" y="1206"/>
                      <a:pt x="0" y="1206"/>
                    </a:cubicBezTo>
                    <a:cubicBezTo>
                      <a:pt x="65" y="1332"/>
                      <a:pt x="204" y="1482"/>
                      <a:pt x="349" y="155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308" name="Freeform 191"/>
              <p:cNvSpPr>
                <a:spLocks noChangeArrowheads="1"/>
              </p:cNvSpPr>
              <p:nvPr/>
            </p:nvSpPr>
            <p:spPr bwMode="auto">
              <a:xfrm>
                <a:off x="69" y="723"/>
                <a:ext cx="4263" cy="3052"/>
              </a:xfrm>
              <a:custGeom>
                <a:avLst/>
                <a:gdLst>
                  <a:gd name="T0" fmla="*/ 2888 w 1805"/>
                  <a:gd name="T1" fmla="*/ 416 h 1292"/>
                  <a:gd name="T2" fmla="*/ 1448 w 1805"/>
                  <a:gd name="T3" fmla="*/ 123 h 1292"/>
                  <a:gd name="T4" fmla="*/ 848 w 1805"/>
                  <a:gd name="T5" fmla="*/ 359 h 1292"/>
                  <a:gd name="T6" fmla="*/ 35 w 1805"/>
                  <a:gd name="T7" fmla="*/ 1590 h 1292"/>
                  <a:gd name="T8" fmla="*/ 2723 w 1805"/>
                  <a:gd name="T9" fmla="*/ 2983 h 1292"/>
                  <a:gd name="T10" fmla="*/ 2888 w 1805"/>
                  <a:gd name="T11" fmla="*/ 416 h 12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805" h="1292">
                    <a:moveTo>
                      <a:pt x="1223" y="176"/>
                    </a:moveTo>
                    <a:cubicBezTo>
                      <a:pt x="1087" y="0"/>
                      <a:pt x="798" y="12"/>
                      <a:pt x="613" y="52"/>
                    </a:cubicBezTo>
                    <a:cubicBezTo>
                      <a:pt x="434" y="93"/>
                      <a:pt x="359" y="152"/>
                      <a:pt x="359" y="152"/>
                    </a:cubicBezTo>
                    <a:cubicBezTo>
                      <a:pt x="359" y="152"/>
                      <a:pt x="45" y="194"/>
                      <a:pt x="15" y="673"/>
                    </a:cubicBezTo>
                    <a:cubicBezTo>
                      <a:pt x="0" y="1292"/>
                      <a:pt x="619" y="1271"/>
                      <a:pt x="1153" y="1263"/>
                    </a:cubicBezTo>
                    <a:cubicBezTo>
                      <a:pt x="1805" y="1222"/>
                      <a:pt x="1687" y="165"/>
                      <a:pt x="1223" y="176"/>
                    </a:cubicBezTo>
                    <a:close/>
                  </a:path>
                </a:pathLst>
              </a:custGeom>
              <a:solidFill>
                <a:srgbClr val="FEB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309" name="Freeform 192"/>
              <p:cNvSpPr>
                <a:spLocks noChangeArrowheads="1"/>
              </p:cNvSpPr>
              <p:nvPr/>
            </p:nvSpPr>
            <p:spPr bwMode="auto">
              <a:xfrm>
                <a:off x="1122" y="241"/>
                <a:ext cx="1861" cy="1007"/>
              </a:xfrm>
              <a:custGeom>
                <a:avLst/>
                <a:gdLst>
                  <a:gd name="T0" fmla="*/ 1507 w 788"/>
                  <a:gd name="T1" fmla="*/ 600 h 426"/>
                  <a:gd name="T2" fmla="*/ 1127 w 788"/>
                  <a:gd name="T3" fmla="*/ 537 h 426"/>
                  <a:gd name="T4" fmla="*/ 1063 w 788"/>
                  <a:gd name="T5" fmla="*/ 99 h 426"/>
                  <a:gd name="T6" fmla="*/ 734 w 788"/>
                  <a:gd name="T7" fmla="*/ 109 h 426"/>
                  <a:gd name="T8" fmla="*/ 782 w 788"/>
                  <a:gd name="T9" fmla="*/ 527 h 426"/>
                  <a:gd name="T10" fmla="*/ 0 w 788"/>
                  <a:gd name="T11" fmla="*/ 764 h 426"/>
                  <a:gd name="T12" fmla="*/ 420 w 788"/>
                  <a:gd name="T13" fmla="*/ 676 h 426"/>
                  <a:gd name="T14" fmla="*/ 333 w 788"/>
                  <a:gd name="T15" fmla="*/ 894 h 426"/>
                  <a:gd name="T16" fmla="*/ 831 w 788"/>
                  <a:gd name="T17" fmla="*/ 766 h 426"/>
                  <a:gd name="T18" fmla="*/ 1263 w 788"/>
                  <a:gd name="T19" fmla="*/ 1007 h 426"/>
                  <a:gd name="T20" fmla="*/ 1334 w 788"/>
                  <a:gd name="T21" fmla="*/ 735 h 426"/>
                  <a:gd name="T22" fmla="*/ 1861 w 788"/>
                  <a:gd name="T23" fmla="*/ 915 h 426"/>
                  <a:gd name="T24" fmla="*/ 1507 w 788"/>
                  <a:gd name="T25" fmla="*/ 600 h 42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788" h="426">
                    <a:moveTo>
                      <a:pt x="638" y="254"/>
                    </a:moveTo>
                    <a:cubicBezTo>
                      <a:pt x="554" y="217"/>
                      <a:pt x="477" y="227"/>
                      <a:pt x="477" y="227"/>
                    </a:cubicBezTo>
                    <a:cubicBezTo>
                      <a:pt x="477" y="227"/>
                      <a:pt x="512" y="131"/>
                      <a:pt x="450" y="42"/>
                    </a:cubicBezTo>
                    <a:cubicBezTo>
                      <a:pt x="396" y="0"/>
                      <a:pt x="311" y="46"/>
                      <a:pt x="311" y="46"/>
                    </a:cubicBezTo>
                    <a:cubicBezTo>
                      <a:pt x="311" y="46"/>
                      <a:pt x="356" y="194"/>
                      <a:pt x="331" y="223"/>
                    </a:cubicBezTo>
                    <a:cubicBezTo>
                      <a:pt x="268" y="223"/>
                      <a:pt x="131" y="179"/>
                      <a:pt x="0" y="323"/>
                    </a:cubicBezTo>
                    <a:cubicBezTo>
                      <a:pt x="0" y="323"/>
                      <a:pt x="122" y="280"/>
                      <a:pt x="178" y="286"/>
                    </a:cubicBezTo>
                    <a:cubicBezTo>
                      <a:pt x="138" y="330"/>
                      <a:pt x="141" y="378"/>
                      <a:pt x="141" y="378"/>
                    </a:cubicBezTo>
                    <a:cubicBezTo>
                      <a:pt x="141" y="378"/>
                      <a:pt x="248" y="327"/>
                      <a:pt x="352" y="324"/>
                    </a:cubicBezTo>
                    <a:cubicBezTo>
                      <a:pt x="441" y="356"/>
                      <a:pt x="535" y="426"/>
                      <a:pt x="535" y="426"/>
                    </a:cubicBezTo>
                    <a:cubicBezTo>
                      <a:pt x="535" y="426"/>
                      <a:pt x="581" y="387"/>
                      <a:pt x="565" y="311"/>
                    </a:cubicBezTo>
                    <a:cubicBezTo>
                      <a:pt x="635" y="323"/>
                      <a:pt x="788" y="387"/>
                      <a:pt x="788" y="387"/>
                    </a:cubicBezTo>
                    <a:cubicBezTo>
                      <a:pt x="788" y="387"/>
                      <a:pt x="751" y="303"/>
                      <a:pt x="638" y="254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310" name="Freeform 193"/>
              <p:cNvSpPr>
                <a:spLocks noChangeArrowheads="1"/>
              </p:cNvSpPr>
              <p:nvPr/>
            </p:nvSpPr>
            <p:spPr bwMode="auto">
              <a:xfrm>
                <a:off x="2173" y="324"/>
                <a:ext cx="132" cy="609"/>
              </a:xfrm>
              <a:custGeom>
                <a:avLst/>
                <a:gdLst>
                  <a:gd name="T0" fmla="*/ 0 w 56"/>
                  <a:gd name="T1" fmla="*/ 0 h 258"/>
                  <a:gd name="T2" fmla="*/ 66 w 56"/>
                  <a:gd name="T3" fmla="*/ 243 h 258"/>
                  <a:gd name="T4" fmla="*/ 45 w 56"/>
                  <a:gd name="T5" fmla="*/ 609 h 258"/>
                  <a:gd name="T6" fmla="*/ 97 w 56"/>
                  <a:gd name="T7" fmla="*/ 236 h 258"/>
                  <a:gd name="T8" fmla="*/ 0 w 56"/>
                  <a:gd name="T9" fmla="*/ 0 h 2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" h="258">
                    <a:moveTo>
                      <a:pt x="0" y="0"/>
                    </a:moveTo>
                    <a:cubicBezTo>
                      <a:pt x="0" y="0"/>
                      <a:pt x="22" y="48"/>
                      <a:pt x="28" y="103"/>
                    </a:cubicBezTo>
                    <a:cubicBezTo>
                      <a:pt x="32" y="136"/>
                      <a:pt x="19" y="258"/>
                      <a:pt x="19" y="258"/>
                    </a:cubicBezTo>
                    <a:cubicBezTo>
                      <a:pt x="19" y="258"/>
                      <a:pt x="56" y="220"/>
                      <a:pt x="41" y="100"/>
                    </a:cubicBezTo>
                    <a:cubicBezTo>
                      <a:pt x="32" y="28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311" name="Freeform 194"/>
              <p:cNvSpPr>
                <a:spLocks noChangeArrowheads="1"/>
              </p:cNvSpPr>
              <p:nvPr/>
            </p:nvSpPr>
            <p:spPr bwMode="auto">
              <a:xfrm>
                <a:off x="1122" y="711"/>
                <a:ext cx="798" cy="267"/>
              </a:xfrm>
              <a:custGeom>
                <a:avLst/>
                <a:gdLst>
                  <a:gd name="T0" fmla="*/ 491 w 338"/>
                  <a:gd name="T1" fmla="*/ 5 h 113"/>
                  <a:gd name="T2" fmla="*/ 0 w 338"/>
                  <a:gd name="T3" fmla="*/ 267 h 113"/>
                  <a:gd name="T4" fmla="*/ 434 w 338"/>
                  <a:gd name="T5" fmla="*/ 45 h 113"/>
                  <a:gd name="T6" fmla="*/ 798 w 338"/>
                  <a:gd name="T7" fmla="*/ 52 h 113"/>
                  <a:gd name="T8" fmla="*/ 491 w 338"/>
                  <a:gd name="T9" fmla="*/ 5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38" h="113">
                    <a:moveTo>
                      <a:pt x="208" y="2"/>
                    </a:moveTo>
                    <a:cubicBezTo>
                      <a:pt x="155" y="4"/>
                      <a:pt x="37" y="48"/>
                      <a:pt x="0" y="113"/>
                    </a:cubicBezTo>
                    <a:cubicBezTo>
                      <a:pt x="85" y="56"/>
                      <a:pt x="141" y="28"/>
                      <a:pt x="184" y="19"/>
                    </a:cubicBezTo>
                    <a:cubicBezTo>
                      <a:pt x="217" y="15"/>
                      <a:pt x="217" y="18"/>
                      <a:pt x="338" y="22"/>
                    </a:cubicBezTo>
                    <a:cubicBezTo>
                      <a:pt x="338" y="22"/>
                      <a:pt x="296" y="0"/>
                      <a:pt x="208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312" name="Freeform 195"/>
              <p:cNvSpPr>
                <a:spLocks noChangeArrowheads="1"/>
              </p:cNvSpPr>
              <p:nvPr/>
            </p:nvSpPr>
            <p:spPr bwMode="auto">
              <a:xfrm>
                <a:off x="3047" y="3874"/>
                <a:ext cx="45" cy="26"/>
              </a:xfrm>
              <a:custGeom>
                <a:avLst/>
                <a:gdLst>
                  <a:gd name="T0" fmla="*/ 45 w 19"/>
                  <a:gd name="T1" fmla="*/ 0 h 11"/>
                  <a:gd name="T2" fmla="*/ 0 w 19"/>
                  <a:gd name="T3" fmla="*/ 26 h 11"/>
                  <a:gd name="T4" fmla="*/ 45 w 19"/>
                  <a:gd name="T5" fmla="*/ 0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9" h="11">
                    <a:moveTo>
                      <a:pt x="19" y="0"/>
                    </a:moveTo>
                    <a:cubicBezTo>
                      <a:pt x="13" y="3"/>
                      <a:pt x="7" y="6"/>
                      <a:pt x="0" y="11"/>
                    </a:cubicBezTo>
                    <a:cubicBezTo>
                      <a:pt x="0" y="11"/>
                      <a:pt x="7" y="7"/>
                      <a:pt x="19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313" name="Freeform 196"/>
              <p:cNvSpPr>
                <a:spLocks noChangeArrowheads="1"/>
              </p:cNvSpPr>
              <p:nvPr/>
            </p:nvSpPr>
            <p:spPr bwMode="auto">
              <a:xfrm>
                <a:off x="3019" y="1304"/>
                <a:ext cx="940" cy="2570"/>
              </a:xfrm>
              <a:custGeom>
                <a:avLst/>
                <a:gdLst>
                  <a:gd name="T0" fmla="*/ 0 w 398"/>
                  <a:gd name="T1" fmla="*/ 0 h 1088"/>
                  <a:gd name="T2" fmla="*/ 458 w 398"/>
                  <a:gd name="T3" fmla="*/ 754 h 1088"/>
                  <a:gd name="T4" fmla="*/ 73 w 398"/>
                  <a:gd name="T5" fmla="*/ 2570 h 1088"/>
                  <a:gd name="T6" fmla="*/ 255 w 398"/>
                  <a:gd name="T7" fmla="*/ 2457 h 1088"/>
                  <a:gd name="T8" fmla="*/ 624 w 398"/>
                  <a:gd name="T9" fmla="*/ 834 h 1088"/>
                  <a:gd name="T10" fmla="*/ 0 w 398"/>
                  <a:gd name="T11" fmla="*/ 0 h 108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98" h="1088">
                    <a:moveTo>
                      <a:pt x="0" y="0"/>
                    </a:moveTo>
                    <a:cubicBezTo>
                      <a:pt x="0" y="0"/>
                      <a:pt x="160" y="162"/>
                      <a:pt x="194" y="319"/>
                    </a:cubicBezTo>
                    <a:cubicBezTo>
                      <a:pt x="309" y="847"/>
                      <a:pt x="99" y="1041"/>
                      <a:pt x="31" y="1088"/>
                    </a:cubicBezTo>
                    <a:cubicBezTo>
                      <a:pt x="108" y="1040"/>
                      <a:pt x="108" y="1040"/>
                      <a:pt x="108" y="1040"/>
                    </a:cubicBezTo>
                    <a:cubicBezTo>
                      <a:pt x="108" y="1040"/>
                      <a:pt x="398" y="980"/>
                      <a:pt x="264" y="353"/>
                    </a:cubicBezTo>
                    <a:cubicBezTo>
                      <a:pt x="233" y="214"/>
                      <a:pt x="128" y="20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314" name="Freeform 197"/>
              <p:cNvSpPr>
                <a:spLocks noChangeArrowheads="1"/>
              </p:cNvSpPr>
              <p:nvPr/>
            </p:nvSpPr>
            <p:spPr bwMode="auto">
              <a:xfrm>
                <a:off x="2388" y="1427"/>
                <a:ext cx="877" cy="2553"/>
              </a:xfrm>
              <a:custGeom>
                <a:avLst/>
                <a:gdLst>
                  <a:gd name="T0" fmla="*/ 340 w 371"/>
                  <a:gd name="T1" fmla="*/ 0 h 1081"/>
                  <a:gd name="T2" fmla="*/ 480 w 371"/>
                  <a:gd name="T3" fmla="*/ 713 h 1081"/>
                  <a:gd name="T4" fmla="*/ 0 w 371"/>
                  <a:gd name="T5" fmla="*/ 2482 h 1081"/>
                  <a:gd name="T6" fmla="*/ 232 w 371"/>
                  <a:gd name="T7" fmla="*/ 2553 h 1081"/>
                  <a:gd name="T8" fmla="*/ 655 w 371"/>
                  <a:gd name="T9" fmla="*/ 638 h 1081"/>
                  <a:gd name="T10" fmla="*/ 340 w 371"/>
                  <a:gd name="T11" fmla="*/ 0 h 108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71" h="1081">
                    <a:moveTo>
                      <a:pt x="144" y="0"/>
                    </a:moveTo>
                    <a:cubicBezTo>
                      <a:pt x="144" y="0"/>
                      <a:pt x="195" y="176"/>
                      <a:pt x="203" y="302"/>
                    </a:cubicBezTo>
                    <a:cubicBezTo>
                      <a:pt x="238" y="809"/>
                      <a:pt x="0" y="1051"/>
                      <a:pt x="0" y="1051"/>
                    </a:cubicBezTo>
                    <a:cubicBezTo>
                      <a:pt x="98" y="1081"/>
                      <a:pt x="98" y="1081"/>
                      <a:pt x="98" y="1081"/>
                    </a:cubicBezTo>
                    <a:cubicBezTo>
                      <a:pt x="98" y="1081"/>
                      <a:pt x="371" y="844"/>
                      <a:pt x="277" y="270"/>
                    </a:cubicBezTo>
                    <a:cubicBezTo>
                      <a:pt x="250" y="109"/>
                      <a:pt x="144" y="0"/>
                      <a:pt x="144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315" name="Freeform 198"/>
              <p:cNvSpPr>
                <a:spLocks noChangeArrowheads="1"/>
              </p:cNvSpPr>
              <p:nvPr/>
            </p:nvSpPr>
            <p:spPr bwMode="auto">
              <a:xfrm>
                <a:off x="1857" y="333"/>
                <a:ext cx="340" cy="123"/>
              </a:xfrm>
              <a:custGeom>
                <a:avLst/>
                <a:gdLst>
                  <a:gd name="T0" fmla="*/ 217 w 144"/>
                  <a:gd name="T1" fmla="*/ 99 h 52"/>
                  <a:gd name="T2" fmla="*/ 0 w 144"/>
                  <a:gd name="T3" fmla="*/ 7 h 52"/>
                  <a:gd name="T4" fmla="*/ 19 w 144"/>
                  <a:gd name="T5" fmla="*/ 40 h 52"/>
                  <a:gd name="T6" fmla="*/ 201 w 144"/>
                  <a:gd name="T7" fmla="*/ 123 h 52"/>
                  <a:gd name="T8" fmla="*/ 340 w 144"/>
                  <a:gd name="T9" fmla="*/ 35 h 52"/>
                  <a:gd name="T10" fmla="*/ 323 w 144"/>
                  <a:gd name="T11" fmla="*/ 0 h 52"/>
                  <a:gd name="T12" fmla="*/ 217 w 144"/>
                  <a:gd name="T13" fmla="*/ 99 h 5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4" h="52">
                    <a:moveTo>
                      <a:pt x="92" y="42"/>
                    </a:moveTo>
                    <a:cubicBezTo>
                      <a:pt x="47" y="44"/>
                      <a:pt x="0" y="3"/>
                      <a:pt x="0" y="3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25" y="52"/>
                      <a:pt x="85" y="52"/>
                    </a:cubicBezTo>
                    <a:cubicBezTo>
                      <a:pt x="124" y="52"/>
                      <a:pt x="138" y="28"/>
                      <a:pt x="144" y="15"/>
                    </a:cubicBezTo>
                    <a:cubicBezTo>
                      <a:pt x="144" y="12"/>
                      <a:pt x="137" y="0"/>
                      <a:pt x="137" y="0"/>
                    </a:cubicBezTo>
                    <a:cubicBezTo>
                      <a:pt x="137" y="0"/>
                      <a:pt x="129" y="41"/>
                      <a:pt x="92" y="4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316" name="Freeform 199"/>
              <p:cNvSpPr>
                <a:spLocks noChangeArrowheads="1"/>
              </p:cNvSpPr>
              <p:nvPr/>
            </p:nvSpPr>
            <p:spPr bwMode="auto">
              <a:xfrm>
                <a:off x="76" y="1139"/>
                <a:ext cx="3831" cy="2813"/>
              </a:xfrm>
              <a:custGeom>
                <a:avLst/>
                <a:gdLst>
                  <a:gd name="T0" fmla="*/ 3607 w 1622"/>
                  <a:gd name="T1" fmla="*/ 1044 h 1191"/>
                  <a:gd name="T2" fmla="*/ 3290 w 1622"/>
                  <a:gd name="T3" fmla="*/ 390 h 1191"/>
                  <a:gd name="T4" fmla="*/ 2912 w 1622"/>
                  <a:gd name="T5" fmla="*/ 144 h 1191"/>
                  <a:gd name="T6" fmla="*/ 3507 w 1622"/>
                  <a:gd name="T7" fmla="*/ 820 h 1191"/>
                  <a:gd name="T8" fmla="*/ 3531 w 1622"/>
                  <a:gd name="T9" fmla="*/ 2324 h 1191"/>
                  <a:gd name="T10" fmla="*/ 3193 w 1622"/>
                  <a:gd name="T11" fmla="*/ 2591 h 1191"/>
                  <a:gd name="T12" fmla="*/ 2704 w 1622"/>
                  <a:gd name="T13" fmla="*/ 2702 h 1191"/>
                  <a:gd name="T14" fmla="*/ 2716 w 1622"/>
                  <a:gd name="T15" fmla="*/ 2681 h 1191"/>
                  <a:gd name="T16" fmla="*/ 2985 w 1622"/>
                  <a:gd name="T17" fmla="*/ 898 h 1191"/>
                  <a:gd name="T18" fmla="*/ 2586 w 1622"/>
                  <a:gd name="T19" fmla="*/ 250 h 1191"/>
                  <a:gd name="T20" fmla="*/ 2969 w 1622"/>
                  <a:gd name="T21" fmla="*/ 1049 h 1191"/>
                  <a:gd name="T22" fmla="*/ 2617 w 1622"/>
                  <a:gd name="T23" fmla="*/ 2714 h 1191"/>
                  <a:gd name="T24" fmla="*/ 2577 w 1622"/>
                  <a:gd name="T25" fmla="*/ 2716 h 1191"/>
                  <a:gd name="T26" fmla="*/ 1887 w 1622"/>
                  <a:gd name="T27" fmla="*/ 2726 h 1191"/>
                  <a:gd name="T28" fmla="*/ 1497 w 1622"/>
                  <a:gd name="T29" fmla="*/ 2716 h 1191"/>
                  <a:gd name="T30" fmla="*/ 1207 w 1622"/>
                  <a:gd name="T31" fmla="*/ 671 h 1191"/>
                  <a:gd name="T32" fmla="*/ 1649 w 1622"/>
                  <a:gd name="T33" fmla="*/ 142 h 1191"/>
                  <a:gd name="T34" fmla="*/ 1124 w 1622"/>
                  <a:gd name="T35" fmla="*/ 683 h 1191"/>
                  <a:gd name="T36" fmla="*/ 1384 w 1622"/>
                  <a:gd name="T37" fmla="*/ 2707 h 1191"/>
                  <a:gd name="T38" fmla="*/ 1060 w 1622"/>
                  <a:gd name="T39" fmla="*/ 2629 h 1191"/>
                  <a:gd name="T40" fmla="*/ 557 w 1622"/>
                  <a:gd name="T41" fmla="*/ 2329 h 1191"/>
                  <a:gd name="T42" fmla="*/ 222 w 1622"/>
                  <a:gd name="T43" fmla="*/ 1892 h 1191"/>
                  <a:gd name="T44" fmla="*/ 92 w 1622"/>
                  <a:gd name="T45" fmla="*/ 1318 h 1191"/>
                  <a:gd name="T46" fmla="*/ 312 w 1622"/>
                  <a:gd name="T47" fmla="*/ 453 h 1191"/>
                  <a:gd name="T48" fmla="*/ 888 w 1622"/>
                  <a:gd name="T49" fmla="*/ 78 h 1191"/>
                  <a:gd name="T50" fmla="*/ 472 w 1622"/>
                  <a:gd name="T51" fmla="*/ 130 h 1191"/>
                  <a:gd name="T52" fmla="*/ 135 w 1622"/>
                  <a:gd name="T53" fmla="*/ 645 h 1191"/>
                  <a:gd name="T54" fmla="*/ 71 w 1622"/>
                  <a:gd name="T55" fmla="*/ 1639 h 1191"/>
                  <a:gd name="T56" fmla="*/ 468 w 1622"/>
                  <a:gd name="T57" fmla="*/ 2331 h 1191"/>
                  <a:gd name="T58" fmla="*/ 461 w 1622"/>
                  <a:gd name="T59" fmla="*/ 2336 h 1191"/>
                  <a:gd name="T60" fmla="*/ 1138 w 1622"/>
                  <a:gd name="T61" fmla="*/ 2726 h 1191"/>
                  <a:gd name="T62" fmla="*/ 2031 w 1622"/>
                  <a:gd name="T63" fmla="*/ 2804 h 1191"/>
                  <a:gd name="T64" fmla="*/ 2759 w 1622"/>
                  <a:gd name="T65" fmla="*/ 2773 h 1191"/>
                  <a:gd name="T66" fmla="*/ 3406 w 1622"/>
                  <a:gd name="T67" fmla="*/ 2582 h 1191"/>
                  <a:gd name="T68" fmla="*/ 3788 w 1622"/>
                  <a:gd name="T69" fmla="*/ 1967 h 1191"/>
                  <a:gd name="T70" fmla="*/ 3831 w 1622"/>
                  <a:gd name="T71" fmla="*/ 1750 h 1191"/>
                  <a:gd name="T72" fmla="*/ 3651 w 1622"/>
                  <a:gd name="T73" fmla="*/ 2116 h 1191"/>
                  <a:gd name="T74" fmla="*/ 3607 w 1622"/>
                  <a:gd name="T75" fmla="*/ 1044 h 1191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1622" h="1191">
                    <a:moveTo>
                      <a:pt x="1527" y="442"/>
                    </a:moveTo>
                    <a:cubicBezTo>
                      <a:pt x="1480" y="276"/>
                      <a:pt x="1430" y="209"/>
                      <a:pt x="1393" y="165"/>
                    </a:cubicBezTo>
                    <a:cubicBezTo>
                      <a:pt x="1357" y="122"/>
                      <a:pt x="1294" y="69"/>
                      <a:pt x="1233" y="61"/>
                    </a:cubicBezTo>
                    <a:cubicBezTo>
                      <a:pt x="1327" y="108"/>
                      <a:pt x="1422" y="171"/>
                      <a:pt x="1485" y="347"/>
                    </a:cubicBezTo>
                    <a:cubicBezTo>
                      <a:pt x="1593" y="651"/>
                      <a:pt x="1531" y="888"/>
                      <a:pt x="1495" y="984"/>
                    </a:cubicBezTo>
                    <a:cubicBezTo>
                      <a:pt x="1459" y="1034"/>
                      <a:pt x="1425" y="1075"/>
                      <a:pt x="1352" y="1097"/>
                    </a:cubicBezTo>
                    <a:cubicBezTo>
                      <a:pt x="1295" y="1116"/>
                      <a:pt x="1208" y="1134"/>
                      <a:pt x="1145" y="1144"/>
                    </a:cubicBezTo>
                    <a:cubicBezTo>
                      <a:pt x="1147" y="1140"/>
                      <a:pt x="1148" y="1138"/>
                      <a:pt x="1150" y="1135"/>
                    </a:cubicBezTo>
                    <a:cubicBezTo>
                      <a:pt x="1191" y="1060"/>
                      <a:pt x="1363" y="760"/>
                      <a:pt x="1264" y="380"/>
                    </a:cubicBezTo>
                    <a:cubicBezTo>
                      <a:pt x="1219" y="210"/>
                      <a:pt x="1140" y="119"/>
                      <a:pt x="1095" y="106"/>
                    </a:cubicBezTo>
                    <a:cubicBezTo>
                      <a:pt x="1136" y="132"/>
                      <a:pt x="1242" y="294"/>
                      <a:pt x="1257" y="444"/>
                    </a:cubicBezTo>
                    <a:cubicBezTo>
                      <a:pt x="1293" y="828"/>
                      <a:pt x="1153" y="1078"/>
                      <a:pt x="1108" y="1149"/>
                    </a:cubicBezTo>
                    <a:cubicBezTo>
                      <a:pt x="1102" y="1149"/>
                      <a:pt x="1096" y="1150"/>
                      <a:pt x="1091" y="1150"/>
                    </a:cubicBezTo>
                    <a:cubicBezTo>
                      <a:pt x="1035" y="1154"/>
                      <a:pt x="885" y="1154"/>
                      <a:pt x="799" y="1154"/>
                    </a:cubicBezTo>
                    <a:cubicBezTo>
                      <a:pt x="759" y="1154"/>
                      <a:pt x="697" y="1154"/>
                      <a:pt x="634" y="1150"/>
                    </a:cubicBezTo>
                    <a:cubicBezTo>
                      <a:pt x="573" y="1077"/>
                      <a:pt x="412" y="826"/>
                      <a:pt x="511" y="284"/>
                    </a:cubicBezTo>
                    <a:cubicBezTo>
                      <a:pt x="532" y="166"/>
                      <a:pt x="698" y="60"/>
                      <a:pt x="698" y="60"/>
                    </a:cubicBezTo>
                    <a:cubicBezTo>
                      <a:pt x="698" y="60"/>
                      <a:pt x="544" y="51"/>
                      <a:pt x="476" y="289"/>
                    </a:cubicBezTo>
                    <a:cubicBezTo>
                      <a:pt x="396" y="865"/>
                      <a:pt x="529" y="1057"/>
                      <a:pt x="586" y="1146"/>
                    </a:cubicBezTo>
                    <a:cubicBezTo>
                      <a:pt x="533" y="1139"/>
                      <a:pt x="482" y="1130"/>
                      <a:pt x="449" y="1113"/>
                    </a:cubicBezTo>
                    <a:cubicBezTo>
                      <a:pt x="386" y="1083"/>
                      <a:pt x="282" y="1017"/>
                      <a:pt x="236" y="986"/>
                    </a:cubicBezTo>
                    <a:cubicBezTo>
                      <a:pt x="165" y="926"/>
                      <a:pt x="107" y="850"/>
                      <a:pt x="94" y="801"/>
                    </a:cubicBezTo>
                    <a:cubicBezTo>
                      <a:pt x="77" y="733"/>
                      <a:pt x="39" y="665"/>
                      <a:pt x="39" y="558"/>
                    </a:cubicBezTo>
                    <a:cubicBezTo>
                      <a:pt x="39" y="452"/>
                      <a:pt x="73" y="324"/>
                      <a:pt x="132" y="192"/>
                    </a:cubicBezTo>
                    <a:cubicBezTo>
                      <a:pt x="193" y="60"/>
                      <a:pt x="329" y="43"/>
                      <a:pt x="376" y="33"/>
                    </a:cubicBezTo>
                    <a:cubicBezTo>
                      <a:pt x="356" y="0"/>
                      <a:pt x="244" y="29"/>
                      <a:pt x="200" y="55"/>
                    </a:cubicBezTo>
                    <a:cubicBezTo>
                      <a:pt x="158" y="81"/>
                      <a:pt x="103" y="166"/>
                      <a:pt x="57" y="273"/>
                    </a:cubicBezTo>
                    <a:cubicBezTo>
                      <a:pt x="9" y="379"/>
                      <a:pt x="0" y="490"/>
                      <a:pt x="30" y="694"/>
                    </a:cubicBezTo>
                    <a:cubicBezTo>
                      <a:pt x="50" y="827"/>
                      <a:pt x="138" y="931"/>
                      <a:pt x="198" y="987"/>
                    </a:cubicBezTo>
                    <a:cubicBezTo>
                      <a:pt x="195" y="989"/>
                      <a:pt x="195" y="989"/>
                      <a:pt x="195" y="989"/>
                    </a:cubicBezTo>
                    <a:cubicBezTo>
                      <a:pt x="195" y="989"/>
                      <a:pt x="333" y="1123"/>
                      <a:pt x="482" y="1154"/>
                    </a:cubicBezTo>
                    <a:cubicBezTo>
                      <a:pt x="634" y="1187"/>
                      <a:pt x="774" y="1187"/>
                      <a:pt x="860" y="1187"/>
                    </a:cubicBezTo>
                    <a:cubicBezTo>
                      <a:pt x="945" y="1187"/>
                      <a:pt x="1074" y="1191"/>
                      <a:pt x="1168" y="1174"/>
                    </a:cubicBezTo>
                    <a:cubicBezTo>
                      <a:pt x="1262" y="1157"/>
                      <a:pt x="1403" y="1134"/>
                      <a:pt x="1442" y="1093"/>
                    </a:cubicBezTo>
                    <a:cubicBezTo>
                      <a:pt x="1480" y="1053"/>
                      <a:pt x="1540" y="1013"/>
                      <a:pt x="1604" y="833"/>
                    </a:cubicBezTo>
                    <a:cubicBezTo>
                      <a:pt x="1622" y="785"/>
                      <a:pt x="1622" y="741"/>
                      <a:pt x="1622" y="741"/>
                    </a:cubicBezTo>
                    <a:cubicBezTo>
                      <a:pt x="1622" y="741"/>
                      <a:pt x="1583" y="826"/>
                      <a:pt x="1546" y="896"/>
                    </a:cubicBezTo>
                    <a:cubicBezTo>
                      <a:pt x="1570" y="796"/>
                      <a:pt x="1581" y="643"/>
                      <a:pt x="1527" y="442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317" name="Freeform 214"/>
              <p:cNvSpPr>
                <a:spLocks noChangeArrowheads="1"/>
              </p:cNvSpPr>
              <p:nvPr/>
            </p:nvSpPr>
            <p:spPr bwMode="auto">
              <a:xfrm>
                <a:off x="971" y="1680"/>
                <a:ext cx="4828" cy="3361"/>
              </a:xfrm>
              <a:custGeom>
                <a:avLst/>
                <a:gdLst>
                  <a:gd name="T0" fmla="*/ 4700 w 2044"/>
                  <a:gd name="T1" fmla="*/ 2192 h 1423"/>
                  <a:gd name="T2" fmla="*/ 4058 w 2044"/>
                  <a:gd name="T3" fmla="*/ 1148 h 1423"/>
                  <a:gd name="T4" fmla="*/ 3614 w 2044"/>
                  <a:gd name="T5" fmla="*/ 999 h 1423"/>
                  <a:gd name="T6" fmla="*/ 3186 w 2044"/>
                  <a:gd name="T7" fmla="*/ 713 h 1423"/>
                  <a:gd name="T8" fmla="*/ 2648 w 2044"/>
                  <a:gd name="T9" fmla="*/ 668 h 1423"/>
                  <a:gd name="T10" fmla="*/ 2650 w 2044"/>
                  <a:gd name="T11" fmla="*/ 472 h 1423"/>
                  <a:gd name="T12" fmla="*/ 2922 w 2044"/>
                  <a:gd name="T13" fmla="*/ 614 h 1423"/>
                  <a:gd name="T14" fmla="*/ 2735 w 2044"/>
                  <a:gd name="T15" fmla="*/ 47 h 1423"/>
                  <a:gd name="T16" fmla="*/ 2183 w 2044"/>
                  <a:gd name="T17" fmla="*/ 239 h 1423"/>
                  <a:gd name="T18" fmla="*/ 2048 w 2044"/>
                  <a:gd name="T19" fmla="*/ 706 h 1423"/>
                  <a:gd name="T20" fmla="*/ 1278 w 2044"/>
                  <a:gd name="T21" fmla="*/ 1124 h 1423"/>
                  <a:gd name="T22" fmla="*/ 267 w 2044"/>
                  <a:gd name="T23" fmla="*/ 1958 h 1423"/>
                  <a:gd name="T24" fmla="*/ 194 w 2044"/>
                  <a:gd name="T25" fmla="*/ 3361 h 1423"/>
                  <a:gd name="T26" fmla="*/ 4677 w 2044"/>
                  <a:gd name="T27" fmla="*/ 3361 h 1423"/>
                  <a:gd name="T28" fmla="*/ 4750 w 2044"/>
                  <a:gd name="T29" fmla="*/ 3181 h 1423"/>
                  <a:gd name="T30" fmla="*/ 4700 w 2044"/>
                  <a:gd name="T31" fmla="*/ 2192 h 142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044" h="1423">
                    <a:moveTo>
                      <a:pt x="1990" y="928"/>
                    </a:moveTo>
                    <a:cubicBezTo>
                      <a:pt x="1943" y="663"/>
                      <a:pt x="1807" y="536"/>
                      <a:pt x="1718" y="486"/>
                    </a:cubicBezTo>
                    <a:cubicBezTo>
                      <a:pt x="1649" y="448"/>
                      <a:pt x="1530" y="423"/>
                      <a:pt x="1530" y="423"/>
                    </a:cubicBezTo>
                    <a:cubicBezTo>
                      <a:pt x="1530" y="423"/>
                      <a:pt x="1437" y="338"/>
                      <a:pt x="1349" y="302"/>
                    </a:cubicBezTo>
                    <a:cubicBezTo>
                      <a:pt x="1258" y="265"/>
                      <a:pt x="1121" y="283"/>
                      <a:pt x="1121" y="283"/>
                    </a:cubicBezTo>
                    <a:cubicBezTo>
                      <a:pt x="1117" y="263"/>
                      <a:pt x="1101" y="228"/>
                      <a:pt x="1122" y="200"/>
                    </a:cubicBezTo>
                    <a:cubicBezTo>
                      <a:pt x="1140" y="180"/>
                      <a:pt x="1216" y="243"/>
                      <a:pt x="1237" y="260"/>
                    </a:cubicBezTo>
                    <a:cubicBezTo>
                      <a:pt x="1294" y="111"/>
                      <a:pt x="1186" y="28"/>
                      <a:pt x="1158" y="20"/>
                    </a:cubicBezTo>
                    <a:cubicBezTo>
                      <a:pt x="1070" y="0"/>
                      <a:pt x="989" y="41"/>
                      <a:pt x="924" y="101"/>
                    </a:cubicBezTo>
                    <a:cubicBezTo>
                      <a:pt x="891" y="162"/>
                      <a:pt x="876" y="204"/>
                      <a:pt x="867" y="299"/>
                    </a:cubicBezTo>
                    <a:cubicBezTo>
                      <a:pt x="711" y="300"/>
                      <a:pt x="592" y="388"/>
                      <a:pt x="541" y="476"/>
                    </a:cubicBezTo>
                    <a:cubicBezTo>
                      <a:pt x="403" y="465"/>
                      <a:pt x="208" y="588"/>
                      <a:pt x="113" y="829"/>
                    </a:cubicBezTo>
                    <a:cubicBezTo>
                      <a:pt x="0" y="1111"/>
                      <a:pt x="29" y="1283"/>
                      <a:pt x="82" y="1423"/>
                    </a:cubicBezTo>
                    <a:cubicBezTo>
                      <a:pt x="1980" y="1423"/>
                      <a:pt x="1980" y="1423"/>
                      <a:pt x="1980" y="1423"/>
                    </a:cubicBezTo>
                    <a:cubicBezTo>
                      <a:pt x="1993" y="1397"/>
                      <a:pt x="2003" y="1371"/>
                      <a:pt x="2011" y="1347"/>
                    </a:cubicBezTo>
                    <a:cubicBezTo>
                      <a:pt x="2044" y="1247"/>
                      <a:pt x="2030" y="1158"/>
                      <a:pt x="1990" y="9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318" name="Freeform 215"/>
              <p:cNvSpPr>
                <a:spLocks noChangeArrowheads="1"/>
              </p:cNvSpPr>
              <p:nvPr/>
            </p:nvSpPr>
            <p:spPr bwMode="auto">
              <a:xfrm>
                <a:off x="1122" y="2466"/>
                <a:ext cx="4424" cy="2575"/>
              </a:xfrm>
              <a:custGeom>
                <a:avLst/>
                <a:gdLst>
                  <a:gd name="T0" fmla="*/ 4415 w 1873"/>
                  <a:gd name="T1" fmla="*/ 1784 h 1090"/>
                  <a:gd name="T2" fmla="*/ 3515 w 1873"/>
                  <a:gd name="T3" fmla="*/ 409 h 1090"/>
                  <a:gd name="T4" fmla="*/ 2841 w 1873"/>
                  <a:gd name="T5" fmla="*/ 144 h 1090"/>
                  <a:gd name="T6" fmla="*/ 1233 w 1873"/>
                  <a:gd name="T7" fmla="*/ 468 h 1090"/>
                  <a:gd name="T8" fmla="*/ 350 w 1873"/>
                  <a:gd name="T9" fmla="*/ 2575 h 1090"/>
                  <a:gd name="T10" fmla="*/ 4254 w 1873"/>
                  <a:gd name="T11" fmla="*/ 2575 h 1090"/>
                  <a:gd name="T12" fmla="*/ 4415 w 1873"/>
                  <a:gd name="T13" fmla="*/ 1784 h 109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873" h="1090">
                    <a:moveTo>
                      <a:pt x="1869" y="755"/>
                    </a:moveTo>
                    <a:cubicBezTo>
                      <a:pt x="1836" y="220"/>
                      <a:pt x="1488" y="173"/>
                      <a:pt x="1488" y="173"/>
                    </a:cubicBezTo>
                    <a:cubicBezTo>
                      <a:pt x="1488" y="173"/>
                      <a:pt x="1403" y="105"/>
                      <a:pt x="1203" y="61"/>
                    </a:cubicBezTo>
                    <a:cubicBezTo>
                      <a:pt x="996" y="14"/>
                      <a:pt x="674" y="0"/>
                      <a:pt x="522" y="198"/>
                    </a:cubicBezTo>
                    <a:cubicBezTo>
                      <a:pt x="173" y="191"/>
                      <a:pt x="0" y="727"/>
                      <a:pt x="148" y="1090"/>
                    </a:cubicBezTo>
                    <a:cubicBezTo>
                      <a:pt x="1801" y="1090"/>
                      <a:pt x="1801" y="1090"/>
                      <a:pt x="1801" y="1090"/>
                    </a:cubicBezTo>
                    <a:cubicBezTo>
                      <a:pt x="1848" y="1003"/>
                      <a:pt x="1873" y="893"/>
                      <a:pt x="1869" y="75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319" name="Freeform 216"/>
              <p:cNvSpPr>
                <a:spLocks noChangeArrowheads="1"/>
              </p:cNvSpPr>
              <p:nvPr/>
            </p:nvSpPr>
            <p:spPr bwMode="auto">
              <a:xfrm>
                <a:off x="2324" y="1774"/>
                <a:ext cx="2079" cy="1236"/>
              </a:xfrm>
              <a:custGeom>
                <a:avLst/>
                <a:gdLst>
                  <a:gd name="T0" fmla="*/ 2079 w 880"/>
                  <a:gd name="T1" fmla="*/ 962 h 523"/>
                  <a:gd name="T2" fmla="*/ 1203 w 880"/>
                  <a:gd name="T3" fmla="*/ 700 h 523"/>
                  <a:gd name="T4" fmla="*/ 1526 w 880"/>
                  <a:gd name="T5" fmla="*/ 404 h 523"/>
                  <a:gd name="T6" fmla="*/ 1344 w 880"/>
                  <a:gd name="T7" fmla="*/ 35 h 523"/>
                  <a:gd name="T8" fmla="*/ 891 w 880"/>
                  <a:gd name="T9" fmla="*/ 222 h 523"/>
                  <a:gd name="T10" fmla="*/ 817 w 880"/>
                  <a:gd name="T11" fmla="*/ 709 h 523"/>
                  <a:gd name="T12" fmla="*/ 397 w 880"/>
                  <a:gd name="T13" fmla="*/ 780 h 523"/>
                  <a:gd name="T14" fmla="*/ 0 w 880"/>
                  <a:gd name="T15" fmla="*/ 1130 h 523"/>
                  <a:gd name="T16" fmla="*/ 586 w 880"/>
                  <a:gd name="T17" fmla="*/ 929 h 523"/>
                  <a:gd name="T18" fmla="*/ 669 w 880"/>
                  <a:gd name="T19" fmla="*/ 1236 h 523"/>
                  <a:gd name="T20" fmla="*/ 1148 w 880"/>
                  <a:gd name="T21" fmla="*/ 964 h 523"/>
                  <a:gd name="T22" fmla="*/ 1706 w 880"/>
                  <a:gd name="T23" fmla="*/ 1106 h 523"/>
                  <a:gd name="T24" fmla="*/ 1609 w 880"/>
                  <a:gd name="T25" fmla="*/ 867 h 523"/>
                  <a:gd name="T26" fmla="*/ 2079 w 880"/>
                  <a:gd name="T27" fmla="*/ 962 h 52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880" h="523">
                    <a:moveTo>
                      <a:pt x="880" y="407"/>
                    </a:moveTo>
                    <a:cubicBezTo>
                      <a:pt x="734" y="247"/>
                      <a:pt x="580" y="296"/>
                      <a:pt x="509" y="296"/>
                    </a:cubicBezTo>
                    <a:cubicBezTo>
                      <a:pt x="428" y="176"/>
                      <a:pt x="546" y="47"/>
                      <a:pt x="646" y="171"/>
                    </a:cubicBezTo>
                    <a:cubicBezTo>
                      <a:pt x="673" y="105"/>
                      <a:pt x="636" y="30"/>
                      <a:pt x="569" y="15"/>
                    </a:cubicBezTo>
                    <a:cubicBezTo>
                      <a:pt x="501" y="0"/>
                      <a:pt x="424" y="19"/>
                      <a:pt x="377" y="94"/>
                    </a:cubicBezTo>
                    <a:cubicBezTo>
                      <a:pt x="307" y="193"/>
                      <a:pt x="346" y="300"/>
                      <a:pt x="346" y="300"/>
                    </a:cubicBezTo>
                    <a:cubicBezTo>
                      <a:pt x="346" y="300"/>
                      <a:pt x="260" y="289"/>
                      <a:pt x="168" y="330"/>
                    </a:cubicBezTo>
                    <a:cubicBezTo>
                      <a:pt x="42" y="385"/>
                      <a:pt x="0" y="478"/>
                      <a:pt x="0" y="478"/>
                    </a:cubicBezTo>
                    <a:cubicBezTo>
                      <a:pt x="0" y="478"/>
                      <a:pt x="171" y="407"/>
                      <a:pt x="248" y="393"/>
                    </a:cubicBezTo>
                    <a:cubicBezTo>
                      <a:pt x="230" y="478"/>
                      <a:pt x="283" y="523"/>
                      <a:pt x="283" y="523"/>
                    </a:cubicBezTo>
                    <a:cubicBezTo>
                      <a:pt x="283" y="523"/>
                      <a:pt x="385" y="442"/>
                      <a:pt x="486" y="408"/>
                    </a:cubicBezTo>
                    <a:cubicBezTo>
                      <a:pt x="603" y="412"/>
                      <a:pt x="722" y="468"/>
                      <a:pt x="722" y="468"/>
                    </a:cubicBezTo>
                    <a:cubicBezTo>
                      <a:pt x="722" y="468"/>
                      <a:pt x="725" y="415"/>
                      <a:pt x="681" y="367"/>
                    </a:cubicBezTo>
                    <a:cubicBezTo>
                      <a:pt x="745" y="358"/>
                      <a:pt x="880" y="407"/>
                      <a:pt x="880" y="40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320" name="Freeform 217"/>
              <p:cNvSpPr>
                <a:spLocks noChangeArrowheads="1"/>
              </p:cNvSpPr>
              <p:nvPr/>
            </p:nvSpPr>
            <p:spPr bwMode="auto">
              <a:xfrm>
                <a:off x="3083" y="1985"/>
                <a:ext cx="141" cy="682"/>
              </a:xfrm>
              <a:custGeom>
                <a:avLst/>
                <a:gdLst>
                  <a:gd name="T0" fmla="*/ 141 w 60"/>
                  <a:gd name="T1" fmla="*/ 0 h 289"/>
                  <a:gd name="T2" fmla="*/ 38 w 60"/>
                  <a:gd name="T3" fmla="*/ 267 h 289"/>
                  <a:gd name="T4" fmla="*/ 94 w 60"/>
                  <a:gd name="T5" fmla="*/ 682 h 289"/>
                  <a:gd name="T6" fmla="*/ 71 w 60"/>
                  <a:gd name="T7" fmla="*/ 271 h 289"/>
                  <a:gd name="T8" fmla="*/ 141 w 60"/>
                  <a:gd name="T9" fmla="*/ 0 h 2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0" h="289">
                    <a:moveTo>
                      <a:pt x="60" y="0"/>
                    </a:moveTo>
                    <a:cubicBezTo>
                      <a:pt x="60" y="0"/>
                      <a:pt x="25" y="32"/>
                      <a:pt x="16" y="113"/>
                    </a:cubicBezTo>
                    <a:cubicBezTo>
                      <a:pt x="0" y="247"/>
                      <a:pt x="40" y="289"/>
                      <a:pt x="40" y="289"/>
                    </a:cubicBezTo>
                    <a:cubicBezTo>
                      <a:pt x="40" y="289"/>
                      <a:pt x="25" y="153"/>
                      <a:pt x="30" y="115"/>
                    </a:cubicBezTo>
                    <a:cubicBezTo>
                      <a:pt x="37" y="54"/>
                      <a:pt x="60" y="0"/>
                      <a:pt x="6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321" name="Freeform 218"/>
              <p:cNvSpPr>
                <a:spLocks noChangeArrowheads="1"/>
              </p:cNvSpPr>
              <p:nvPr/>
            </p:nvSpPr>
            <p:spPr bwMode="auto">
              <a:xfrm>
                <a:off x="3510" y="2424"/>
                <a:ext cx="893" cy="290"/>
              </a:xfrm>
              <a:custGeom>
                <a:avLst/>
                <a:gdLst>
                  <a:gd name="T0" fmla="*/ 338 w 378"/>
                  <a:gd name="T1" fmla="*/ 5 h 123"/>
                  <a:gd name="T2" fmla="*/ 0 w 378"/>
                  <a:gd name="T3" fmla="*/ 57 h 123"/>
                  <a:gd name="T4" fmla="*/ 406 w 378"/>
                  <a:gd name="T5" fmla="*/ 50 h 123"/>
                  <a:gd name="T6" fmla="*/ 893 w 378"/>
                  <a:gd name="T7" fmla="*/ 290 h 123"/>
                  <a:gd name="T8" fmla="*/ 338 w 378"/>
                  <a:gd name="T9" fmla="*/ 5 h 1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78" h="123">
                    <a:moveTo>
                      <a:pt x="143" y="2"/>
                    </a:moveTo>
                    <a:cubicBezTo>
                      <a:pt x="47" y="0"/>
                      <a:pt x="0" y="24"/>
                      <a:pt x="0" y="24"/>
                    </a:cubicBezTo>
                    <a:cubicBezTo>
                      <a:pt x="134" y="20"/>
                      <a:pt x="135" y="17"/>
                      <a:pt x="172" y="21"/>
                    </a:cubicBezTo>
                    <a:cubicBezTo>
                      <a:pt x="218" y="29"/>
                      <a:pt x="283" y="61"/>
                      <a:pt x="378" y="123"/>
                    </a:cubicBezTo>
                    <a:cubicBezTo>
                      <a:pt x="335" y="52"/>
                      <a:pt x="204" y="4"/>
                      <a:pt x="143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322" name="Freeform 219"/>
              <p:cNvSpPr>
                <a:spLocks noChangeArrowheads="1"/>
              </p:cNvSpPr>
              <p:nvPr/>
            </p:nvSpPr>
            <p:spPr bwMode="auto">
              <a:xfrm>
                <a:off x="1533" y="2934"/>
                <a:ext cx="808" cy="2107"/>
              </a:xfrm>
              <a:custGeom>
                <a:avLst/>
                <a:gdLst>
                  <a:gd name="T0" fmla="*/ 298 w 342"/>
                  <a:gd name="T1" fmla="*/ 843 h 892"/>
                  <a:gd name="T2" fmla="*/ 808 w 342"/>
                  <a:gd name="T3" fmla="*/ 0 h 892"/>
                  <a:gd name="T4" fmla="*/ 113 w 342"/>
                  <a:gd name="T5" fmla="*/ 928 h 892"/>
                  <a:gd name="T6" fmla="*/ 57 w 342"/>
                  <a:gd name="T7" fmla="*/ 2107 h 892"/>
                  <a:gd name="T8" fmla="*/ 265 w 342"/>
                  <a:gd name="T9" fmla="*/ 2107 h 892"/>
                  <a:gd name="T10" fmla="*/ 298 w 342"/>
                  <a:gd name="T11" fmla="*/ 843 h 8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42" h="892">
                    <a:moveTo>
                      <a:pt x="126" y="357"/>
                    </a:moveTo>
                    <a:cubicBezTo>
                      <a:pt x="165" y="181"/>
                      <a:pt x="342" y="0"/>
                      <a:pt x="342" y="0"/>
                    </a:cubicBezTo>
                    <a:cubicBezTo>
                      <a:pt x="201" y="22"/>
                      <a:pt x="82" y="238"/>
                      <a:pt x="48" y="393"/>
                    </a:cubicBezTo>
                    <a:cubicBezTo>
                      <a:pt x="0" y="619"/>
                      <a:pt x="1" y="778"/>
                      <a:pt x="24" y="892"/>
                    </a:cubicBezTo>
                    <a:cubicBezTo>
                      <a:pt x="112" y="892"/>
                      <a:pt x="112" y="892"/>
                      <a:pt x="112" y="892"/>
                    </a:cubicBezTo>
                    <a:cubicBezTo>
                      <a:pt x="81" y="763"/>
                      <a:pt x="76" y="589"/>
                      <a:pt x="126" y="357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323" name="Freeform 220"/>
              <p:cNvSpPr>
                <a:spLocks noChangeArrowheads="1"/>
              </p:cNvSpPr>
              <p:nvPr/>
            </p:nvSpPr>
            <p:spPr bwMode="auto">
              <a:xfrm>
                <a:off x="1469" y="2910"/>
                <a:ext cx="907" cy="2131"/>
              </a:xfrm>
              <a:custGeom>
                <a:avLst/>
                <a:gdLst>
                  <a:gd name="T0" fmla="*/ 246 w 384"/>
                  <a:gd name="T1" fmla="*/ 756 h 902"/>
                  <a:gd name="T2" fmla="*/ 907 w 384"/>
                  <a:gd name="T3" fmla="*/ 0 h 902"/>
                  <a:gd name="T4" fmla="*/ 484 w 384"/>
                  <a:gd name="T5" fmla="*/ 276 h 902"/>
                  <a:gd name="T6" fmla="*/ 132 w 384"/>
                  <a:gd name="T7" fmla="*/ 1004 h 902"/>
                  <a:gd name="T8" fmla="*/ 64 w 384"/>
                  <a:gd name="T9" fmla="*/ 2131 h 902"/>
                  <a:gd name="T10" fmla="*/ 128 w 384"/>
                  <a:gd name="T11" fmla="*/ 2131 h 902"/>
                  <a:gd name="T12" fmla="*/ 246 w 384"/>
                  <a:gd name="T13" fmla="*/ 756 h 90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84" h="902">
                    <a:moveTo>
                      <a:pt x="104" y="320"/>
                    </a:moveTo>
                    <a:cubicBezTo>
                      <a:pt x="174" y="123"/>
                      <a:pt x="279" y="52"/>
                      <a:pt x="384" y="0"/>
                    </a:cubicBezTo>
                    <a:cubicBezTo>
                      <a:pt x="317" y="8"/>
                      <a:pt x="246" y="68"/>
                      <a:pt x="205" y="117"/>
                    </a:cubicBezTo>
                    <a:cubicBezTo>
                      <a:pt x="165" y="166"/>
                      <a:pt x="108" y="240"/>
                      <a:pt x="56" y="425"/>
                    </a:cubicBezTo>
                    <a:cubicBezTo>
                      <a:pt x="0" y="629"/>
                      <a:pt x="6" y="790"/>
                      <a:pt x="27" y="902"/>
                    </a:cubicBezTo>
                    <a:cubicBezTo>
                      <a:pt x="54" y="902"/>
                      <a:pt x="54" y="902"/>
                      <a:pt x="54" y="902"/>
                    </a:cubicBezTo>
                    <a:cubicBezTo>
                      <a:pt x="26" y="766"/>
                      <a:pt x="16" y="562"/>
                      <a:pt x="104" y="32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324" name="Freeform 221"/>
              <p:cNvSpPr>
                <a:spLocks noChangeArrowheads="1"/>
              </p:cNvSpPr>
              <p:nvPr/>
            </p:nvSpPr>
            <p:spPr bwMode="auto">
              <a:xfrm>
                <a:off x="2164" y="2946"/>
                <a:ext cx="446" cy="2095"/>
              </a:xfrm>
              <a:custGeom>
                <a:avLst/>
                <a:gdLst>
                  <a:gd name="T0" fmla="*/ 288 w 189"/>
                  <a:gd name="T1" fmla="*/ 798 h 887"/>
                  <a:gd name="T2" fmla="*/ 444 w 189"/>
                  <a:gd name="T3" fmla="*/ 0 h 887"/>
                  <a:gd name="T4" fmla="*/ 97 w 189"/>
                  <a:gd name="T5" fmla="*/ 716 h 887"/>
                  <a:gd name="T6" fmla="*/ 149 w 189"/>
                  <a:gd name="T7" fmla="*/ 2095 h 887"/>
                  <a:gd name="T8" fmla="*/ 446 w 189"/>
                  <a:gd name="T9" fmla="*/ 2095 h 887"/>
                  <a:gd name="T10" fmla="*/ 288 w 189"/>
                  <a:gd name="T11" fmla="*/ 798 h 88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89" h="887">
                    <a:moveTo>
                      <a:pt x="122" y="338"/>
                    </a:moveTo>
                    <a:cubicBezTo>
                      <a:pt x="132" y="197"/>
                      <a:pt x="188" y="0"/>
                      <a:pt x="188" y="0"/>
                    </a:cubicBezTo>
                    <a:cubicBezTo>
                      <a:pt x="188" y="0"/>
                      <a:pt x="71" y="121"/>
                      <a:pt x="41" y="303"/>
                    </a:cubicBezTo>
                    <a:cubicBezTo>
                      <a:pt x="0" y="552"/>
                      <a:pt x="22" y="745"/>
                      <a:pt x="63" y="887"/>
                    </a:cubicBezTo>
                    <a:cubicBezTo>
                      <a:pt x="189" y="887"/>
                      <a:pt x="189" y="887"/>
                      <a:pt x="189" y="887"/>
                    </a:cubicBezTo>
                    <a:cubicBezTo>
                      <a:pt x="142" y="752"/>
                      <a:pt x="106" y="570"/>
                      <a:pt x="122" y="33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325" name="Freeform 222"/>
              <p:cNvSpPr>
                <a:spLocks noChangeArrowheads="1"/>
              </p:cNvSpPr>
              <p:nvPr/>
            </p:nvSpPr>
            <p:spPr bwMode="auto">
              <a:xfrm>
                <a:off x="2091" y="2901"/>
                <a:ext cx="590" cy="2140"/>
              </a:xfrm>
              <a:custGeom>
                <a:avLst/>
                <a:gdLst>
                  <a:gd name="T0" fmla="*/ 170 w 250"/>
                  <a:gd name="T1" fmla="*/ 893 h 906"/>
                  <a:gd name="T2" fmla="*/ 590 w 250"/>
                  <a:gd name="T3" fmla="*/ 0 h 906"/>
                  <a:gd name="T4" fmla="*/ 149 w 250"/>
                  <a:gd name="T5" fmla="*/ 723 h 906"/>
                  <a:gd name="T6" fmla="*/ 196 w 250"/>
                  <a:gd name="T7" fmla="*/ 2140 h 906"/>
                  <a:gd name="T8" fmla="*/ 286 w 250"/>
                  <a:gd name="T9" fmla="*/ 2140 h 906"/>
                  <a:gd name="T10" fmla="*/ 170 w 250"/>
                  <a:gd name="T11" fmla="*/ 893 h 90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50" h="906">
                    <a:moveTo>
                      <a:pt x="72" y="378"/>
                    </a:moveTo>
                    <a:cubicBezTo>
                      <a:pt x="87" y="208"/>
                      <a:pt x="206" y="30"/>
                      <a:pt x="250" y="0"/>
                    </a:cubicBezTo>
                    <a:cubicBezTo>
                      <a:pt x="201" y="14"/>
                      <a:pt x="113" y="116"/>
                      <a:pt x="63" y="306"/>
                    </a:cubicBezTo>
                    <a:cubicBezTo>
                      <a:pt x="0" y="543"/>
                      <a:pt x="33" y="753"/>
                      <a:pt x="83" y="906"/>
                    </a:cubicBezTo>
                    <a:cubicBezTo>
                      <a:pt x="121" y="906"/>
                      <a:pt x="121" y="906"/>
                      <a:pt x="121" y="906"/>
                    </a:cubicBezTo>
                    <a:cubicBezTo>
                      <a:pt x="81" y="772"/>
                      <a:pt x="52" y="594"/>
                      <a:pt x="72" y="37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326" name="Freeform 223"/>
              <p:cNvSpPr>
                <a:spLocks noChangeArrowheads="1"/>
              </p:cNvSpPr>
              <p:nvPr/>
            </p:nvSpPr>
            <p:spPr bwMode="auto">
              <a:xfrm>
                <a:off x="3791" y="2934"/>
                <a:ext cx="518" cy="2107"/>
              </a:xfrm>
              <a:custGeom>
                <a:avLst/>
                <a:gdLst>
                  <a:gd name="T0" fmla="*/ 518 w 219"/>
                  <a:gd name="T1" fmla="*/ 1188 h 892"/>
                  <a:gd name="T2" fmla="*/ 501 w 219"/>
                  <a:gd name="T3" fmla="*/ 1176 h 892"/>
                  <a:gd name="T4" fmla="*/ 511 w 219"/>
                  <a:gd name="T5" fmla="*/ 1018 h 892"/>
                  <a:gd name="T6" fmla="*/ 390 w 219"/>
                  <a:gd name="T7" fmla="*/ 298 h 892"/>
                  <a:gd name="T8" fmla="*/ 0 w 219"/>
                  <a:gd name="T9" fmla="*/ 0 h 892"/>
                  <a:gd name="T10" fmla="*/ 293 w 219"/>
                  <a:gd name="T11" fmla="*/ 546 h 892"/>
                  <a:gd name="T12" fmla="*/ 312 w 219"/>
                  <a:gd name="T13" fmla="*/ 1273 h 892"/>
                  <a:gd name="T14" fmla="*/ 307 w 219"/>
                  <a:gd name="T15" fmla="*/ 1278 h 892"/>
                  <a:gd name="T16" fmla="*/ 170 w 219"/>
                  <a:gd name="T17" fmla="*/ 2107 h 892"/>
                  <a:gd name="T18" fmla="*/ 426 w 219"/>
                  <a:gd name="T19" fmla="*/ 2107 h 892"/>
                  <a:gd name="T20" fmla="*/ 452 w 219"/>
                  <a:gd name="T21" fmla="*/ 1977 h 892"/>
                  <a:gd name="T22" fmla="*/ 518 w 219"/>
                  <a:gd name="T23" fmla="*/ 1188 h 89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19" h="892">
                    <a:moveTo>
                      <a:pt x="219" y="503"/>
                    </a:moveTo>
                    <a:cubicBezTo>
                      <a:pt x="212" y="498"/>
                      <a:pt x="212" y="498"/>
                      <a:pt x="212" y="498"/>
                    </a:cubicBezTo>
                    <a:cubicBezTo>
                      <a:pt x="214" y="464"/>
                      <a:pt x="216" y="436"/>
                      <a:pt x="216" y="431"/>
                    </a:cubicBezTo>
                    <a:cubicBezTo>
                      <a:pt x="216" y="420"/>
                      <a:pt x="198" y="189"/>
                      <a:pt x="165" y="126"/>
                    </a:cubicBezTo>
                    <a:cubicBezTo>
                      <a:pt x="131" y="63"/>
                      <a:pt x="0" y="0"/>
                      <a:pt x="0" y="0"/>
                    </a:cubicBezTo>
                    <a:cubicBezTo>
                      <a:pt x="0" y="0"/>
                      <a:pt x="105" y="147"/>
                      <a:pt x="124" y="231"/>
                    </a:cubicBezTo>
                    <a:cubicBezTo>
                      <a:pt x="148" y="338"/>
                      <a:pt x="140" y="465"/>
                      <a:pt x="132" y="539"/>
                    </a:cubicBezTo>
                    <a:cubicBezTo>
                      <a:pt x="130" y="541"/>
                      <a:pt x="130" y="541"/>
                      <a:pt x="130" y="541"/>
                    </a:cubicBezTo>
                    <a:cubicBezTo>
                      <a:pt x="130" y="541"/>
                      <a:pt x="106" y="732"/>
                      <a:pt x="72" y="892"/>
                    </a:cubicBezTo>
                    <a:cubicBezTo>
                      <a:pt x="180" y="892"/>
                      <a:pt x="180" y="892"/>
                      <a:pt x="180" y="892"/>
                    </a:cubicBezTo>
                    <a:cubicBezTo>
                      <a:pt x="184" y="874"/>
                      <a:pt x="188" y="855"/>
                      <a:pt x="191" y="837"/>
                    </a:cubicBezTo>
                    <a:cubicBezTo>
                      <a:pt x="212" y="721"/>
                      <a:pt x="219" y="503"/>
                      <a:pt x="219" y="5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327" name="Freeform 224"/>
              <p:cNvSpPr>
                <a:spLocks noChangeArrowheads="1"/>
              </p:cNvSpPr>
              <p:nvPr/>
            </p:nvSpPr>
            <p:spPr bwMode="auto">
              <a:xfrm>
                <a:off x="3732" y="2863"/>
                <a:ext cx="685" cy="2178"/>
              </a:xfrm>
              <a:custGeom>
                <a:avLst/>
                <a:gdLst>
                  <a:gd name="T0" fmla="*/ 583 w 290"/>
                  <a:gd name="T1" fmla="*/ 631 h 922"/>
                  <a:gd name="T2" fmla="*/ 0 w 290"/>
                  <a:gd name="T3" fmla="*/ 21 h 922"/>
                  <a:gd name="T4" fmla="*/ 496 w 290"/>
                  <a:gd name="T5" fmla="*/ 619 h 922"/>
                  <a:gd name="T6" fmla="*/ 498 w 290"/>
                  <a:gd name="T7" fmla="*/ 2178 h 922"/>
                  <a:gd name="T8" fmla="*/ 591 w 290"/>
                  <a:gd name="T9" fmla="*/ 2178 h 922"/>
                  <a:gd name="T10" fmla="*/ 583 w 290"/>
                  <a:gd name="T11" fmla="*/ 631 h 92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90" h="922">
                    <a:moveTo>
                      <a:pt x="247" y="267"/>
                    </a:moveTo>
                    <a:cubicBezTo>
                      <a:pt x="171" y="0"/>
                      <a:pt x="0" y="9"/>
                      <a:pt x="0" y="9"/>
                    </a:cubicBezTo>
                    <a:cubicBezTo>
                      <a:pt x="0" y="9"/>
                      <a:pt x="185" y="130"/>
                      <a:pt x="210" y="262"/>
                    </a:cubicBezTo>
                    <a:cubicBezTo>
                      <a:pt x="262" y="552"/>
                      <a:pt x="248" y="767"/>
                      <a:pt x="211" y="922"/>
                    </a:cubicBezTo>
                    <a:cubicBezTo>
                      <a:pt x="250" y="922"/>
                      <a:pt x="250" y="922"/>
                      <a:pt x="250" y="922"/>
                    </a:cubicBezTo>
                    <a:cubicBezTo>
                      <a:pt x="279" y="776"/>
                      <a:pt x="290" y="569"/>
                      <a:pt x="247" y="26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328" name="Freeform 225"/>
              <p:cNvSpPr>
                <a:spLocks noChangeArrowheads="1"/>
              </p:cNvSpPr>
              <p:nvPr/>
            </p:nvSpPr>
            <p:spPr bwMode="auto">
              <a:xfrm>
                <a:off x="4299" y="2941"/>
                <a:ext cx="1042" cy="2100"/>
              </a:xfrm>
              <a:custGeom>
                <a:avLst/>
                <a:gdLst>
                  <a:gd name="T0" fmla="*/ 862 w 441"/>
                  <a:gd name="T1" fmla="*/ 480 h 889"/>
                  <a:gd name="T2" fmla="*/ 494 w 441"/>
                  <a:gd name="T3" fmla="*/ 170 h 889"/>
                  <a:gd name="T4" fmla="*/ 0 w 441"/>
                  <a:gd name="T5" fmla="*/ 71 h 889"/>
                  <a:gd name="T6" fmla="*/ 662 w 441"/>
                  <a:gd name="T7" fmla="*/ 775 h 889"/>
                  <a:gd name="T8" fmla="*/ 683 w 441"/>
                  <a:gd name="T9" fmla="*/ 1958 h 889"/>
                  <a:gd name="T10" fmla="*/ 652 w 441"/>
                  <a:gd name="T11" fmla="*/ 2100 h 889"/>
                  <a:gd name="T12" fmla="*/ 877 w 441"/>
                  <a:gd name="T13" fmla="*/ 2100 h 889"/>
                  <a:gd name="T14" fmla="*/ 905 w 441"/>
                  <a:gd name="T15" fmla="*/ 1970 h 889"/>
                  <a:gd name="T16" fmla="*/ 862 w 441"/>
                  <a:gd name="T17" fmla="*/ 480 h 88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41" h="889">
                    <a:moveTo>
                      <a:pt x="365" y="203"/>
                    </a:moveTo>
                    <a:cubicBezTo>
                      <a:pt x="338" y="135"/>
                      <a:pt x="209" y="72"/>
                      <a:pt x="209" y="72"/>
                    </a:cubicBezTo>
                    <a:cubicBezTo>
                      <a:pt x="209" y="72"/>
                      <a:pt x="98" y="0"/>
                      <a:pt x="0" y="30"/>
                    </a:cubicBezTo>
                    <a:cubicBezTo>
                      <a:pt x="89" y="58"/>
                      <a:pt x="230" y="151"/>
                      <a:pt x="280" y="328"/>
                    </a:cubicBezTo>
                    <a:cubicBezTo>
                      <a:pt x="352" y="574"/>
                      <a:pt x="295" y="766"/>
                      <a:pt x="289" y="829"/>
                    </a:cubicBezTo>
                    <a:cubicBezTo>
                      <a:pt x="288" y="847"/>
                      <a:pt x="283" y="867"/>
                      <a:pt x="276" y="889"/>
                    </a:cubicBezTo>
                    <a:cubicBezTo>
                      <a:pt x="371" y="889"/>
                      <a:pt x="371" y="889"/>
                      <a:pt x="371" y="889"/>
                    </a:cubicBezTo>
                    <a:cubicBezTo>
                      <a:pt x="376" y="871"/>
                      <a:pt x="379" y="853"/>
                      <a:pt x="383" y="834"/>
                    </a:cubicBezTo>
                    <a:cubicBezTo>
                      <a:pt x="441" y="512"/>
                      <a:pt x="392" y="270"/>
                      <a:pt x="365" y="2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329" name="Freeform 226"/>
              <p:cNvSpPr>
                <a:spLocks noChangeArrowheads="1"/>
              </p:cNvSpPr>
              <p:nvPr/>
            </p:nvSpPr>
            <p:spPr bwMode="auto">
              <a:xfrm>
                <a:off x="4424" y="2833"/>
                <a:ext cx="990" cy="2208"/>
              </a:xfrm>
              <a:custGeom>
                <a:avLst/>
                <a:gdLst>
                  <a:gd name="T0" fmla="*/ 844 w 419"/>
                  <a:gd name="T1" fmla="*/ 767 h 935"/>
                  <a:gd name="T2" fmla="*/ 463 w 419"/>
                  <a:gd name="T3" fmla="*/ 156 h 935"/>
                  <a:gd name="T4" fmla="*/ 0 w 419"/>
                  <a:gd name="T5" fmla="*/ 94 h 935"/>
                  <a:gd name="T6" fmla="*/ 643 w 419"/>
                  <a:gd name="T7" fmla="*/ 541 h 935"/>
                  <a:gd name="T8" fmla="*/ 891 w 419"/>
                  <a:gd name="T9" fmla="*/ 1573 h 935"/>
                  <a:gd name="T10" fmla="*/ 756 w 419"/>
                  <a:gd name="T11" fmla="*/ 2208 h 935"/>
                  <a:gd name="T12" fmla="*/ 848 w 419"/>
                  <a:gd name="T13" fmla="*/ 2208 h 935"/>
                  <a:gd name="T14" fmla="*/ 912 w 419"/>
                  <a:gd name="T15" fmla="*/ 1955 h 935"/>
                  <a:gd name="T16" fmla="*/ 844 w 419"/>
                  <a:gd name="T17" fmla="*/ 767 h 9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19" h="935">
                    <a:moveTo>
                      <a:pt x="357" y="325"/>
                    </a:moveTo>
                    <a:cubicBezTo>
                      <a:pt x="306" y="199"/>
                      <a:pt x="243" y="96"/>
                      <a:pt x="196" y="66"/>
                    </a:cubicBezTo>
                    <a:cubicBezTo>
                      <a:pt x="148" y="35"/>
                      <a:pt x="24" y="0"/>
                      <a:pt x="0" y="40"/>
                    </a:cubicBezTo>
                    <a:cubicBezTo>
                      <a:pt x="53" y="51"/>
                      <a:pt x="205" y="71"/>
                      <a:pt x="272" y="229"/>
                    </a:cubicBezTo>
                    <a:cubicBezTo>
                      <a:pt x="339" y="385"/>
                      <a:pt x="377" y="539"/>
                      <a:pt x="377" y="666"/>
                    </a:cubicBezTo>
                    <a:cubicBezTo>
                      <a:pt x="377" y="782"/>
                      <a:pt x="341" y="860"/>
                      <a:pt x="320" y="935"/>
                    </a:cubicBezTo>
                    <a:cubicBezTo>
                      <a:pt x="359" y="935"/>
                      <a:pt x="359" y="935"/>
                      <a:pt x="359" y="935"/>
                    </a:cubicBezTo>
                    <a:cubicBezTo>
                      <a:pt x="371" y="901"/>
                      <a:pt x="381" y="866"/>
                      <a:pt x="386" y="828"/>
                    </a:cubicBezTo>
                    <a:cubicBezTo>
                      <a:pt x="419" y="584"/>
                      <a:pt x="410" y="452"/>
                      <a:pt x="357" y="32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9258" name="Group 393"/>
            <p:cNvGrpSpPr>
              <a:grpSpLocks/>
            </p:cNvGrpSpPr>
            <p:nvPr/>
          </p:nvGrpSpPr>
          <p:grpSpPr bwMode="auto">
            <a:xfrm flipH="1">
              <a:off x="2056812" y="893706"/>
              <a:ext cx="1134584" cy="955223"/>
              <a:chOff x="0" y="0"/>
              <a:chExt cx="1778554" cy="1449268"/>
            </a:xfrm>
          </p:grpSpPr>
          <p:sp>
            <p:nvSpPr>
              <p:cNvPr id="9274" name="Freeform 24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778554" cy="1449267"/>
              </a:xfrm>
              <a:custGeom>
                <a:avLst/>
                <a:gdLst>
                  <a:gd name="T0" fmla="*/ 834376 w 1778554"/>
                  <a:gd name="T1" fmla="*/ 660 h 1407849"/>
                  <a:gd name="T2" fmla="*/ 985025 w 1778554"/>
                  <a:gd name="T3" fmla="*/ 80143 h 1407849"/>
                  <a:gd name="T4" fmla="*/ 1037282 w 1778554"/>
                  <a:gd name="T5" fmla="*/ 262781 h 1407849"/>
                  <a:gd name="T6" fmla="*/ 1326565 w 1778554"/>
                  <a:gd name="T7" fmla="*/ 424271 h 1407849"/>
                  <a:gd name="T8" fmla="*/ 1709165 w 1778554"/>
                  <a:gd name="T9" fmla="*/ 745329 h 1407849"/>
                  <a:gd name="T10" fmla="*/ 1731561 w 1778554"/>
                  <a:gd name="T11" fmla="*/ 1310546 h 1407849"/>
                  <a:gd name="T12" fmla="*/ 1663915 w 1778554"/>
                  <a:gd name="T13" fmla="*/ 1449267 h 1407849"/>
                  <a:gd name="T14" fmla="*/ 153541 w 1778554"/>
                  <a:gd name="T15" fmla="*/ 1449267 h 1407849"/>
                  <a:gd name="T16" fmla="*/ 16394 w 1778554"/>
                  <a:gd name="T17" fmla="*/ 1222110 h 1407849"/>
                  <a:gd name="T18" fmla="*/ 33191 w 1778554"/>
                  <a:gd name="T19" fmla="*/ 837610 h 1407849"/>
                  <a:gd name="T20" fmla="*/ 277682 w 1778554"/>
                  <a:gd name="T21" fmla="*/ 433884 h 1407849"/>
                  <a:gd name="T22" fmla="*/ 445653 w 1778554"/>
                  <a:gd name="T23" fmla="*/ 374287 h 1407849"/>
                  <a:gd name="T24" fmla="*/ 608024 w 1778554"/>
                  <a:gd name="T25" fmla="*/ 264704 h 1407849"/>
                  <a:gd name="T26" fmla="*/ 809589 w 1778554"/>
                  <a:gd name="T27" fmla="*/ 247401 h 1407849"/>
                  <a:gd name="T28" fmla="*/ 809589 w 1778554"/>
                  <a:gd name="T29" fmla="*/ 170501 h 1407849"/>
                  <a:gd name="T30" fmla="*/ 706940 w 1778554"/>
                  <a:gd name="T31" fmla="*/ 224331 h 1407849"/>
                  <a:gd name="T32" fmla="*/ 775995 w 1778554"/>
                  <a:gd name="T33" fmla="*/ 5166 h 1407849"/>
                  <a:gd name="T34" fmla="*/ 834376 w 1778554"/>
                  <a:gd name="T35" fmla="*/ 660 h 140784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778554" h="1407849">
                    <a:moveTo>
                      <a:pt x="834376" y="641"/>
                    </a:moveTo>
                    <a:cubicBezTo>
                      <a:pt x="890891" y="5368"/>
                      <a:pt x="941632" y="35832"/>
                      <a:pt x="985025" y="77853"/>
                    </a:cubicBezTo>
                    <a:cubicBezTo>
                      <a:pt x="1014886" y="130144"/>
                      <a:pt x="1027951" y="169363"/>
                      <a:pt x="1037282" y="255271"/>
                    </a:cubicBezTo>
                    <a:cubicBezTo>
                      <a:pt x="1177258" y="255271"/>
                      <a:pt x="1281773" y="331841"/>
                      <a:pt x="1326565" y="412146"/>
                    </a:cubicBezTo>
                    <a:cubicBezTo>
                      <a:pt x="1449743" y="402808"/>
                      <a:pt x="1623313" y="511127"/>
                      <a:pt x="1709165" y="724029"/>
                    </a:cubicBezTo>
                    <a:cubicBezTo>
                      <a:pt x="1815546" y="989223"/>
                      <a:pt x="1780086" y="1144230"/>
                      <a:pt x="1731561" y="1273092"/>
                    </a:cubicBezTo>
                    <a:cubicBezTo>
                      <a:pt x="1716570" y="1308345"/>
                      <a:pt x="1692848" y="1358057"/>
                      <a:pt x="1663915" y="1407849"/>
                    </a:cubicBezTo>
                    <a:lnTo>
                      <a:pt x="153541" y="1407849"/>
                    </a:lnTo>
                    <a:cubicBezTo>
                      <a:pt x="87831" y="1332848"/>
                      <a:pt x="37670" y="1252905"/>
                      <a:pt x="16394" y="1187184"/>
                    </a:cubicBezTo>
                    <a:cubicBezTo>
                      <a:pt x="-11601" y="1097541"/>
                      <a:pt x="-2269" y="1017236"/>
                      <a:pt x="33191" y="813672"/>
                    </a:cubicBezTo>
                    <a:cubicBezTo>
                      <a:pt x="76117" y="576492"/>
                      <a:pt x="197429" y="464438"/>
                      <a:pt x="277682" y="421484"/>
                    </a:cubicBezTo>
                    <a:cubicBezTo>
                      <a:pt x="339249" y="386013"/>
                      <a:pt x="445577" y="363606"/>
                      <a:pt x="445653" y="363590"/>
                    </a:cubicBezTo>
                    <a:cubicBezTo>
                      <a:pt x="445653" y="363590"/>
                      <a:pt x="529638" y="288887"/>
                      <a:pt x="608024" y="257139"/>
                    </a:cubicBezTo>
                    <a:cubicBezTo>
                      <a:pt x="688251" y="223534"/>
                      <a:pt x="809510" y="240320"/>
                      <a:pt x="809589" y="240331"/>
                    </a:cubicBezTo>
                    <a:cubicBezTo>
                      <a:pt x="813322" y="219787"/>
                      <a:pt x="828252" y="189906"/>
                      <a:pt x="809589" y="165628"/>
                    </a:cubicBezTo>
                    <a:cubicBezTo>
                      <a:pt x="792792" y="146953"/>
                      <a:pt x="725604" y="202979"/>
                      <a:pt x="706940" y="217920"/>
                    </a:cubicBezTo>
                    <a:cubicBezTo>
                      <a:pt x="656549" y="85323"/>
                      <a:pt x="753599" y="12488"/>
                      <a:pt x="775995" y="5018"/>
                    </a:cubicBezTo>
                    <a:cubicBezTo>
                      <a:pt x="796058" y="349"/>
                      <a:pt x="815538" y="-935"/>
                      <a:pt x="834376" y="64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75" name="Freeform 245"/>
              <p:cNvSpPr>
                <a:spLocks noChangeArrowheads="1"/>
              </p:cNvSpPr>
              <p:nvPr/>
            </p:nvSpPr>
            <p:spPr bwMode="auto">
              <a:xfrm>
                <a:off x="83519" y="297218"/>
                <a:ext cx="1620621" cy="1152049"/>
              </a:xfrm>
              <a:custGeom>
                <a:avLst/>
                <a:gdLst>
                  <a:gd name="T0" fmla="*/ 833808 w 1620621"/>
                  <a:gd name="T1" fmla="*/ 35 h 1152049"/>
                  <a:gd name="T2" fmla="*/ 1202177 w 1620621"/>
                  <a:gd name="T3" fmla="*/ 148666 h 1152049"/>
                  <a:gd name="T4" fmla="*/ 1466297 w 1620621"/>
                  <a:gd name="T5" fmla="*/ 1152049 h 1152049"/>
                  <a:gd name="T6" fmla="*/ 168625 w 1620621"/>
                  <a:gd name="T7" fmla="*/ 1152049 h 1152049"/>
                  <a:gd name="T8" fmla="*/ 418 w 1620621"/>
                  <a:gd name="T9" fmla="*/ 641676 h 1152049"/>
                  <a:gd name="T10" fmla="*/ 341912 w 1620621"/>
                  <a:gd name="T11" fmla="*/ 126257 h 1152049"/>
                  <a:gd name="T12" fmla="*/ 597565 w 1620621"/>
                  <a:gd name="T13" fmla="*/ 27281 h 1152049"/>
                  <a:gd name="T14" fmla="*/ 833808 w 1620621"/>
                  <a:gd name="T15" fmla="*/ 35 h 115204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620621" h="1152049">
                    <a:moveTo>
                      <a:pt x="833808" y="35"/>
                    </a:moveTo>
                    <a:cubicBezTo>
                      <a:pt x="974457" y="1312"/>
                      <a:pt x="1118203" y="37786"/>
                      <a:pt x="1202177" y="148666"/>
                    </a:cubicBezTo>
                    <a:cubicBezTo>
                      <a:pt x="1555793" y="141503"/>
                      <a:pt x="1790788" y="826807"/>
                      <a:pt x="1466297" y="1152049"/>
                    </a:cubicBezTo>
                    <a:lnTo>
                      <a:pt x="168625" y="1152049"/>
                    </a:lnTo>
                    <a:cubicBezTo>
                      <a:pt x="53448" y="1050468"/>
                      <a:pt x="-5593" y="889826"/>
                      <a:pt x="418" y="641676"/>
                    </a:cubicBezTo>
                    <a:cubicBezTo>
                      <a:pt x="32136" y="165560"/>
                      <a:pt x="341799" y="126271"/>
                      <a:pt x="341912" y="126257"/>
                    </a:cubicBezTo>
                    <a:cubicBezTo>
                      <a:pt x="341912" y="126257"/>
                      <a:pt x="418421" y="64630"/>
                      <a:pt x="597565" y="27281"/>
                    </a:cubicBezTo>
                    <a:cubicBezTo>
                      <a:pt x="666144" y="11174"/>
                      <a:pt x="749418" y="-731"/>
                      <a:pt x="833808" y="35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76" name="Freeform 246"/>
              <p:cNvSpPr>
                <a:spLocks noChangeArrowheads="1"/>
              </p:cNvSpPr>
              <p:nvPr/>
            </p:nvSpPr>
            <p:spPr bwMode="auto">
              <a:xfrm>
                <a:off x="513150" y="21905"/>
                <a:ext cx="783966" cy="467060"/>
              </a:xfrm>
              <a:custGeom>
                <a:avLst/>
                <a:gdLst>
                  <a:gd name="T0" fmla="*/ 636506 w 420"/>
                  <a:gd name="T1" fmla="*/ 293314 h 250"/>
                  <a:gd name="T2" fmla="*/ 475979 w 420"/>
                  <a:gd name="T3" fmla="*/ 269027 h 250"/>
                  <a:gd name="T4" fmla="*/ 447981 w 420"/>
                  <a:gd name="T5" fmla="*/ 84071 h 250"/>
                  <a:gd name="T6" fmla="*/ 276255 w 420"/>
                  <a:gd name="T7" fmla="*/ 14946 h 250"/>
                  <a:gd name="T8" fmla="*/ 209058 w 420"/>
                  <a:gd name="T9" fmla="*/ 153196 h 250"/>
                  <a:gd name="T10" fmla="*/ 330386 w 420"/>
                  <a:gd name="T11" fmla="*/ 263422 h 250"/>
                  <a:gd name="T12" fmla="*/ 0 w 420"/>
                  <a:gd name="T13" fmla="*/ 364307 h 250"/>
                  <a:gd name="T14" fmla="*/ 177326 w 420"/>
                  <a:gd name="T15" fmla="*/ 326942 h 250"/>
                  <a:gd name="T16" fmla="*/ 139994 w 420"/>
                  <a:gd name="T17" fmla="*/ 418486 h 250"/>
                  <a:gd name="T18" fmla="*/ 350918 w 420"/>
                  <a:gd name="T19" fmla="*/ 366175 h 250"/>
                  <a:gd name="T20" fmla="*/ 531977 w 420"/>
                  <a:gd name="T21" fmla="*/ 467060 h 250"/>
                  <a:gd name="T22" fmla="*/ 561842 w 420"/>
                  <a:gd name="T23" fmla="*/ 351229 h 250"/>
                  <a:gd name="T24" fmla="*/ 783966 w 420"/>
                  <a:gd name="T25" fmla="*/ 425959 h 250"/>
                  <a:gd name="T26" fmla="*/ 636506 w 420"/>
                  <a:gd name="T27" fmla="*/ 293314 h 25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420" h="250">
                    <a:moveTo>
                      <a:pt x="341" y="157"/>
                    </a:moveTo>
                    <a:cubicBezTo>
                      <a:pt x="295" y="138"/>
                      <a:pt x="255" y="144"/>
                      <a:pt x="255" y="144"/>
                    </a:cubicBezTo>
                    <a:cubicBezTo>
                      <a:pt x="255" y="144"/>
                      <a:pt x="273" y="92"/>
                      <a:pt x="240" y="45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50"/>
                      <a:pt x="112" y="82"/>
                    </a:cubicBezTo>
                    <a:cubicBezTo>
                      <a:pt x="160" y="23"/>
                      <a:pt x="216" y="84"/>
                      <a:pt x="177" y="141"/>
                    </a:cubicBezTo>
                    <a:cubicBezTo>
                      <a:pt x="143" y="141"/>
                      <a:pt x="70" y="118"/>
                      <a:pt x="0" y="195"/>
                    </a:cubicBezTo>
                    <a:cubicBezTo>
                      <a:pt x="0" y="195"/>
                      <a:pt x="65" y="171"/>
                      <a:pt x="95" y="175"/>
                    </a:cubicBezTo>
                    <a:cubicBezTo>
                      <a:pt x="74" y="199"/>
                      <a:pt x="75" y="224"/>
                      <a:pt x="75" y="224"/>
                    </a:cubicBezTo>
                    <a:cubicBezTo>
                      <a:pt x="75" y="224"/>
                      <a:pt x="133" y="197"/>
                      <a:pt x="188" y="196"/>
                    </a:cubicBezTo>
                    <a:cubicBezTo>
                      <a:pt x="237" y="211"/>
                      <a:pt x="285" y="250"/>
                      <a:pt x="285" y="250"/>
                    </a:cubicBezTo>
                    <a:cubicBezTo>
                      <a:pt x="285" y="250"/>
                      <a:pt x="310" y="228"/>
                      <a:pt x="301" y="188"/>
                    </a:cubicBezTo>
                    <a:cubicBezTo>
                      <a:pt x="338" y="195"/>
                      <a:pt x="420" y="228"/>
                      <a:pt x="420" y="228"/>
                    </a:cubicBezTo>
                    <a:cubicBezTo>
                      <a:pt x="420" y="228"/>
                      <a:pt x="401" y="184"/>
                      <a:pt x="341" y="15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77" name="Freeform 247"/>
              <p:cNvSpPr>
                <a:spLocks noChangeArrowheads="1"/>
              </p:cNvSpPr>
              <p:nvPr/>
            </p:nvSpPr>
            <p:spPr bwMode="auto">
              <a:xfrm>
                <a:off x="957292" y="102514"/>
                <a:ext cx="53740" cy="257634"/>
              </a:xfrm>
              <a:custGeom>
                <a:avLst/>
                <a:gdLst>
                  <a:gd name="T0" fmla="*/ 0 w 29"/>
                  <a:gd name="T1" fmla="*/ 0 h 138"/>
                  <a:gd name="T2" fmla="*/ 27797 w 29"/>
                  <a:gd name="T3" fmla="*/ 100813 h 138"/>
                  <a:gd name="T4" fmla="*/ 18531 w 29"/>
                  <a:gd name="T5" fmla="*/ 257634 h 138"/>
                  <a:gd name="T6" fmla="*/ 38915 w 29"/>
                  <a:gd name="T7" fmla="*/ 100813 h 138"/>
                  <a:gd name="T8" fmla="*/ 0 w 29"/>
                  <a:gd name="T9" fmla="*/ 0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" h="138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8"/>
                      <a:pt x="10" y="138"/>
                    </a:cubicBezTo>
                    <a:cubicBezTo>
                      <a:pt x="10" y="138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78" name="Freeform 248"/>
              <p:cNvSpPr>
                <a:spLocks noChangeArrowheads="1"/>
              </p:cNvSpPr>
              <p:nvPr/>
            </p:nvSpPr>
            <p:spPr bwMode="auto">
              <a:xfrm>
                <a:off x="513150" y="266894"/>
                <a:ext cx="335873" cy="108269"/>
              </a:xfrm>
              <a:custGeom>
                <a:avLst/>
                <a:gdLst>
                  <a:gd name="T0" fmla="*/ 208988 w 180"/>
                  <a:gd name="T1" fmla="*/ 1867 h 58"/>
                  <a:gd name="T2" fmla="*/ 0 w 180"/>
                  <a:gd name="T3" fmla="*/ 108269 h 58"/>
                  <a:gd name="T4" fmla="*/ 184730 w 180"/>
                  <a:gd name="T5" fmla="*/ 18667 h 58"/>
                  <a:gd name="T6" fmla="*/ 335873 w 180"/>
                  <a:gd name="T7" fmla="*/ 22400 h 58"/>
                  <a:gd name="T8" fmla="*/ 208988 w 180"/>
                  <a:gd name="T9" fmla="*/ 1867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0" h="58">
                    <a:moveTo>
                      <a:pt x="112" y="1"/>
                    </a:moveTo>
                    <a:cubicBezTo>
                      <a:pt x="84" y="3"/>
                      <a:pt x="21" y="25"/>
                      <a:pt x="0" y="58"/>
                    </a:cubicBezTo>
                    <a:cubicBezTo>
                      <a:pt x="46" y="29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79" name="Freeform 251"/>
              <p:cNvSpPr>
                <a:spLocks noChangeArrowheads="1"/>
              </p:cNvSpPr>
              <p:nvPr/>
            </p:nvSpPr>
            <p:spPr bwMode="auto">
              <a:xfrm>
                <a:off x="1152343" y="568785"/>
                <a:ext cx="189023" cy="880483"/>
              </a:xfrm>
              <a:custGeom>
                <a:avLst/>
                <a:gdLst>
                  <a:gd name="T0" fmla="*/ 38085 w 189023"/>
                  <a:gd name="T1" fmla="*/ 0 h 880483"/>
                  <a:gd name="T2" fmla="*/ 168842 w 189023"/>
                  <a:gd name="T3" fmla="*/ 270691 h 880483"/>
                  <a:gd name="T4" fmla="*/ 118259 w 189023"/>
                  <a:gd name="T5" fmla="*/ 880483 h 880483"/>
                  <a:gd name="T6" fmla="*/ 0 w 189023"/>
                  <a:gd name="T7" fmla="*/ 880483 h 880483"/>
                  <a:gd name="T8" fmla="*/ 97859 w 189023"/>
                  <a:gd name="T9" fmla="*/ 302427 h 880483"/>
                  <a:gd name="T10" fmla="*/ 38085 w 189023"/>
                  <a:gd name="T11" fmla="*/ 0 h 88048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89023" h="880483">
                    <a:moveTo>
                      <a:pt x="38085" y="0"/>
                    </a:moveTo>
                    <a:cubicBezTo>
                      <a:pt x="38085" y="0"/>
                      <a:pt x="144558" y="108276"/>
                      <a:pt x="168842" y="270691"/>
                    </a:cubicBezTo>
                    <a:cubicBezTo>
                      <a:pt x="215658" y="550504"/>
                      <a:pt x="173604" y="750067"/>
                      <a:pt x="118259" y="880483"/>
                    </a:cubicBezTo>
                    <a:lnTo>
                      <a:pt x="0" y="880483"/>
                    </a:lnTo>
                    <a:cubicBezTo>
                      <a:pt x="59249" y="758323"/>
                      <a:pt x="116523" y="566515"/>
                      <a:pt x="97859" y="302427"/>
                    </a:cubicBezTo>
                    <a:cubicBezTo>
                      <a:pt x="88521" y="175495"/>
                      <a:pt x="38095" y="35"/>
                      <a:pt x="38085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80" name="Freeform 252"/>
              <p:cNvSpPr>
                <a:spLocks noChangeArrowheads="1"/>
              </p:cNvSpPr>
              <p:nvPr/>
            </p:nvSpPr>
            <p:spPr bwMode="auto">
              <a:xfrm>
                <a:off x="1162265" y="554559"/>
                <a:ext cx="196539" cy="894708"/>
              </a:xfrm>
              <a:custGeom>
                <a:avLst/>
                <a:gdLst>
                  <a:gd name="T0" fmla="*/ 0 w 196539"/>
                  <a:gd name="T1" fmla="*/ 0 h 894708"/>
                  <a:gd name="T2" fmla="*/ 166248 w 196539"/>
                  <a:gd name="T3" fmla="*/ 272381 h 894708"/>
                  <a:gd name="T4" fmla="*/ 114420 w 196539"/>
                  <a:gd name="T5" fmla="*/ 894708 h 894708"/>
                  <a:gd name="T6" fmla="*/ 80704 w 196539"/>
                  <a:gd name="T7" fmla="*/ 894708 h 894708"/>
                  <a:gd name="T8" fmla="*/ 158776 w 196539"/>
                  <a:gd name="T9" fmla="*/ 335812 h 894708"/>
                  <a:gd name="T10" fmla="*/ 0 w 196539"/>
                  <a:gd name="T11" fmla="*/ 0 h 89470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96539" h="894708">
                    <a:moveTo>
                      <a:pt x="0" y="0"/>
                    </a:moveTo>
                    <a:cubicBezTo>
                      <a:pt x="44831" y="13060"/>
                      <a:pt x="123285" y="102609"/>
                      <a:pt x="166248" y="272381"/>
                    </a:cubicBezTo>
                    <a:cubicBezTo>
                      <a:pt x="235278" y="535149"/>
                      <a:pt x="172625" y="758915"/>
                      <a:pt x="114420" y="894708"/>
                    </a:cubicBezTo>
                    <a:lnTo>
                      <a:pt x="80704" y="894708"/>
                    </a:lnTo>
                    <a:cubicBezTo>
                      <a:pt x="131443" y="772508"/>
                      <a:pt x="181173" y="581866"/>
                      <a:pt x="158776" y="335812"/>
                    </a:cubicBezTo>
                    <a:cubicBezTo>
                      <a:pt x="145700" y="184697"/>
                      <a:pt x="41095" y="26119"/>
                      <a:pt x="0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81" name="Freeform 253"/>
              <p:cNvSpPr>
                <a:spLocks noChangeArrowheads="1"/>
              </p:cNvSpPr>
              <p:nvPr/>
            </p:nvSpPr>
            <p:spPr bwMode="auto">
              <a:xfrm>
                <a:off x="550294" y="518996"/>
                <a:ext cx="194220" cy="930271"/>
              </a:xfrm>
              <a:custGeom>
                <a:avLst/>
                <a:gdLst>
                  <a:gd name="T0" fmla="*/ 194220 w 194220"/>
                  <a:gd name="T1" fmla="*/ 0 h 930271"/>
                  <a:gd name="T2" fmla="*/ 84038 w 194220"/>
                  <a:gd name="T3" fmla="*/ 203465 h 930271"/>
                  <a:gd name="T4" fmla="*/ 76568 w 194220"/>
                  <a:gd name="T5" fmla="*/ 479728 h 930271"/>
                  <a:gd name="T6" fmla="*/ 76568 w 194220"/>
                  <a:gd name="T7" fmla="*/ 481595 h 930271"/>
                  <a:gd name="T8" fmla="*/ 153135 w 194220"/>
                  <a:gd name="T9" fmla="*/ 886657 h 930271"/>
                  <a:gd name="T10" fmla="*/ 170923 w 194220"/>
                  <a:gd name="T11" fmla="*/ 930271 h 930271"/>
                  <a:gd name="T12" fmla="*/ 72419 w 194220"/>
                  <a:gd name="T13" fmla="*/ 930271 h 930271"/>
                  <a:gd name="T14" fmla="*/ 24278 w 194220"/>
                  <a:gd name="T15" fmla="*/ 742925 h 930271"/>
                  <a:gd name="T16" fmla="*/ 0 w 194220"/>
                  <a:gd name="T17" fmla="*/ 446129 h 930271"/>
                  <a:gd name="T18" fmla="*/ 701 w 194220"/>
                  <a:gd name="T19" fmla="*/ 445662 h 930271"/>
                  <a:gd name="T20" fmla="*/ 5603 w 194220"/>
                  <a:gd name="T21" fmla="*/ 442395 h 930271"/>
                  <a:gd name="T22" fmla="*/ 1868 w 194220"/>
                  <a:gd name="T23" fmla="*/ 382663 h 930271"/>
                  <a:gd name="T24" fmla="*/ 48555 w 194220"/>
                  <a:gd name="T25" fmla="*/ 111999 h 930271"/>
                  <a:gd name="T26" fmla="*/ 194220 w 194220"/>
                  <a:gd name="T27" fmla="*/ 0 h 93027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94220" h="930271">
                    <a:moveTo>
                      <a:pt x="194220" y="0"/>
                    </a:moveTo>
                    <a:cubicBezTo>
                      <a:pt x="194220" y="0"/>
                      <a:pt x="100845" y="130665"/>
                      <a:pt x="84038" y="203465"/>
                    </a:cubicBezTo>
                    <a:cubicBezTo>
                      <a:pt x="61628" y="300530"/>
                      <a:pt x="69098" y="414396"/>
                      <a:pt x="76568" y="479728"/>
                    </a:cubicBezTo>
                    <a:cubicBezTo>
                      <a:pt x="76568" y="481488"/>
                      <a:pt x="76568" y="481589"/>
                      <a:pt x="76568" y="481595"/>
                    </a:cubicBezTo>
                    <a:cubicBezTo>
                      <a:pt x="76568" y="481595"/>
                      <a:pt x="112050" y="739192"/>
                      <a:pt x="153135" y="886657"/>
                    </a:cubicBezTo>
                    <a:cubicBezTo>
                      <a:pt x="157681" y="902264"/>
                      <a:pt x="162833" y="917139"/>
                      <a:pt x="170923" y="930271"/>
                    </a:cubicBezTo>
                    <a:lnTo>
                      <a:pt x="72419" y="930271"/>
                    </a:lnTo>
                    <a:cubicBezTo>
                      <a:pt x="54542" y="875146"/>
                      <a:pt x="37264" y="811367"/>
                      <a:pt x="24278" y="742925"/>
                    </a:cubicBezTo>
                    <a:cubicBezTo>
                      <a:pt x="5604" y="642136"/>
                      <a:pt x="1" y="446165"/>
                      <a:pt x="0" y="446129"/>
                    </a:cubicBezTo>
                    <a:cubicBezTo>
                      <a:pt x="0" y="446129"/>
                      <a:pt x="0" y="446129"/>
                      <a:pt x="701" y="445662"/>
                    </a:cubicBezTo>
                    <a:lnTo>
                      <a:pt x="5603" y="442395"/>
                    </a:lnTo>
                    <a:cubicBezTo>
                      <a:pt x="3735" y="412529"/>
                      <a:pt x="1868" y="388263"/>
                      <a:pt x="1868" y="382663"/>
                    </a:cubicBezTo>
                    <a:cubicBezTo>
                      <a:pt x="1868" y="373329"/>
                      <a:pt x="18675" y="167998"/>
                      <a:pt x="48555" y="111999"/>
                    </a:cubicBezTo>
                    <a:cubicBezTo>
                      <a:pt x="76561" y="56013"/>
                      <a:pt x="194164" y="27"/>
                      <a:pt x="19422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82" name="Freeform 254"/>
              <p:cNvSpPr>
                <a:spLocks noChangeArrowheads="1"/>
              </p:cNvSpPr>
              <p:nvPr/>
            </p:nvSpPr>
            <p:spPr bwMode="auto">
              <a:xfrm>
                <a:off x="521369" y="505889"/>
                <a:ext cx="245464" cy="943378"/>
              </a:xfrm>
              <a:custGeom>
                <a:avLst/>
                <a:gdLst>
                  <a:gd name="T0" fmla="*/ 245464 w 245464"/>
                  <a:gd name="T1" fmla="*/ 27 h 943378"/>
                  <a:gd name="T2" fmla="*/ 60840 w 245464"/>
                  <a:gd name="T3" fmla="*/ 224024 h 943378"/>
                  <a:gd name="T4" fmla="*/ 100318 w 245464"/>
                  <a:gd name="T5" fmla="*/ 943378 h 943378"/>
                  <a:gd name="T6" fmla="*/ 61533 w 245464"/>
                  <a:gd name="T7" fmla="*/ 943378 h 943378"/>
                  <a:gd name="T8" fmla="*/ 25407 w 245464"/>
                  <a:gd name="T9" fmla="*/ 229624 h 943378"/>
                  <a:gd name="T10" fmla="*/ 245464 w 245464"/>
                  <a:gd name="T11" fmla="*/ 27 h 94337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45464" h="943378">
                    <a:moveTo>
                      <a:pt x="245464" y="27"/>
                    </a:moveTo>
                    <a:cubicBezTo>
                      <a:pt x="245464" y="27"/>
                      <a:pt x="81354" y="106426"/>
                      <a:pt x="60840" y="224024"/>
                    </a:cubicBezTo>
                    <a:cubicBezTo>
                      <a:pt x="-4713" y="578346"/>
                      <a:pt x="42630" y="807655"/>
                      <a:pt x="100318" y="943378"/>
                    </a:cubicBezTo>
                    <a:lnTo>
                      <a:pt x="61533" y="943378"/>
                    </a:lnTo>
                    <a:cubicBezTo>
                      <a:pt x="11695" y="817844"/>
                      <a:pt x="-27905" y="606641"/>
                      <a:pt x="25407" y="229624"/>
                    </a:cubicBezTo>
                    <a:cubicBezTo>
                      <a:pt x="94408" y="-7440"/>
                      <a:pt x="245464" y="27"/>
                      <a:pt x="245464" y="2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9259" name="Group 403"/>
            <p:cNvGrpSpPr>
              <a:grpSpLocks/>
            </p:cNvGrpSpPr>
            <p:nvPr/>
          </p:nvGrpSpPr>
          <p:grpSpPr bwMode="auto">
            <a:xfrm>
              <a:off x="0" y="943069"/>
              <a:ext cx="1522208" cy="1521243"/>
              <a:chOff x="0" y="0"/>
              <a:chExt cx="1522208" cy="1521243"/>
            </a:xfrm>
          </p:grpSpPr>
          <p:sp>
            <p:nvSpPr>
              <p:cNvPr id="9267" name="Freeform 34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522208" cy="1521243"/>
              </a:xfrm>
              <a:custGeom>
                <a:avLst/>
                <a:gdLst>
                  <a:gd name="T0" fmla="*/ 570110 w 1522208"/>
                  <a:gd name="T1" fmla="*/ 1095 h 1521243"/>
                  <a:gd name="T2" fmla="*/ 813888 w 1522208"/>
                  <a:gd name="T3" fmla="*/ 149579 h 1521243"/>
                  <a:gd name="T4" fmla="*/ 1130589 w 1522208"/>
                  <a:gd name="T5" fmla="*/ 303025 h 1521243"/>
                  <a:gd name="T6" fmla="*/ 1522208 w 1522208"/>
                  <a:gd name="T7" fmla="*/ 1090712 h 1521243"/>
                  <a:gd name="T8" fmla="*/ 1392316 w 1522208"/>
                  <a:gd name="T9" fmla="*/ 1521243 h 1521243"/>
                  <a:gd name="T10" fmla="*/ 0 w 1522208"/>
                  <a:gd name="T11" fmla="*/ 1521243 h 1521243"/>
                  <a:gd name="T12" fmla="*/ 0 w 1522208"/>
                  <a:gd name="T13" fmla="*/ 453060 h 1521243"/>
                  <a:gd name="T14" fmla="*/ 214539 w 1522208"/>
                  <a:gd name="T15" fmla="*/ 337124 h 1521243"/>
                  <a:gd name="T16" fmla="*/ 493781 w 1522208"/>
                  <a:gd name="T17" fmla="*/ 20003 h 1521243"/>
                  <a:gd name="T18" fmla="*/ 570110 w 1522208"/>
                  <a:gd name="T19" fmla="*/ 1095 h 152124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522208" h="1521243">
                    <a:moveTo>
                      <a:pt x="570110" y="1095"/>
                    </a:moveTo>
                    <a:cubicBezTo>
                      <a:pt x="735670" y="-14895"/>
                      <a:pt x="813888" y="149579"/>
                      <a:pt x="813888" y="149579"/>
                    </a:cubicBezTo>
                    <a:cubicBezTo>
                      <a:pt x="813964" y="149631"/>
                      <a:pt x="1021636" y="289387"/>
                      <a:pt x="1130589" y="303025"/>
                    </a:cubicBezTo>
                    <a:cubicBezTo>
                      <a:pt x="1355344" y="337124"/>
                      <a:pt x="1522208" y="916807"/>
                      <a:pt x="1522208" y="1090712"/>
                    </a:cubicBezTo>
                    <a:cubicBezTo>
                      <a:pt x="1522208" y="1250371"/>
                      <a:pt x="1459496" y="1421991"/>
                      <a:pt x="1392316" y="1521243"/>
                    </a:cubicBezTo>
                    <a:lnTo>
                      <a:pt x="0" y="1521243"/>
                    </a:lnTo>
                    <a:cubicBezTo>
                      <a:pt x="0" y="453060"/>
                      <a:pt x="0" y="453060"/>
                      <a:pt x="0" y="453060"/>
                    </a:cubicBezTo>
                    <a:cubicBezTo>
                      <a:pt x="143026" y="316664"/>
                      <a:pt x="214539" y="337124"/>
                      <a:pt x="214539" y="337124"/>
                    </a:cubicBezTo>
                    <a:cubicBezTo>
                      <a:pt x="388214" y="84791"/>
                      <a:pt x="493781" y="20003"/>
                      <a:pt x="493781" y="20003"/>
                    </a:cubicBezTo>
                    <a:cubicBezTo>
                      <a:pt x="521024" y="9347"/>
                      <a:pt x="546458" y="3379"/>
                      <a:pt x="570110" y="1095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68" name="Freeform 344"/>
              <p:cNvSpPr>
                <a:spLocks noChangeArrowheads="1"/>
              </p:cNvSpPr>
              <p:nvPr/>
            </p:nvSpPr>
            <p:spPr bwMode="auto">
              <a:xfrm>
                <a:off x="0" y="304615"/>
                <a:ext cx="1425345" cy="1216628"/>
              </a:xfrm>
              <a:custGeom>
                <a:avLst/>
                <a:gdLst>
                  <a:gd name="T0" fmla="*/ 661868 w 1425345"/>
                  <a:gd name="T1" fmla="*/ 221 h 1216628"/>
                  <a:gd name="T2" fmla="*/ 909749 w 1425345"/>
                  <a:gd name="T3" fmla="*/ 84097 h 1216628"/>
                  <a:gd name="T4" fmla="*/ 1420843 w 1425345"/>
                  <a:gd name="T5" fmla="*/ 741478 h 1216628"/>
                  <a:gd name="T6" fmla="*/ 1293630 w 1425345"/>
                  <a:gd name="T7" fmla="*/ 1216628 h 1216628"/>
                  <a:gd name="T8" fmla="*/ 42881 w 1425345"/>
                  <a:gd name="T9" fmla="*/ 1216628 h 1216628"/>
                  <a:gd name="T10" fmla="*/ 0 w 1425345"/>
                  <a:gd name="T11" fmla="*/ 1058248 h 1216628"/>
                  <a:gd name="T12" fmla="*/ 0 w 1425345"/>
                  <a:gd name="T13" fmla="*/ 339556 h 1216628"/>
                  <a:gd name="T14" fmla="*/ 408876 w 1425345"/>
                  <a:gd name="T15" fmla="*/ 97721 h 1216628"/>
                  <a:gd name="T16" fmla="*/ 661868 w 1425345"/>
                  <a:gd name="T17" fmla="*/ 221 h 121662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425345" h="1216628">
                    <a:moveTo>
                      <a:pt x="661868" y="221"/>
                    </a:moveTo>
                    <a:cubicBezTo>
                      <a:pt x="759828" y="-2760"/>
                      <a:pt x="856936" y="24489"/>
                      <a:pt x="909749" y="84097"/>
                    </a:cubicBezTo>
                    <a:cubicBezTo>
                      <a:pt x="1155074" y="-1057"/>
                      <a:pt x="1386770" y="342962"/>
                      <a:pt x="1420843" y="741478"/>
                    </a:cubicBezTo>
                    <a:cubicBezTo>
                      <a:pt x="1440113" y="946949"/>
                      <a:pt x="1397495" y="1116107"/>
                      <a:pt x="1293630" y="1216628"/>
                    </a:cubicBezTo>
                    <a:lnTo>
                      <a:pt x="42881" y="1216628"/>
                    </a:lnTo>
                    <a:cubicBezTo>
                      <a:pt x="19610" y="1174130"/>
                      <a:pt x="4386" y="1121381"/>
                      <a:pt x="0" y="1058248"/>
                    </a:cubicBezTo>
                    <a:cubicBezTo>
                      <a:pt x="0" y="339556"/>
                      <a:pt x="0" y="339556"/>
                      <a:pt x="0" y="339556"/>
                    </a:cubicBezTo>
                    <a:cubicBezTo>
                      <a:pt x="68146" y="176062"/>
                      <a:pt x="201031" y="67066"/>
                      <a:pt x="408876" y="97721"/>
                    </a:cubicBezTo>
                    <a:cubicBezTo>
                      <a:pt x="465096" y="36411"/>
                      <a:pt x="563908" y="3201"/>
                      <a:pt x="661868" y="221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69" name="Freeform 345"/>
              <p:cNvSpPr>
                <a:spLocks noChangeArrowheads="1"/>
              </p:cNvSpPr>
              <p:nvPr/>
            </p:nvSpPr>
            <p:spPr bwMode="auto">
              <a:xfrm>
                <a:off x="908997" y="387810"/>
                <a:ext cx="488244" cy="1133433"/>
              </a:xfrm>
              <a:custGeom>
                <a:avLst/>
                <a:gdLst>
                  <a:gd name="T0" fmla="*/ 0 w 488244"/>
                  <a:gd name="T1" fmla="*/ 0 h 1133433"/>
                  <a:gd name="T2" fmla="*/ 293587 w 488244"/>
                  <a:gd name="T3" fmla="*/ 136444 h 1133433"/>
                  <a:gd name="T4" fmla="*/ 477933 w 488244"/>
                  <a:gd name="T5" fmla="*/ 873243 h 1133433"/>
                  <a:gd name="T6" fmla="*/ 368535 w 488244"/>
                  <a:gd name="T7" fmla="*/ 1133433 h 1133433"/>
                  <a:gd name="T8" fmla="*/ 288146 w 488244"/>
                  <a:gd name="T9" fmla="*/ 1133433 h 1133433"/>
                  <a:gd name="T10" fmla="*/ 436967 w 488244"/>
                  <a:gd name="T11" fmla="*/ 651522 h 1133433"/>
                  <a:gd name="T12" fmla="*/ 153621 w 488244"/>
                  <a:gd name="T13" fmla="*/ 75045 h 1133433"/>
                  <a:gd name="T14" fmla="*/ 0 w 488244"/>
                  <a:gd name="T15" fmla="*/ 0 h 113343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488244" h="1133433">
                    <a:moveTo>
                      <a:pt x="0" y="0"/>
                    </a:moveTo>
                    <a:cubicBezTo>
                      <a:pt x="19" y="1"/>
                      <a:pt x="198005" y="10240"/>
                      <a:pt x="293587" y="136444"/>
                    </a:cubicBezTo>
                    <a:cubicBezTo>
                      <a:pt x="416484" y="307000"/>
                      <a:pt x="522312" y="576477"/>
                      <a:pt x="477933" y="873243"/>
                    </a:cubicBezTo>
                    <a:cubicBezTo>
                      <a:pt x="461002" y="984148"/>
                      <a:pt x="420227" y="1074335"/>
                      <a:pt x="368535" y="1133433"/>
                    </a:cubicBezTo>
                    <a:lnTo>
                      <a:pt x="288146" y="1133433"/>
                    </a:lnTo>
                    <a:cubicBezTo>
                      <a:pt x="375830" y="1059353"/>
                      <a:pt x="467599" y="915517"/>
                      <a:pt x="436967" y="651522"/>
                    </a:cubicBezTo>
                    <a:cubicBezTo>
                      <a:pt x="392588" y="262655"/>
                      <a:pt x="232139" y="112567"/>
                      <a:pt x="153621" y="75045"/>
                    </a:cubicBezTo>
                    <a:cubicBezTo>
                      <a:pt x="75104" y="37522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70" name="Freeform 346"/>
              <p:cNvSpPr>
                <a:spLocks noChangeArrowheads="1"/>
              </p:cNvSpPr>
              <p:nvPr/>
            </p:nvSpPr>
            <p:spPr bwMode="auto">
              <a:xfrm>
                <a:off x="831083" y="520553"/>
                <a:ext cx="371297" cy="967030"/>
              </a:xfrm>
              <a:custGeom>
                <a:avLst/>
                <a:gdLst>
                  <a:gd name="T0" fmla="*/ 309414 w 96"/>
                  <a:gd name="T1" fmla="*/ 335817 h 311"/>
                  <a:gd name="T2" fmla="*/ 286208 w 96"/>
                  <a:gd name="T3" fmla="*/ 883076 h 311"/>
                  <a:gd name="T4" fmla="*/ 189516 w 96"/>
                  <a:gd name="T5" fmla="*/ 967030 h 311"/>
                  <a:gd name="T6" fmla="*/ 270737 w 96"/>
                  <a:gd name="T7" fmla="*/ 379349 h 311"/>
                  <a:gd name="T8" fmla="*/ 0 w 96"/>
                  <a:gd name="T9" fmla="*/ 0 h 311"/>
                  <a:gd name="T10" fmla="*/ 309414 w 96"/>
                  <a:gd name="T11" fmla="*/ 335817 h 3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96" h="311">
                    <a:moveTo>
                      <a:pt x="80" y="108"/>
                    </a:moveTo>
                    <a:cubicBezTo>
                      <a:pt x="96" y="185"/>
                      <a:pt x="89" y="248"/>
                      <a:pt x="74" y="284"/>
                    </a:cubicBezTo>
                    <a:cubicBezTo>
                      <a:pt x="64" y="309"/>
                      <a:pt x="49" y="311"/>
                      <a:pt x="49" y="311"/>
                    </a:cubicBezTo>
                    <a:cubicBezTo>
                      <a:pt x="49" y="311"/>
                      <a:pt x="79" y="255"/>
                      <a:pt x="70" y="122"/>
                    </a:cubicBezTo>
                    <a:cubicBezTo>
                      <a:pt x="65" y="40"/>
                      <a:pt x="0" y="0"/>
                      <a:pt x="0" y="0"/>
                    </a:cubicBezTo>
                    <a:cubicBezTo>
                      <a:pt x="0" y="0"/>
                      <a:pt x="62" y="4"/>
                      <a:pt x="80" y="108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71" name="Freeform 347"/>
              <p:cNvSpPr>
                <a:spLocks noChangeArrowheads="1"/>
              </p:cNvSpPr>
              <p:nvPr/>
            </p:nvSpPr>
            <p:spPr bwMode="auto">
              <a:xfrm>
                <a:off x="193342" y="520553"/>
                <a:ext cx="168331" cy="925033"/>
              </a:xfrm>
              <a:custGeom>
                <a:avLst/>
                <a:gdLst>
                  <a:gd name="T0" fmla="*/ 130924 w 63"/>
                  <a:gd name="T1" fmla="*/ 0 h 329"/>
                  <a:gd name="T2" fmla="*/ 42751 w 63"/>
                  <a:gd name="T3" fmla="*/ 292412 h 329"/>
                  <a:gd name="T4" fmla="*/ 168331 w 63"/>
                  <a:gd name="T5" fmla="*/ 925033 h 329"/>
                  <a:gd name="T6" fmla="*/ 125580 w 63"/>
                  <a:gd name="T7" fmla="*/ 902540 h 329"/>
                  <a:gd name="T8" fmla="*/ 2672 w 63"/>
                  <a:gd name="T9" fmla="*/ 283977 h 329"/>
                  <a:gd name="T10" fmla="*/ 130924 w 63"/>
                  <a:gd name="T11" fmla="*/ 0 h 32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3" h="329">
                    <a:moveTo>
                      <a:pt x="49" y="0"/>
                    </a:moveTo>
                    <a:cubicBezTo>
                      <a:pt x="49" y="0"/>
                      <a:pt x="19" y="32"/>
                      <a:pt x="16" y="104"/>
                    </a:cubicBezTo>
                    <a:cubicBezTo>
                      <a:pt x="11" y="195"/>
                      <a:pt x="63" y="329"/>
                      <a:pt x="63" y="329"/>
                    </a:cubicBezTo>
                    <a:cubicBezTo>
                      <a:pt x="63" y="329"/>
                      <a:pt x="54" y="322"/>
                      <a:pt x="47" y="321"/>
                    </a:cubicBezTo>
                    <a:cubicBezTo>
                      <a:pt x="18" y="280"/>
                      <a:pt x="0" y="187"/>
                      <a:pt x="1" y="101"/>
                    </a:cubicBezTo>
                    <a:cubicBezTo>
                      <a:pt x="1" y="15"/>
                      <a:pt x="49" y="0"/>
                      <a:pt x="49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72" name="Freeform 348"/>
              <p:cNvSpPr>
                <a:spLocks noChangeArrowheads="1"/>
              </p:cNvSpPr>
              <p:nvPr/>
            </p:nvSpPr>
            <p:spPr bwMode="auto">
              <a:xfrm>
                <a:off x="323199" y="97797"/>
                <a:ext cx="578583" cy="369370"/>
              </a:xfrm>
              <a:custGeom>
                <a:avLst/>
                <a:gdLst>
                  <a:gd name="T0" fmla="*/ 238240 w 170"/>
                  <a:gd name="T1" fmla="*/ 0 h 108"/>
                  <a:gd name="T2" fmla="*/ 333536 w 170"/>
                  <a:gd name="T3" fmla="*/ 0 h 108"/>
                  <a:gd name="T4" fmla="*/ 326729 w 170"/>
                  <a:gd name="T5" fmla="*/ 95763 h 108"/>
                  <a:gd name="T6" fmla="*/ 469673 w 170"/>
                  <a:gd name="T7" fmla="*/ 160744 h 108"/>
                  <a:gd name="T8" fmla="*/ 578583 w 170"/>
                  <a:gd name="T9" fmla="*/ 297548 h 108"/>
                  <a:gd name="T10" fmla="*/ 10210 w 170"/>
                  <a:gd name="T11" fmla="*/ 287288 h 108"/>
                  <a:gd name="T12" fmla="*/ 238240 w 170"/>
                  <a:gd name="T13" fmla="*/ 0 h 10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108">
                    <a:moveTo>
                      <a:pt x="70" y="0"/>
                    </a:moveTo>
                    <a:cubicBezTo>
                      <a:pt x="70" y="0"/>
                      <a:pt x="70" y="0"/>
                      <a:pt x="98" y="0"/>
                    </a:cubicBezTo>
                    <a:cubicBezTo>
                      <a:pt x="98" y="0"/>
                      <a:pt x="98" y="0"/>
                      <a:pt x="96" y="28"/>
                    </a:cubicBezTo>
                    <a:cubicBezTo>
                      <a:pt x="96" y="28"/>
                      <a:pt x="107" y="35"/>
                      <a:pt x="138" y="47"/>
                    </a:cubicBezTo>
                    <a:cubicBezTo>
                      <a:pt x="168" y="58"/>
                      <a:pt x="170" y="87"/>
                      <a:pt x="170" y="87"/>
                    </a:cubicBezTo>
                    <a:cubicBezTo>
                      <a:pt x="110" y="107"/>
                      <a:pt x="4" y="108"/>
                      <a:pt x="3" y="84"/>
                    </a:cubicBezTo>
                    <a:cubicBezTo>
                      <a:pt x="0" y="60"/>
                      <a:pt x="70" y="0"/>
                      <a:pt x="70" y="0"/>
                    </a:cubicBezTo>
                    <a:close/>
                  </a:path>
                </a:pathLst>
              </a:custGeom>
              <a:solidFill>
                <a:srgbClr val="6F8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73" name="Freeform 349"/>
              <p:cNvSpPr>
                <a:spLocks noChangeArrowheads="1"/>
              </p:cNvSpPr>
              <p:nvPr/>
            </p:nvSpPr>
            <p:spPr bwMode="auto">
              <a:xfrm>
                <a:off x="278471" y="97797"/>
                <a:ext cx="490570" cy="412655"/>
              </a:xfrm>
              <a:custGeom>
                <a:avLst/>
                <a:gdLst>
                  <a:gd name="T0" fmla="*/ 282759 w 144"/>
                  <a:gd name="T1" fmla="*/ 0 h 121"/>
                  <a:gd name="T2" fmla="*/ 160117 w 144"/>
                  <a:gd name="T3" fmla="*/ 177339 h 121"/>
                  <a:gd name="T4" fmla="*/ 177150 w 144"/>
                  <a:gd name="T5" fmla="*/ 313754 h 121"/>
                  <a:gd name="T6" fmla="*/ 490570 w 144"/>
                  <a:gd name="T7" fmla="*/ 327396 h 121"/>
                  <a:gd name="T8" fmla="*/ 109016 w 144"/>
                  <a:gd name="T9" fmla="*/ 364910 h 121"/>
                  <a:gd name="T10" fmla="*/ 91982 w 144"/>
                  <a:gd name="T11" fmla="*/ 170519 h 121"/>
                  <a:gd name="T12" fmla="*/ 282759 w 144"/>
                  <a:gd name="T13" fmla="*/ 0 h 12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4" h="121">
                    <a:moveTo>
                      <a:pt x="83" y="0"/>
                    </a:moveTo>
                    <a:cubicBezTo>
                      <a:pt x="83" y="0"/>
                      <a:pt x="49" y="39"/>
                      <a:pt x="47" y="52"/>
                    </a:cubicBezTo>
                    <a:cubicBezTo>
                      <a:pt x="46" y="65"/>
                      <a:pt x="46" y="88"/>
                      <a:pt x="52" y="92"/>
                    </a:cubicBezTo>
                    <a:cubicBezTo>
                      <a:pt x="80" y="110"/>
                      <a:pt x="133" y="96"/>
                      <a:pt x="144" y="96"/>
                    </a:cubicBezTo>
                    <a:cubicBezTo>
                      <a:pt x="119" y="112"/>
                      <a:pt x="74" y="121"/>
                      <a:pt x="32" y="107"/>
                    </a:cubicBezTo>
                    <a:cubicBezTo>
                      <a:pt x="0" y="96"/>
                      <a:pt x="15" y="73"/>
                      <a:pt x="27" y="50"/>
                    </a:cubicBezTo>
                    <a:cubicBezTo>
                      <a:pt x="42" y="21"/>
                      <a:pt x="83" y="0"/>
                      <a:pt x="83" y="0"/>
                    </a:cubicBezTo>
                    <a:close/>
                  </a:path>
                </a:pathLst>
              </a:custGeom>
              <a:solidFill>
                <a:srgbClr val="5C6B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9260" name="Group 411"/>
            <p:cNvGrpSpPr>
              <a:grpSpLocks/>
            </p:cNvGrpSpPr>
            <p:nvPr/>
          </p:nvGrpSpPr>
          <p:grpSpPr bwMode="auto">
            <a:xfrm>
              <a:off x="1810489" y="1436553"/>
              <a:ext cx="1693951" cy="1019100"/>
              <a:chOff x="0" y="0"/>
              <a:chExt cx="1171187" cy="716005"/>
            </a:xfrm>
          </p:grpSpPr>
          <p:sp>
            <p:nvSpPr>
              <p:cNvPr id="9261" name="Freeform 36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171187" cy="716005"/>
              </a:xfrm>
              <a:custGeom>
                <a:avLst/>
                <a:gdLst>
                  <a:gd name="T0" fmla="*/ 652602 w 402"/>
                  <a:gd name="T1" fmla="*/ 0 h 238"/>
                  <a:gd name="T2" fmla="*/ 678822 w 402"/>
                  <a:gd name="T3" fmla="*/ 9025 h 238"/>
                  <a:gd name="T4" fmla="*/ 713783 w 402"/>
                  <a:gd name="T5" fmla="*/ 114320 h 238"/>
                  <a:gd name="T6" fmla="*/ 865280 w 402"/>
                  <a:gd name="T7" fmla="*/ 207581 h 238"/>
                  <a:gd name="T8" fmla="*/ 1112919 w 402"/>
                  <a:gd name="T9" fmla="*/ 297834 h 238"/>
                  <a:gd name="T10" fmla="*/ 1165360 w 402"/>
                  <a:gd name="T11" fmla="*/ 604693 h 238"/>
                  <a:gd name="T12" fmla="*/ 1142053 w 402"/>
                  <a:gd name="T13" fmla="*/ 716005 h 238"/>
                  <a:gd name="T14" fmla="*/ 43701 w 402"/>
                  <a:gd name="T15" fmla="*/ 716005 h 238"/>
                  <a:gd name="T16" fmla="*/ 23307 w 402"/>
                  <a:gd name="T17" fmla="*/ 412154 h 238"/>
                  <a:gd name="T18" fmla="*/ 195198 w 402"/>
                  <a:gd name="T19" fmla="*/ 162455 h 238"/>
                  <a:gd name="T20" fmla="*/ 396222 w 402"/>
                  <a:gd name="T21" fmla="*/ 162455 h 238"/>
                  <a:gd name="T22" fmla="*/ 538979 w 402"/>
                  <a:gd name="T23" fmla="*/ 120337 h 238"/>
                  <a:gd name="T24" fmla="*/ 538979 w 402"/>
                  <a:gd name="T25" fmla="*/ 18051 h 238"/>
                  <a:gd name="T26" fmla="*/ 652602 w 402"/>
                  <a:gd name="T27" fmla="*/ 0 h 23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402" h="238">
                    <a:moveTo>
                      <a:pt x="224" y="0"/>
                    </a:moveTo>
                    <a:cubicBezTo>
                      <a:pt x="228" y="0"/>
                      <a:pt x="232" y="1"/>
                      <a:pt x="233" y="3"/>
                    </a:cubicBezTo>
                    <a:cubicBezTo>
                      <a:pt x="237" y="12"/>
                      <a:pt x="245" y="38"/>
                      <a:pt x="245" y="38"/>
                    </a:cubicBezTo>
                    <a:cubicBezTo>
                      <a:pt x="245" y="38"/>
                      <a:pt x="284" y="50"/>
                      <a:pt x="297" y="69"/>
                    </a:cubicBezTo>
                    <a:cubicBezTo>
                      <a:pt x="321" y="66"/>
                      <a:pt x="370" y="76"/>
                      <a:pt x="382" y="99"/>
                    </a:cubicBezTo>
                    <a:cubicBezTo>
                      <a:pt x="394" y="121"/>
                      <a:pt x="402" y="157"/>
                      <a:pt x="400" y="201"/>
                    </a:cubicBezTo>
                    <a:cubicBezTo>
                      <a:pt x="399" y="216"/>
                      <a:pt x="396" y="228"/>
                      <a:pt x="392" y="238"/>
                    </a:cubicBezTo>
                    <a:cubicBezTo>
                      <a:pt x="15" y="238"/>
                      <a:pt x="15" y="238"/>
                      <a:pt x="15" y="238"/>
                    </a:cubicBezTo>
                    <a:cubicBezTo>
                      <a:pt x="7" y="218"/>
                      <a:pt x="0" y="185"/>
                      <a:pt x="8" y="137"/>
                    </a:cubicBezTo>
                    <a:cubicBezTo>
                      <a:pt x="12" y="114"/>
                      <a:pt x="44" y="61"/>
                      <a:pt x="67" y="54"/>
                    </a:cubicBezTo>
                    <a:cubicBezTo>
                      <a:pt x="92" y="46"/>
                      <a:pt x="136" y="54"/>
                      <a:pt x="136" y="54"/>
                    </a:cubicBezTo>
                    <a:cubicBezTo>
                      <a:pt x="136" y="54"/>
                      <a:pt x="136" y="54"/>
                      <a:pt x="185" y="40"/>
                    </a:cubicBezTo>
                    <a:cubicBezTo>
                      <a:pt x="185" y="40"/>
                      <a:pt x="185" y="40"/>
                      <a:pt x="185" y="6"/>
                    </a:cubicBezTo>
                    <a:cubicBezTo>
                      <a:pt x="185" y="6"/>
                      <a:pt x="210" y="0"/>
                      <a:pt x="224" y="0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62" name="Freeform 370"/>
              <p:cNvSpPr>
                <a:spLocks noChangeArrowheads="1"/>
              </p:cNvSpPr>
              <p:nvPr/>
            </p:nvSpPr>
            <p:spPr bwMode="auto">
              <a:xfrm>
                <a:off x="314703" y="149371"/>
                <a:ext cx="573870" cy="148095"/>
              </a:xfrm>
              <a:custGeom>
                <a:avLst/>
                <a:gdLst>
                  <a:gd name="T0" fmla="*/ 562218 w 197"/>
                  <a:gd name="T1" fmla="*/ 142287 h 51"/>
                  <a:gd name="T2" fmla="*/ 553479 w 197"/>
                  <a:gd name="T3" fmla="*/ 136480 h 51"/>
                  <a:gd name="T4" fmla="*/ 329174 w 197"/>
                  <a:gd name="T5" fmla="*/ 14519 h 51"/>
                  <a:gd name="T6" fmla="*/ 0 w 197"/>
                  <a:gd name="T7" fmla="*/ 92922 h 51"/>
                  <a:gd name="T8" fmla="*/ 5826 w 197"/>
                  <a:gd name="T9" fmla="*/ 98730 h 51"/>
                  <a:gd name="T10" fmla="*/ 573870 w 197"/>
                  <a:gd name="T11" fmla="*/ 148095 h 5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97" h="51">
                    <a:moveTo>
                      <a:pt x="193" y="49"/>
                    </a:moveTo>
                    <a:cubicBezTo>
                      <a:pt x="193" y="49"/>
                      <a:pt x="192" y="48"/>
                      <a:pt x="190" y="47"/>
                    </a:cubicBezTo>
                    <a:cubicBezTo>
                      <a:pt x="180" y="40"/>
                      <a:pt x="151" y="10"/>
                      <a:pt x="113" y="5"/>
                    </a:cubicBezTo>
                    <a:cubicBezTo>
                      <a:pt x="68" y="0"/>
                      <a:pt x="0" y="32"/>
                      <a:pt x="0" y="32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197" y="51"/>
                      <a:pt x="197" y="51"/>
                      <a:pt x="197" y="51"/>
                    </a:cubicBezTo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63" name="Freeform 371"/>
              <p:cNvSpPr>
                <a:spLocks noChangeArrowheads="1"/>
              </p:cNvSpPr>
              <p:nvPr/>
            </p:nvSpPr>
            <p:spPr bwMode="auto">
              <a:xfrm>
                <a:off x="66643" y="106059"/>
                <a:ext cx="1095906" cy="609946"/>
              </a:xfrm>
              <a:custGeom>
                <a:avLst/>
                <a:gdLst>
                  <a:gd name="T0" fmla="*/ 524636 w 376"/>
                  <a:gd name="T1" fmla="*/ 75457 h 194"/>
                  <a:gd name="T2" fmla="*/ 781124 w 376"/>
                  <a:gd name="T3" fmla="*/ 169779 h 194"/>
                  <a:gd name="T4" fmla="*/ 993893 w 376"/>
                  <a:gd name="T5" fmla="*/ 609946 h 194"/>
                  <a:gd name="T6" fmla="*/ 43720 w 376"/>
                  <a:gd name="T7" fmla="*/ 609946 h 194"/>
                  <a:gd name="T8" fmla="*/ 5829 w 376"/>
                  <a:gd name="T9" fmla="*/ 386718 h 194"/>
                  <a:gd name="T10" fmla="*/ 294379 w 376"/>
                  <a:gd name="T11" fmla="*/ 141482 h 194"/>
                  <a:gd name="T12" fmla="*/ 524636 w 376"/>
                  <a:gd name="T13" fmla="*/ 75457 h 19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76" h="194">
                    <a:moveTo>
                      <a:pt x="180" y="24"/>
                    </a:moveTo>
                    <a:cubicBezTo>
                      <a:pt x="212" y="24"/>
                      <a:pt x="246" y="33"/>
                      <a:pt x="268" y="54"/>
                    </a:cubicBezTo>
                    <a:cubicBezTo>
                      <a:pt x="354" y="36"/>
                      <a:pt x="376" y="136"/>
                      <a:pt x="341" y="194"/>
                    </a:cubicBezTo>
                    <a:cubicBezTo>
                      <a:pt x="15" y="194"/>
                      <a:pt x="15" y="194"/>
                      <a:pt x="15" y="194"/>
                    </a:cubicBezTo>
                    <a:cubicBezTo>
                      <a:pt x="4" y="173"/>
                      <a:pt x="0" y="147"/>
                      <a:pt x="2" y="123"/>
                    </a:cubicBezTo>
                    <a:cubicBezTo>
                      <a:pt x="9" y="27"/>
                      <a:pt x="66" y="0"/>
                      <a:pt x="101" y="45"/>
                    </a:cubicBezTo>
                    <a:cubicBezTo>
                      <a:pt x="116" y="32"/>
                      <a:pt x="147" y="24"/>
                      <a:pt x="180" y="24"/>
                    </a:cubicBezTo>
                    <a:close/>
                  </a:path>
                </a:pathLst>
              </a:custGeom>
              <a:solidFill>
                <a:srgbClr val="EE91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64" name="Freeform 372"/>
              <p:cNvSpPr>
                <a:spLocks noEditPoints="1" noChangeArrowheads="1"/>
              </p:cNvSpPr>
              <p:nvPr/>
            </p:nvSpPr>
            <p:spPr bwMode="auto">
              <a:xfrm>
                <a:off x="49365" y="175287"/>
                <a:ext cx="1072457" cy="540718"/>
              </a:xfrm>
              <a:custGeom>
                <a:avLst/>
                <a:gdLst>
                  <a:gd name="T0" fmla="*/ 734400 w 368"/>
                  <a:gd name="T1" fmla="*/ 169163 h 179"/>
                  <a:gd name="T2" fmla="*/ 810171 w 368"/>
                  <a:gd name="T3" fmla="*/ 401763 h 179"/>
                  <a:gd name="T4" fmla="*/ 798514 w 368"/>
                  <a:gd name="T5" fmla="*/ 540718 h 179"/>
                  <a:gd name="T6" fmla="*/ 757714 w 368"/>
                  <a:gd name="T7" fmla="*/ 540718 h 179"/>
                  <a:gd name="T8" fmla="*/ 766457 w 368"/>
                  <a:gd name="T9" fmla="*/ 425929 h 179"/>
                  <a:gd name="T10" fmla="*/ 734400 w 368"/>
                  <a:gd name="T11" fmla="*/ 169163 h 179"/>
                  <a:gd name="T12" fmla="*/ 340971 w 368"/>
                  <a:gd name="T13" fmla="*/ 129893 h 179"/>
                  <a:gd name="T14" fmla="*/ 282686 w 368"/>
                  <a:gd name="T15" fmla="*/ 380617 h 179"/>
                  <a:gd name="T16" fmla="*/ 294343 w 368"/>
                  <a:gd name="T17" fmla="*/ 540718 h 179"/>
                  <a:gd name="T18" fmla="*/ 253543 w 368"/>
                  <a:gd name="T19" fmla="*/ 540718 h 179"/>
                  <a:gd name="T20" fmla="*/ 247714 w 368"/>
                  <a:gd name="T21" fmla="*/ 362493 h 179"/>
                  <a:gd name="T22" fmla="*/ 340971 w 368"/>
                  <a:gd name="T23" fmla="*/ 129893 h 179"/>
                  <a:gd name="T24" fmla="*/ 897600 w 368"/>
                  <a:gd name="T25" fmla="*/ 72499 h 179"/>
                  <a:gd name="T26" fmla="*/ 1049143 w 368"/>
                  <a:gd name="T27" fmla="*/ 241662 h 179"/>
                  <a:gd name="T28" fmla="*/ 1025828 w 368"/>
                  <a:gd name="T29" fmla="*/ 540718 h 179"/>
                  <a:gd name="T30" fmla="*/ 973371 w 368"/>
                  <a:gd name="T31" fmla="*/ 540718 h 179"/>
                  <a:gd name="T32" fmla="*/ 1005428 w 368"/>
                  <a:gd name="T33" fmla="*/ 483323 h 179"/>
                  <a:gd name="T34" fmla="*/ 950057 w 368"/>
                  <a:gd name="T35" fmla="*/ 129893 h 179"/>
                  <a:gd name="T36" fmla="*/ 775200 w 368"/>
                  <a:gd name="T37" fmla="*/ 102706 h 179"/>
                  <a:gd name="T38" fmla="*/ 731486 w 368"/>
                  <a:gd name="T39" fmla="*/ 87602 h 179"/>
                  <a:gd name="T40" fmla="*/ 897600 w 368"/>
                  <a:gd name="T41" fmla="*/ 72499 h 179"/>
                  <a:gd name="T42" fmla="*/ 224400 w 368"/>
                  <a:gd name="T43" fmla="*/ 18125 h 179"/>
                  <a:gd name="T44" fmla="*/ 349714 w 368"/>
                  <a:gd name="T45" fmla="*/ 66457 h 179"/>
                  <a:gd name="T46" fmla="*/ 160286 w 368"/>
                  <a:gd name="T47" fmla="*/ 57395 h 179"/>
                  <a:gd name="T48" fmla="*/ 52457 w 368"/>
                  <a:gd name="T49" fmla="*/ 444053 h 179"/>
                  <a:gd name="T50" fmla="*/ 90343 w 368"/>
                  <a:gd name="T51" fmla="*/ 540718 h 179"/>
                  <a:gd name="T52" fmla="*/ 43714 w 368"/>
                  <a:gd name="T53" fmla="*/ 540718 h 179"/>
                  <a:gd name="T54" fmla="*/ 17486 w 368"/>
                  <a:gd name="T55" fmla="*/ 253745 h 179"/>
                  <a:gd name="T56" fmla="*/ 224400 w 368"/>
                  <a:gd name="T57" fmla="*/ 18125 h 17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368" h="179">
                    <a:moveTo>
                      <a:pt x="252" y="56"/>
                    </a:moveTo>
                    <a:cubicBezTo>
                      <a:pt x="267" y="57"/>
                      <a:pt x="273" y="78"/>
                      <a:pt x="278" y="133"/>
                    </a:cubicBezTo>
                    <a:cubicBezTo>
                      <a:pt x="278" y="150"/>
                      <a:pt x="276" y="166"/>
                      <a:pt x="274" y="179"/>
                    </a:cubicBezTo>
                    <a:cubicBezTo>
                      <a:pt x="260" y="179"/>
                      <a:pt x="260" y="179"/>
                      <a:pt x="260" y="179"/>
                    </a:cubicBezTo>
                    <a:cubicBezTo>
                      <a:pt x="261" y="168"/>
                      <a:pt x="263" y="156"/>
                      <a:pt x="263" y="141"/>
                    </a:cubicBezTo>
                    <a:cubicBezTo>
                      <a:pt x="265" y="94"/>
                      <a:pt x="257" y="65"/>
                      <a:pt x="252" y="56"/>
                    </a:cubicBezTo>
                    <a:close/>
                    <a:moveTo>
                      <a:pt x="117" y="43"/>
                    </a:moveTo>
                    <a:cubicBezTo>
                      <a:pt x="117" y="43"/>
                      <a:pt x="103" y="76"/>
                      <a:pt x="97" y="126"/>
                    </a:cubicBezTo>
                    <a:cubicBezTo>
                      <a:pt x="95" y="147"/>
                      <a:pt x="97" y="165"/>
                      <a:pt x="101" y="179"/>
                    </a:cubicBezTo>
                    <a:cubicBezTo>
                      <a:pt x="87" y="179"/>
                      <a:pt x="87" y="179"/>
                      <a:pt x="87" y="179"/>
                    </a:cubicBezTo>
                    <a:cubicBezTo>
                      <a:pt x="83" y="162"/>
                      <a:pt x="81" y="140"/>
                      <a:pt x="85" y="120"/>
                    </a:cubicBezTo>
                    <a:cubicBezTo>
                      <a:pt x="100" y="51"/>
                      <a:pt x="117" y="43"/>
                      <a:pt x="117" y="43"/>
                    </a:cubicBezTo>
                    <a:close/>
                    <a:moveTo>
                      <a:pt x="308" y="24"/>
                    </a:moveTo>
                    <a:cubicBezTo>
                      <a:pt x="334" y="23"/>
                      <a:pt x="353" y="49"/>
                      <a:pt x="360" y="80"/>
                    </a:cubicBezTo>
                    <a:cubicBezTo>
                      <a:pt x="368" y="119"/>
                      <a:pt x="363" y="161"/>
                      <a:pt x="352" y="179"/>
                    </a:cubicBezTo>
                    <a:cubicBezTo>
                      <a:pt x="334" y="179"/>
                      <a:pt x="334" y="179"/>
                      <a:pt x="334" y="179"/>
                    </a:cubicBezTo>
                    <a:cubicBezTo>
                      <a:pt x="345" y="160"/>
                      <a:pt x="345" y="160"/>
                      <a:pt x="345" y="160"/>
                    </a:cubicBezTo>
                    <a:cubicBezTo>
                      <a:pt x="366" y="98"/>
                      <a:pt x="338" y="50"/>
                      <a:pt x="326" y="43"/>
                    </a:cubicBezTo>
                    <a:cubicBezTo>
                      <a:pt x="314" y="36"/>
                      <a:pt x="266" y="34"/>
                      <a:pt x="266" y="34"/>
                    </a:cubicBezTo>
                    <a:cubicBezTo>
                      <a:pt x="251" y="29"/>
                      <a:pt x="251" y="29"/>
                      <a:pt x="251" y="29"/>
                    </a:cubicBezTo>
                    <a:cubicBezTo>
                      <a:pt x="251" y="29"/>
                      <a:pt x="282" y="24"/>
                      <a:pt x="308" y="24"/>
                    </a:cubicBezTo>
                    <a:close/>
                    <a:moveTo>
                      <a:pt x="77" y="6"/>
                    </a:moveTo>
                    <a:cubicBezTo>
                      <a:pt x="90" y="7"/>
                      <a:pt x="104" y="13"/>
                      <a:pt x="120" y="22"/>
                    </a:cubicBezTo>
                    <a:cubicBezTo>
                      <a:pt x="120" y="22"/>
                      <a:pt x="69" y="12"/>
                      <a:pt x="55" y="19"/>
                    </a:cubicBezTo>
                    <a:cubicBezTo>
                      <a:pt x="34" y="41"/>
                      <a:pt x="5" y="88"/>
                      <a:pt x="18" y="147"/>
                    </a:cubicBezTo>
                    <a:cubicBezTo>
                      <a:pt x="21" y="161"/>
                      <a:pt x="26" y="171"/>
                      <a:pt x="31" y="179"/>
                    </a:cubicBezTo>
                    <a:cubicBezTo>
                      <a:pt x="15" y="179"/>
                      <a:pt x="15" y="179"/>
                      <a:pt x="15" y="179"/>
                    </a:cubicBezTo>
                    <a:cubicBezTo>
                      <a:pt x="1" y="153"/>
                      <a:pt x="0" y="118"/>
                      <a:pt x="6" y="84"/>
                    </a:cubicBezTo>
                    <a:cubicBezTo>
                      <a:pt x="17" y="28"/>
                      <a:pt x="39" y="0"/>
                      <a:pt x="77" y="6"/>
                    </a:cubicBezTo>
                    <a:close/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65" name="Freeform 373"/>
              <p:cNvSpPr>
                <a:spLocks noChangeArrowheads="1"/>
              </p:cNvSpPr>
              <p:nvPr/>
            </p:nvSpPr>
            <p:spPr bwMode="auto">
              <a:xfrm>
                <a:off x="462798" y="58045"/>
                <a:ext cx="269040" cy="269040"/>
              </a:xfrm>
              <a:custGeom>
                <a:avLst/>
                <a:gdLst>
                  <a:gd name="T0" fmla="*/ 0 w 92"/>
                  <a:gd name="T1" fmla="*/ 198856 h 92"/>
                  <a:gd name="T2" fmla="*/ 146217 w 92"/>
                  <a:gd name="T3" fmla="*/ 260267 h 92"/>
                  <a:gd name="T4" fmla="*/ 269040 w 92"/>
                  <a:gd name="T5" fmla="*/ 207629 h 92"/>
                  <a:gd name="T6" fmla="*/ 201780 w 92"/>
                  <a:gd name="T7" fmla="*/ 163763 h 92"/>
                  <a:gd name="T8" fmla="*/ 187158 w 92"/>
                  <a:gd name="T9" fmla="*/ 17546 h 92"/>
                  <a:gd name="T10" fmla="*/ 108201 w 92"/>
                  <a:gd name="T11" fmla="*/ 20470 h 92"/>
                  <a:gd name="T12" fmla="*/ 122823 w 92"/>
                  <a:gd name="T13" fmla="*/ 108201 h 92"/>
                  <a:gd name="T14" fmla="*/ 0 w 92"/>
                  <a:gd name="T15" fmla="*/ 198856 h 9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92" h="92">
                    <a:moveTo>
                      <a:pt x="0" y="68"/>
                    </a:moveTo>
                    <a:cubicBezTo>
                      <a:pt x="0" y="68"/>
                      <a:pt x="21" y="87"/>
                      <a:pt x="50" y="89"/>
                    </a:cubicBezTo>
                    <a:cubicBezTo>
                      <a:pt x="87" y="92"/>
                      <a:pt x="92" y="71"/>
                      <a:pt x="92" y="71"/>
                    </a:cubicBezTo>
                    <a:cubicBezTo>
                      <a:pt x="69" y="56"/>
                      <a:pt x="69" y="56"/>
                      <a:pt x="69" y="56"/>
                    </a:cubicBezTo>
                    <a:cubicBezTo>
                      <a:pt x="69" y="56"/>
                      <a:pt x="83" y="32"/>
                      <a:pt x="64" y="6"/>
                    </a:cubicBezTo>
                    <a:cubicBezTo>
                      <a:pt x="47" y="0"/>
                      <a:pt x="37" y="7"/>
                      <a:pt x="37" y="7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2" y="37"/>
                      <a:pt x="1" y="53"/>
                      <a:pt x="0" y="68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66" name="Freeform 374"/>
              <p:cNvSpPr>
                <a:spLocks noChangeArrowheads="1"/>
              </p:cNvSpPr>
              <p:nvPr/>
            </p:nvSpPr>
            <p:spPr bwMode="auto">
              <a:xfrm>
                <a:off x="466500" y="72855"/>
                <a:ext cx="287552" cy="262869"/>
              </a:xfrm>
              <a:custGeom>
                <a:avLst/>
                <a:gdLst>
                  <a:gd name="T0" fmla="*/ 0 w 99"/>
                  <a:gd name="T1" fmla="*/ 184008 h 90"/>
                  <a:gd name="T2" fmla="*/ 133610 w 99"/>
                  <a:gd name="T3" fmla="*/ 254107 h 90"/>
                  <a:gd name="T4" fmla="*/ 264315 w 99"/>
                  <a:gd name="T5" fmla="*/ 207374 h 90"/>
                  <a:gd name="T6" fmla="*/ 206224 w 99"/>
                  <a:gd name="T7" fmla="*/ 146038 h 90"/>
                  <a:gd name="T8" fmla="*/ 220747 w 99"/>
                  <a:gd name="T9" fmla="*/ 70098 h 90"/>
                  <a:gd name="T10" fmla="*/ 191701 w 99"/>
                  <a:gd name="T11" fmla="*/ 2921 h 90"/>
                  <a:gd name="T12" fmla="*/ 171369 w 99"/>
                  <a:gd name="T13" fmla="*/ 0 h 90"/>
                  <a:gd name="T14" fmla="*/ 194606 w 99"/>
                  <a:gd name="T15" fmla="*/ 78861 h 90"/>
                  <a:gd name="T16" fmla="*/ 174274 w 99"/>
                  <a:gd name="T17" fmla="*/ 157721 h 90"/>
                  <a:gd name="T18" fmla="*/ 238174 w 99"/>
                  <a:gd name="T19" fmla="*/ 181088 h 90"/>
                  <a:gd name="T20" fmla="*/ 168465 w 99"/>
                  <a:gd name="T21" fmla="*/ 236582 h 90"/>
                  <a:gd name="T22" fmla="*/ 0 w 99"/>
                  <a:gd name="T23" fmla="*/ 184008 h 9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99" h="90">
                    <a:moveTo>
                      <a:pt x="0" y="63"/>
                    </a:moveTo>
                    <a:cubicBezTo>
                      <a:pt x="0" y="63"/>
                      <a:pt x="19" y="86"/>
                      <a:pt x="46" y="87"/>
                    </a:cubicBezTo>
                    <a:cubicBezTo>
                      <a:pt x="73" y="89"/>
                      <a:pt x="82" y="90"/>
                      <a:pt x="91" y="71"/>
                    </a:cubicBezTo>
                    <a:cubicBezTo>
                      <a:pt x="99" y="53"/>
                      <a:pt x="71" y="50"/>
                      <a:pt x="71" y="50"/>
                    </a:cubicBezTo>
                    <a:cubicBezTo>
                      <a:pt x="71" y="50"/>
                      <a:pt x="78" y="39"/>
                      <a:pt x="76" y="24"/>
                    </a:cubicBezTo>
                    <a:cubicBezTo>
                      <a:pt x="74" y="9"/>
                      <a:pt x="66" y="1"/>
                      <a:pt x="66" y="1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68" y="13"/>
                      <a:pt x="67" y="27"/>
                    </a:cubicBezTo>
                    <a:cubicBezTo>
                      <a:pt x="66" y="40"/>
                      <a:pt x="60" y="54"/>
                      <a:pt x="60" y="54"/>
                    </a:cubicBezTo>
                    <a:cubicBezTo>
                      <a:pt x="60" y="54"/>
                      <a:pt x="82" y="56"/>
                      <a:pt x="82" y="62"/>
                    </a:cubicBezTo>
                    <a:cubicBezTo>
                      <a:pt x="82" y="74"/>
                      <a:pt x="70" y="81"/>
                      <a:pt x="58" y="81"/>
                    </a:cubicBezTo>
                    <a:cubicBezTo>
                      <a:pt x="47" y="81"/>
                      <a:pt x="0" y="63"/>
                      <a:pt x="0" y="63"/>
                    </a:cubicBezTo>
                    <a:close/>
                  </a:path>
                </a:pathLst>
              </a:custGeom>
              <a:solidFill>
                <a:srgbClr val="696A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9229" name="Group 418"/>
          <p:cNvGrpSpPr>
            <a:grpSpLocks/>
          </p:cNvGrpSpPr>
          <p:nvPr/>
        </p:nvGrpSpPr>
        <p:grpSpPr bwMode="auto">
          <a:xfrm rot="-1651837">
            <a:off x="368300" y="506413"/>
            <a:ext cx="893763" cy="1020762"/>
            <a:chOff x="0" y="0"/>
            <a:chExt cx="1164" cy="1332"/>
          </a:xfrm>
        </p:grpSpPr>
        <p:sp>
          <p:nvSpPr>
            <p:cNvPr id="9249" name="Freeform 53"/>
            <p:cNvSpPr>
              <a:spLocks noChangeArrowheads="1"/>
            </p:cNvSpPr>
            <p:nvPr/>
          </p:nvSpPr>
          <p:spPr bwMode="auto">
            <a:xfrm>
              <a:off x="0" y="0"/>
              <a:ext cx="1164" cy="1235"/>
            </a:xfrm>
            <a:custGeom>
              <a:avLst/>
              <a:gdLst>
                <a:gd name="T0" fmla="*/ 508 w 493"/>
                <a:gd name="T1" fmla="*/ 1100 h 523"/>
                <a:gd name="T2" fmla="*/ 71 w 493"/>
                <a:gd name="T3" fmla="*/ 779 h 523"/>
                <a:gd name="T4" fmla="*/ 269 w 493"/>
                <a:gd name="T5" fmla="*/ 871 h 523"/>
                <a:gd name="T6" fmla="*/ 137 w 493"/>
                <a:gd name="T7" fmla="*/ 262 h 523"/>
                <a:gd name="T8" fmla="*/ 423 w 493"/>
                <a:gd name="T9" fmla="*/ 560 h 523"/>
                <a:gd name="T10" fmla="*/ 789 w 493"/>
                <a:gd name="T11" fmla="*/ 0 h 523"/>
                <a:gd name="T12" fmla="*/ 760 w 493"/>
                <a:gd name="T13" fmla="*/ 630 h 523"/>
                <a:gd name="T14" fmla="*/ 1164 w 493"/>
                <a:gd name="T15" fmla="*/ 442 h 523"/>
                <a:gd name="T16" fmla="*/ 942 w 493"/>
                <a:gd name="T17" fmla="*/ 874 h 523"/>
                <a:gd name="T18" fmla="*/ 1100 w 493"/>
                <a:gd name="T19" fmla="*/ 838 h 523"/>
                <a:gd name="T20" fmla="*/ 508 w 493"/>
                <a:gd name="T21" fmla="*/ 1100 h 52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50" name="Freeform 54"/>
            <p:cNvSpPr>
              <a:spLocks noChangeArrowheads="1"/>
            </p:cNvSpPr>
            <p:nvPr/>
          </p:nvSpPr>
          <p:spPr bwMode="auto">
            <a:xfrm>
              <a:off x="99" y="75"/>
              <a:ext cx="987" cy="1002"/>
            </a:xfrm>
            <a:custGeom>
              <a:avLst/>
              <a:gdLst>
                <a:gd name="T0" fmla="*/ 527 w 418"/>
                <a:gd name="T1" fmla="*/ 997 h 424"/>
                <a:gd name="T2" fmla="*/ 909 w 418"/>
                <a:gd name="T3" fmla="*/ 846 h 424"/>
                <a:gd name="T4" fmla="*/ 718 w 418"/>
                <a:gd name="T5" fmla="*/ 851 h 424"/>
                <a:gd name="T6" fmla="*/ 985 w 418"/>
                <a:gd name="T7" fmla="*/ 463 h 424"/>
                <a:gd name="T8" fmla="*/ 602 w 418"/>
                <a:gd name="T9" fmla="*/ 633 h 424"/>
                <a:gd name="T10" fmla="*/ 642 w 418"/>
                <a:gd name="T11" fmla="*/ 0 h 424"/>
                <a:gd name="T12" fmla="*/ 354 w 418"/>
                <a:gd name="T13" fmla="*/ 572 h 424"/>
                <a:gd name="T14" fmla="*/ 59 w 418"/>
                <a:gd name="T15" fmla="*/ 298 h 424"/>
                <a:gd name="T16" fmla="*/ 307 w 418"/>
                <a:gd name="T17" fmla="*/ 863 h 424"/>
                <a:gd name="T18" fmla="*/ 71 w 418"/>
                <a:gd name="T19" fmla="*/ 801 h 424"/>
                <a:gd name="T20" fmla="*/ 512 w 418"/>
                <a:gd name="T21" fmla="*/ 1002 h 424"/>
                <a:gd name="T22" fmla="*/ 527 w 418"/>
                <a:gd name="T23" fmla="*/ 997 h 424"/>
                <a:gd name="T24" fmla="*/ 527 w 418"/>
                <a:gd name="T25" fmla="*/ 997 h 42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51" name="Freeform 55"/>
            <p:cNvSpPr>
              <a:spLocks noChangeArrowheads="1"/>
            </p:cNvSpPr>
            <p:nvPr/>
          </p:nvSpPr>
          <p:spPr bwMode="auto">
            <a:xfrm>
              <a:off x="484" y="340"/>
              <a:ext cx="163" cy="696"/>
            </a:xfrm>
            <a:custGeom>
              <a:avLst/>
              <a:gdLst>
                <a:gd name="T0" fmla="*/ 125 w 69"/>
                <a:gd name="T1" fmla="*/ 696 h 295"/>
                <a:gd name="T2" fmla="*/ 163 w 69"/>
                <a:gd name="T3" fmla="*/ 0 h 295"/>
                <a:gd name="T4" fmla="*/ 125 w 69"/>
                <a:gd name="T5" fmla="*/ 696 h 29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52" name="Freeform 56"/>
            <p:cNvSpPr>
              <a:spLocks noChangeArrowheads="1"/>
            </p:cNvSpPr>
            <p:nvPr/>
          </p:nvSpPr>
          <p:spPr bwMode="auto">
            <a:xfrm>
              <a:off x="224" y="545"/>
              <a:ext cx="317" cy="338"/>
            </a:xfrm>
            <a:custGeom>
              <a:avLst/>
              <a:gdLst>
                <a:gd name="T0" fmla="*/ 317 w 134"/>
                <a:gd name="T1" fmla="*/ 338 h 143"/>
                <a:gd name="T2" fmla="*/ 0 w 134"/>
                <a:gd name="T3" fmla="*/ 0 h 143"/>
                <a:gd name="T4" fmla="*/ 317 w 134"/>
                <a:gd name="T5" fmla="*/ 338 h 14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53" name="Freeform 57"/>
            <p:cNvSpPr>
              <a:spLocks noChangeArrowheads="1"/>
            </p:cNvSpPr>
            <p:nvPr/>
          </p:nvSpPr>
          <p:spPr bwMode="auto">
            <a:xfrm>
              <a:off x="278" y="956"/>
              <a:ext cx="277" cy="95"/>
            </a:xfrm>
            <a:custGeom>
              <a:avLst/>
              <a:gdLst>
                <a:gd name="T0" fmla="*/ 277 w 117"/>
                <a:gd name="T1" fmla="*/ 52 h 40"/>
                <a:gd name="T2" fmla="*/ 0 w 117"/>
                <a:gd name="T3" fmla="*/ 0 h 40"/>
                <a:gd name="T4" fmla="*/ 277 w 117"/>
                <a:gd name="T5" fmla="*/ 52 h 4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54" name="Freeform 58"/>
            <p:cNvSpPr>
              <a:spLocks noChangeArrowheads="1"/>
            </p:cNvSpPr>
            <p:nvPr/>
          </p:nvSpPr>
          <p:spPr bwMode="auto">
            <a:xfrm>
              <a:off x="623" y="647"/>
              <a:ext cx="387" cy="260"/>
            </a:xfrm>
            <a:custGeom>
              <a:avLst/>
              <a:gdLst>
                <a:gd name="T0" fmla="*/ 0 w 164"/>
                <a:gd name="T1" fmla="*/ 248 h 110"/>
                <a:gd name="T2" fmla="*/ 387 w 164"/>
                <a:gd name="T3" fmla="*/ 0 h 110"/>
                <a:gd name="T4" fmla="*/ 0 w 164"/>
                <a:gd name="T5" fmla="*/ 248 h 1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55" name="Freeform 59"/>
            <p:cNvSpPr>
              <a:spLocks noChangeArrowheads="1"/>
            </p:cNvSpPr>
            <p:nvPr/>
          </p:nvSpPr>
          <p:spPr bwMode="auto">
            <a:xfrm>
              <a:off x="604" y="947"/>
              <a:ext cx="373" cy="118"/>
            </a:xfrm>
            <a:custGeom>
              <a:avLst/>
              <a:gdLst>
                <a:gd name="T0" fmla="*/ 0 w 158"/>
                <a:gd name="T1" fmla="*/ 61 h 50"/>
                <a:gd name="T2" fmla="*/ 373 w 158"/>
                <a:gd name="T3" fmla="*/ 0 h 50"/>
                <a:gd name="T4" fmla="*/ 0 w 158"/>
                <a:gd name="T5" fmla="*/ 61 h 5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56" name="Freeform 60"/>
            <p:cNvSpPr>
              <a:spLocks noChangeArrowheads="1"/>
            </p:cNvSpPr>
            <p:nvPr/>
          </p:nvSpPr>
          <p:spPr bwMode="auto">
            <a:xfrm>
              <a:off x="408" y="1093"/>
              <a:ext cx="187" cy="239"/>
            </a:xfrm>
            <a:custGeom>
              <a:avLst/>
              <a:gdLst>
                <a:gd name="T0" fmla="*/ 140 w 79"/>
                <a:gd name="T1" fmla="*/ 14 h 101"/>
                <a:gd name="T2" fmla="*/ 26 w 79"/>
                <a:gd name="T3" fmla="*/ 239 h 101"/>
                <a:gd name="T4" fmla="*/ 0 w 79"/>
                <a:gd name="T5" fmla="*/ 218 h 101"/>
                <a:gd name="T6" fmla="*/ 116 w 79"/>
                <a:gd name="T7" fmla="*/ 137 h 101"/>
                <a:gd name="T8" fmla="*/ 123 w 79"/>
                <a:gd name="T9" fmla="*/ 0 h 101"/>
                <a:gd name="T10" fmla="*/ 140 w 79"/>
                <a:gd name="T11" fmla="*/ 14 h 101"/>
                <a:gd name="T12" fmla="*/ 140 w 79"/>
                <a:gd name="T13" fmla="*/ 14 h 10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230" name="Group 427"/>
          <p:cNvGrpSpPr>
            <a:grpSpLocks/>
          </p:cNvGrpSpPr>
          <p:nvPr/>
        </p:nvGrpSpPr>
        <p:grpSpPr bwMode="auto">
          <a:xfrm rot="5825446">
            <a:off x="11636376" y="393700"/>
            <a:ext cx="406400" cy="466725"/>
            <a:chOff x="0" y="0"/>
            <a:chExt cx="1164" cy="1332"/>
          </a:xfrm>
        </p:grpSpPr>
        <p:sp>
          <p:nvSpPr>
            <p:cNvPr id="9241" name="Freeform 53"/>
            <p:cNvSpPr>
              <a:spLocks noChangeArrowheads="1"/>
            </p:cNvSpPr>
            <p:nvPr/>
          </p:nvSpPr>
          <p:spPr bwMode="auto">
            <a:xfrm>
              <a:off x="0" y="0"/>
              <a:ext cx="1164" cy="1235"/>
            </a:xfrm>
            <a:custGeom>
              <a:avLst/>
              <a:gdLst>
                <a:gd name="T0" fmla="*/ 508 w 493"/>
                <a:gd name="T1" fmla="*/ 1100 h 523"/>
                <a:gd name="T2" fmla="*/ 71 w 493"/>
                <a:gd name="T3" fmla="*/ 779 h 523"/>
                <a:gd name="T4" fmla="*/ 269 w 493"/>
                <a:gd name="T5" fmla="*/ 871 h 523"/>
                <a:gd name="T6" fmla="*/ 137 w 493"/>
                <a:gd name="T7" fmla="*/ 262 h 523"/>
                <a:gd name="T8" fmla="*/ 423 w 493"/>
                <a:gd name="T9" fmla="*/ 560 h 523"/>
                <a:gd name="T10" fmla="*/ 789 w 493"/>
                <a:gd name="T11" fmla="*/ 0 h 523"/>
                <a:gd name="T12" fmla="*/ 760 w 493"/>
                <a:gd name="T13" fmla="*/ 630 h 523"/>
                <a:gd name="T14" fmla="*/ 1164 w 493"/>
                <a:gd name="T15" fmla="*/ 442 h 523"/>
                <a:gd name="T16" fmla="*/ 942 w 493"/>
                <a:gd name="T17" fmla="*/ 874 h 523"/>
                <a:gd name="T18" fmla="*/ 1100 w 493"/>
                <a:gd name="T19" fmla="*/ 838 h 523"/>
                <a:gd name="T20" fmla="*/ 508 w 493"/>
                <a:gd name="T21" fmla="*/ 1100 h 52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42" name="Freeform 54"/>
            <p:cNvSpPr>
              <a:spLocks noChangeArrowheads="1"/>
            </p:cNvSpPr>
            <p:nvPr/>
          </p:nvSpPr>
          <p:spPr bwMode="auto">
            <a:xfrm>
              <a:off x="99" y="75"/>
              <a:ext cx="987" cy="1002"/>
            </a:xfrm>
            <a:custGeom>
              <a:avLst/>
              <a:gdLst>
                <a:gd name="T0" fmla="*/ 527 w 418"/>
                <a:gd name="T1" fmla="*/ 997 h 424"/>
                <a:gd name="T2" fmla="*/ 909 w 418"/>
                <a:gd name="T3" fmla="*/ 846 h 424"/>
                <a:gd name="T4" fmla="*/ 718 w 418"/>
                <a:gd name="T5" fmla="*/ 851 h 424"/>
                <a:gd name="T6" fmla="*/ 985 w 418"/>
                <a:gd name="T7" fmla="*/ 463 h 424"/>
                <a:gd name="T8" fmla="*/ 602 w 418"/>
                <a:gd name="T9" fmla="*/ 633 h 424"/>
                <a:gd name="T10" fmla="*/ 642 w 418"/>
                <a:gd name="T11" fmla="*/ 0 h 424"/>
                <a:gd name="T12" fmla="*/ 354 w 418"/>
                <a:gd name="T13" fmla="*/ 572 h 424"/>
                <a:gd name="T14" fmla="*/ 59 w 418"/>
                <a:gd name="T15" fmla="*/ 298 h 424"/>
                <a:gd name="T16" fmla="*/ 307 w 418"/>
                <a:gd name="T17" fmla="*/ 863 h 424"/>
                <a:gd name="T18" fmla="*/ 71 w 418"/>
                <a:gd name="T19" fmla="*/ 801 h 424"/>
                <a:gd name="T20" fmla="*/ 512 w 418"/>
                <a:gd name="T21" fmla="*/ 1002 h 424"/>
                <a:gd name="T22" fmla="*/ 527 w 418"/>
                <a:gd name="T23" fmla="*/ 997 h 424"/>
                <a:gd name="T24" fmla="*/ 527 w 418"/>
                <a:gd name="T25" fmla="*/ 997 h 42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43" name="Freeform 55"/>
            <p:cNvSpPr>
              <a:spLocks noChangeArrowheads="1"/>
            </p:cNvSpPr>
            <p:nvPr/>
          </p:nvSpPr>
          <p:spPr bwMode="auto">
            <a:xfrm>
              <a:off x="484" y="340"/>
              <a:ext cx="163" cy="696"/>
            </a:xfrm>
            <a:custGeom>
              <a:avLst/>
              <a:gdLst>
                <a:gd name="T0" fmla="*/ 125 w 69"/>
                <a:gd name="T1" fmla="*/ 696 h 295"/>
                <a:gd name="T2" fmla="*/ 163 w 69"/>
                <a:gd name="T3" fmla="*/ 0 h 295"/>
                <a:gd name="T4" fmla="*/ 125 w 69"/>
                <a:gd name="T5" fmla="*/ 696 h 29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44" name="Freeform 56"/>
            <p:cNvSpPr>
              <a:spLocks noChangeArrowheads="1"/>
            </p:cNvSpPr>
            <p:nvPr/>
          </p:nvSpPr>
          <p:spPr bwMode="auto">
            <a:xfrm>
              <a:off x="224" y="545"/>
              <a:ext cx="317" cy="338"/>
            </a:xfrm>
            <a:custGeom>
              <a:avLst/>
              <a:gdLst>
                <a:gd name="T0" fmla="*/ 317 w 134"/>
                <a:gd name="T1" fmla="*/ 338 h 143"/>
                <a:gd name="T2" fmla="*/ 0 w 134"/>
                <a:gd name="T3" fmla="*/ 0 h 143"/>
                <a:gd name="T4" fmla="*/ 317 w 134"/>
                <a:gd name="T5" fmla="*/ 338 h 14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45" name="Freeform 57"/>
            <p:cNvSpPr>
              <a:spLocks noChangeArrowheads="1"/>
            </p:cNvSpPr>
            <p:nvPr/>
          </p:nvSpPr>
          <p:spPr bwMode="auto">
            <a:xfrm>
              <a:off x="278" y="956"/>
              <a:ext cx="277" cy="95"/>
            </a:xfrm>
            <a:custGeom>
              <a:avLst/>
              <a:gdLst>
                <a:gd name="T0" fmla="*/ 277 w 117"/>
                <a:gd name="T1" fmla="*/ 52 h 40"/>
                <a:gd name="T2" fmla="*/ 0 w 117"/>
                <a:gd name="T3" fmla="*/ 0 h 40"/>
                <a:gd name="T4" fmla="*/ 277 w 117"/>
                <a:gd name="T5" fmla="*/ 52 h 4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46" name="Freeform 58"/>
            <p:cNvSpPr>
              <a:spLocks noChangeArrowheads="1"/>
            </p:cNvSpPr>
            <p:nvPr/>
          </p:nvSpPr>
          <p:spPr bwMode="auto">
            <a:xfrm>
              <a:off x="623" y="647"/>
              <a:ext cx="387" cy="260"/>
            </a:xfrm>
            <a:custGeom>
              <a:avLst/>
              <a:gdLst>
                <a:gd name="T0" fmla="*/ 0 w 164"/>
                <a:gd name="T1" fmla="*/ 248 h 110"/>
                <a:gd name="T2" fmla="*/ 387 w 164"/>
                <a:gd name="T3" fmla="*/ 0 h 110"/>
                <a:gd name="T4" fmla="*/ 0 w 164"/>
                <a:gd name="T5" fmla="*/ 248 h 1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47" name="Freeform 59"/>
            <p:cNvSpPr>
              <a:spLocks noChangeArrowheads="1"/>
            </p:cNvSpPr>
            <p:nvPr/>
          </p:nvSpPr>
          <p:spPr bwMode="auto">
            <a:xfrm>
              <a:off x="604" y="947"/>
              <a:ext cx="373" cy="118"/>
            </a:xfrm>
            <a:custGeom>
              <a:avLst/>
              <a:gdLst>
                <a:gd name="T0" fmla="*/ 0 w 158"/>
                <a:gd name="T1" fmla="*/ 61 h 50"/>
                <a:gd name="T2" fmla="*/ 373 w 158"/>
                <a:gd name="T3" fmla="*/ 0 h 50"/>
                <a:gd name="T4" fmla="*/ 0 w 158"/>
                <a:gd name="T5" fmla="*/ 61 h 5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48" name="Freeform 60"/>
            <p:cNvSpPr>
              <a:spLocks noChangeArrowheads="1"/>
            </p:cNvSpPr>
            <p:nvPr/>
          </p:nvSpPr>
          <p:spPr bwMode="auto">
            <a:xfrm>
              <a:off x="408" y="1093"/>
              <a:ext cx="187" cy="239"/>
            </a:xfrm>
            <a:custGeom>
              <a:avLst/>
              <a:gdLst>
                <a:gd name="T0" fmla="*/ 140 w 79"/>
                <a:gd name="T1" fmla="*/ 14 h 101"/>
                <a:gd name="T2" fmla="*/ 26 w 79"/>
                <a:gd name="T3" fmla="*/ 239 h 101"/>
                <a:gd name="T4" fmla="*/ 0 w 79"/>
                <a:gd name="T5" fmla="*/ 218 h 101"/>
                <a:gd name="T6" fmla="*/ 116 w 79"/>
                <a:gd name="T7" fmla="*/ 137 h 101"/>
                <a:gd name="T8" fmla="*/ 123 w 79"/>
                <a:gd name="T9" fmla="*/ 0 h 101"/>
                <a:gd name="T10" fmla="*/ 140 w 79"/>
                <a:gd name="T11" fmla="*/ 14 h 101"/>
                <a:gd name="T12" fmla="*/ 140 w 79"/>
                <a:gd name="T13" fmla="*/ 14 h 10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231" name="Group 436"/>
          <p:cNvGrpSpPr>
            <a:grpSpLocks/>
          </p:cNvGrpSpPr>
          <p:nvPr/>
        </p:nvGrpSpPr>
        <p:grpSpPr bwMode="auto">
          <a:xfrm>
            <a:off x="23813" y="3049588"/>
            <a:ext cx="387350" cy="363537"/>
            <a:chOff x="0" y="0"/>
            <a:chExt cx="413" cy="388"/>
          </a:xfrm>
        </p:grpSpPr>
        <p:sp>
          <p:nvSpPr>
            <p:cNvPr id="9233" name="Freeform 67"/>
            <p:cNvSpPr>
              <a:spLocks noChangeArrowheads="1"/>
            </p:cNvSpPr>
            <p:nvPr/>
          </p:nvSpPr>
          <p:spPr bwMode="auto">
            <a:xfrm>
              <a:off x="335" y="12"/>
              <a:ext cx="78" cy="109"/>
            </a:xfrm>
            <a:custGeom>
              <a:avLst/>
              <a:gdLst>
                <a:gd name="T0" fmla="*/ 9 w 33"/>
                <a:gd name="T1" fmla="*/ 109 h 46"/>
                <a:gd name="T2" fmla="*/ 59 w 33"/>
                <a:gd name="T3" fmla="*/ 2 h 46"/>
                <a:gd name="T4" fmla="*/ 45 w 33"/>
                <a:gd name="T5" fmla="*/ 0 h 46"/>
                <a:gd name="T6" fmla="*/ 47 w 33"/>
                <a:gd name="T7" fmla="*/ 64 h 46"/>
                <a:gd name="T8" fmla="*/ 0 w 33"/>
                <a:gd name="T9" fmla="*/ 107 h 46"/>
                <a:gd name="T10" fmla="*/ 9 w 33"/>
                <a:gd name="T11" fmla="*/ 109 h 46"/>
                <a:gd name="T12" fmla="*/ 9 w 33"/>
                <a:gd name="T13" fmla="*/ 109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4" name="Freeform 68"/>
            <p:cNvSpPr>
              <a:spLocks noChangeArrowheads="1"/>
            </p:cNvSpPr>
            <p:nvPr/>
          </p:nvSpPr>
          <p:spPr bwMode="auto">
            <a:xfrm>
              <a:off x="0" y="0"/>
              <a:ext cx="413" cy="388"/>
            </a:xfrm>
            <a:custGeom>
              <a:avLst/>
              <a:gdLst>
                <a:gd name="T0" fmla="*/ 342 w 175"/>
                <a:gd name="T1" fmla="*/ 64 h 164"/>
                <a:gd name="T2" fmla="*/ 404 w 175"/>
                <a:gd name="T3" fmla="*/ 237 h 164"/>
                <a:gd name="T4" fmla="*/ 361 w 175"/>
                <a:gd name="T5" fmla="*/ 312 h 164"/>
                <a:gd name="T6" fmla="*/ 354 w 175"/>
                <a:gd name="T7" fmla="*/ 218 h 164"/>
                <a:gd name="T8" fmla="*/ 257 w 175"/>
                <a:gd name="T9" fmla="*/ 374 h 164"/>
                <a:gd name="T10" fmla="*/ 210 w 175"/>
                <a:gd name="T11" fmla="*/ 383 h 164"/>
                <a:gd name="T12" fmla="*/ 236 w 175"/>
                <a:gd name="T13" fmla="*/ 260 h 164"/>
                <a:gd name="T14" fmla="*/ 85 w 175"/>
                <a:gd name="T15" fmla="*/ 277 h 164"/>
                <a:gd name="T16" fmla="*/ 0 w 175"/>
                <a:gd name="T17" fmla="*/ 256 h 164"/>
                <a:gd name="T18" fmla="*/ 201 w 175"/>
                <a:gd name="T19" fmla="*/ 149 h 164"/>
                <a:gd name="T20" fmla="*/ 85 w 175"/>
                <a:gd name="T21" fmla="*/ 71 h 164"/>
                <a:gd name="T22" fmla="*/ 238 w 175"/>
                <a:gd name="T23" fmla="*/ 50 h 164"/>
                <a:gd name="T24" fmla="*/ 201 w 175"/>
                <a:gd name="T25" fmla="*/ 12 h 164"/>
                <a:gd name="T26" fmla="*/ 276 w 175"/>
                <a:gd name="T27" fmla="*/ 12 h 164"/>
                <a:gd name="T28" fmla="*/ 337 w 175"/>
                <a:gd name="T29" fmla="*/ 57 h 164"/>
                <a:gd name="T30" fmla="*/ 342 w 175"/>
                <a:gd name="T31" fmla="*/ 64 h 164"/>
                <a:gd name="T32" fmla="*/ 342 w 175"/>
                <a:gd name="T33" fmla="*/ 64 h 16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5" name="Freeform 69"/>
            <p:cNvSpPr>
              <a:spLocks noChangeArrowheads="1"/>
            </p:cNvSpPr>
            <p:nvPr/>
          </p:nvSpPr>
          <p:spPr bwMode="auto">
            <a:xfrm>
              <a:off x="40" y="0"/>
              <a:ext cx="364" cy="367"/>
            </a:xfrm>
            <a:custGeom>
              <a:avLst/>
              <a:gdLst>
                <a:gd name="T0" fmla="*/ 310 w 154"/>
                <a:gd name="T1" fmla="*/ 104 h 155"/>
                <a:gd name="T2" fmla="*/ 199 w 154"/>
                <a:gd name="T3" fmla="*/ 21 h 155"/>
                <a:gd name="T4" fmla="*/ 232 w 154"/>
                <a:gd name="T5" fmla="*/ 76 h 155"/>
                <a:gd name="T6" fmla="*/ 73 w 154"/>
                <a:gd name="T7" fmla="*/ 69 h 155"/>
                <a:gd name="T8" fmla="*/ 191 w 154"/>
                <a:gd name="T9" fmla="*/ 147 h 155"/>
                <a:gd name="T10" fmla="*/ 0 w 154"/>
                <a:gd name="T11" fmla="*/ 251 h 155"/>
                <a:gd name="T12" fmla="*/ 217 w 154"/>
                <a:gd name="T13" fmla="*/ 232 h 155"/>
                <a:gd name="T14" fmla="*/ 191 w 154"/>
                <a:gd name="T15" fmla="*/ 367 h 155"/>
                <a:gd name="T16" fmla="*/ 310 w 154"/>
                <a:gd name="T17" fmla="*/ 192 h 155"/>
                <a:gd name="T18" fmla="*/ 336 w 154"/>
                <a:gd name="T19" fmla="*/ 272 h 155"/>
                <a:gd name="T20" fmla="*/ 314 w 154"/>
                <a:gd name="T21" fmla="*/ 107 h 155"/>
                <a:gd name="T22" fmla="*/ 310 w 154"/>
                <a:gd name="T23" fmla="*/ 104 h 155"/>
                <a:gd name="T24" fmla="*/ 310 w 154"/>
                <a:gd name="T25" fmla="*/ 104 h 15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6" name="Freeform 70"/>
            <p:cNvSpPr>
              <a:spLocks noChangeArrowheads="1"/>
            </p:cNvSpPr>
            <p:nvPr/>
          </p:nvSpPr>
          <p:spPr bwMode="auto">
            <a:xfrm>
              <a:off x="135" y="116"/>
              <a:ext cx="207" cy="116"/>
            </a:xfrm>
            <a:custGeom>
              <a:avLst/>
              <a:gdLst>
                <a:gd name="T0" fmla="*/ 207 w 88"/>
                <a:gd name="T1" fmla="*/ 0 h 49"/>
                <a:gd name="T2" fmla="*/ 0 w 88"/>
                <a:gd name="T3" fmla="*/ 116 h 49"/>
                <a:gd name="T4" fmla="*/ 207 w 88"/>
                <a:gd name="T5" fmla="*/ 0 h 4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7" name="Freeform 71"/>
            <p:cNvSpPr>
              <a:spLocks noChangeArrowheads="1"/>
            </p:cNvSpPr>
            <p:nvPr/>
          </p:nvSpPr>
          <p:spPr bwMode="auto">
            <a:xfrm>
              <a:off x="269" y="164"/>
              <a:ext cx="59" cy="151"/>
            </a:xfrm>
            <a:custGeom>
              <a:avLst/>
              <a:gdLst>
                <a:gd name="T0" fmla="*/ 42 w 25"/>
                <a:gd name="T1" fmla="*/ 0 h 64"/>
                <a:gd name="T2" fmla="*/ 0 w 25"/>
                <a:gd name="T3" fmla="*/ 151 h 64"/>
                <a:gd name="T4" fmla="*/ 42 w 25"/>
                <a:gd name="T5" fmla="*/ 0 h 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8" name="Freeform 72"/>
            <p:cNvSpPr>
              <a:spLocks noChangeArrowheads="1"/>
            </p:cNvSpPr>
            <p:nvPr/>
          </p:nvSpPr>
          <p:spPr bwMode="auto">
            <a:xfrm>
              <a:off x="347" y="142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36 w 16"/>
                <a:gd name="T3" fmla="*/ 90 h 38"/>
                <a:gd name="T4" fmla="*/ 0 w 16"/>
                <a:gd name="T5" fmla="*/ 0 h 3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9" name="Freeform 73"/>
            <p:cNvSpPr>
              <a:spLocks noChangeArrowheads="1"/>
            </p:cNvSpPr>
            <p:nvPr/>
          </p:nvSpPr>
          <p:spPr bwMode="auto">
            <a:xfrm>
              <a:off x="274" y="41"/>
              <a:ext cx="54" cy="78"/>
            </a:xfrm>
            <a:custGeom>
              <a:avLst/>
              <a:gdLst>
                <a:gd name="T0" fmla="*/ 54 w 23"/>
                <a:gd name="T1" fmla="*/ 78 h 33"/>
                <a:gd name="T2" fmla="*/ 0 w 23"/>
                <a:gd name="T3" fmla="*/ 0 h 33"/>
                <a:gd name="T4" fmla="*/ 54 w 23"/>
                <a:gd name="T5" fmla="*/ 78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40" name="Freeform 74"/>
            <p:cNvSpPr>
              <a:spLocks noChangeArrowheads="1"/>
            </p:cNvSpPr>
            <p:nvPr/>
          </p:nvSpPr>
          <p:spPr bwMode="auto">
            <a:xfrm>
              <a:off x="158" y="69"/>
              <a:ext cx="140" cy="69"/>
            </a:xfrm>
            <a:custGeom>
              <a:avLst/>
              <a:gdLst>
                <a:gd name="T0" fmla="*/ 140 w 59"/>
                <a:gd name="T1" fmla="*/ 69 h 29"/>
                <a:gd name="T2" fmla="*/ 0 w 59"/>
                <a:gd name="T3" fmla="*/ 0 h 29"/>
                <a:gd name="T4" fmla="*/ 140 w 59"/>
                <a:gd name="T5" fmla="*/ 69 h 2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232" name="Title 1"/>
          <p:cNvSpPr>
            <a:spLocks noGrp="1" noChangeArrowheads="1"/>
          </p:cNvSpPr>
          <p:nvPr>
            <p:ph type="title" idx="4294967295"/>
          </p:nvPr>
        </p:nvSpPr>
        <p:spPr>
          <a:xfrm>
            <a:off x="2035175" y="828675"/>
            <a:ext cx="6057900" cy="3508375"/>
          </a:xfrm>
        </p:spPr>
        <p:txBody>
          <a:bodyPr anchor="ctr"/>
          <a:lstStyle/>
          <a:p>
            <a:pPr algn="ctr" eaLnBrk="1" hangingPunct="1"/>
            <a:r>
              <a:rPr lang="en-US" altLang="zh-CN" sz="6000" smtClean="0"/>
              <a:t>Let’s Have a</a:t>
            </a:r>
            <a:r>
              <a:rPr lang="zh-CN" altLang="en-US" sz="6000" smtClean="0"/>
              <a:t/>
            </a:r>
            <a:br>
              <a:rPr lang="zh-CN" altLang="en-US" sz="6000" smtClean="0"/>
            </a:br>
            <a:r>
              <a:rPr lang="en-US" altLang="zh-CN" sz="6000" smtClean="0"/>
              <a:t>Great Year!</a:t>
            </a:r>
            <a:endParaRPr lang="zh-CN" altLang="en-US" sz="600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www.52ppt.com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</a:t>
            </a:r>
            <a:r>
              <a:rPr lang="zh-CN" altLang="en-US" sz="2800" spc="2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2800" spc="2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—PPT</a:t>
            </a:r>
            <a:r>
              <a:rPr lang="zh-CN" altLang="en-US" sz="2800" spc="2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之家！</a:t>
            </a:r>
            <a:endParaRPr lang="zh-CN" altLang="en-US" sz="2800" spc="2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www.52ppt.com/moban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www.52ppt.com/jieri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www.52ppt.com/beijing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www.52ppt.com/tubiao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www.52ppt.com/sucai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www.52ppt.com/jiaocheng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     </a:t>
            </a:r>
          </a:p>
        </p:txBody>
      </p:sp>
    </p:spTree>
    <p:extLst>
      <p:ext uri="{BB962C8B-B14F-4D97-AF65-F5344CB8AC3E}">
        <p14:creationId xmlns:p14="http://schemas.microsoft.com/office/powerpoint/2010/main" val="3466442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ck to School 16x9">
  <a:themeElements>
    <a:clrScheme name="Back to School 16x9 1">
      <a:dk1>
        <a:srgbClr val="000000"/>
      </a:dk1>
      <a:lt1>
        <a:srgbClr val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FFFFFF"/>
      </a:accent3>
      <a:accent4>
        <a:srgbClr val="000000"/>
      </a:accent4>
      <a:accent5>
        <a:srgbClr val="F3C0AC"/>
      </a:accent5>
      <a:accent6>
        <a:srgbClr val="9E9E49"/>
      </a:accent6>
      <a:hlink>
        <a:srgbClr val="EB7F23"/>
      </a:hlink>
      <a:folHlink>
        <a:srgbClr val="404040"/>
      </a:folHlink>
    </a:clrScheme>
    <a:fontScheme name="Back to School 16x9">
      <a:majorFont>
        <a:latin typeface="Cambria"/>
        <a:ea typeface="宋体"/>
        <a:cs typeface=""/>
      </a:majorFont>
      <a:minorFont>
        <a:latin typeface="Cambri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Back to School 16x9 1">
        <a:dk1>
          <a:srgbClr val="000000"/>
        </a:dk1>
        <a:lt1>
          <a:srgbClr val="FFFFFF"/>
        </a:lt1>
        <a:dk2>
          <a:srgbClr val="404040"/>
        </a:dk2>
        <a:lt2>
          <a:srgbClr val="FFF7D3"/>
        </a:lt2>
        <a:accent1>
          <a:srgbClr val="EB7F23"/>
        </a:accent1>
        <a:accent2>
          <a:srgbClr val="AFAF51"/>
        </a:accent2>
        <a:accent3>
          <a:srgbClr val="FFFFFF"/>
        </a:accent3>
        <a:accent4>
          <a:srgbClr val="000000"/>
        </a:accent4>
        <a:accent5>
          <a:srgbClr val="F3C0AC"/>
        </a:accent5>
        <a:accent6>
          <a:srgbClr val="9E9E49"/>
        </a:accent6>
        <a:hlink>
          <a:srgbClr val="EB7F23"/>
        </a:hlink>
        <a:folHlink>
          <a:srgbClr val="40404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FFFFFF"/>
      </a:accent3>
      <a:accent4>
        <a:srgbClr val="000000"/>
      </a:accent4>
      <a:accent5>
        <a:srgbClr val="F3C0AC"/>
      </a:accent5>
      <a:accent6>
        <a:srgbClr val="9E9E49"/>
      </a:accent6>
      <a:hlink>
        <a:srgbClr val="EB7F23"/>
      </a:hlink>
      <a:folHlink>
        <a:srgbClr val="40404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331</Words>
  <Characters>0</Characters>
  <Application>Microsoft Office PowerPoint</Application>
  <DocSecurity>0</DocSecurity>
  <PresentationFormat>自定义</PresentationFormat>
  <Lines>0</Lines>
  <Paragraphs>64</Paragraphs>
  <Slides>8</Slides>
  <Notes>8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0" baseType="lpstr">
      <vt:lpstr>Back to School 16x9</vt:lpstr>
      <vt:lpstr>Office Theme</vt:lpstr>
      <vt:lpstr>开往秋天的大巴</vt:lpstr>
      <vt:lpstr>Classroom Schedule</vt:lpstr>
      <vt:lpstr>Class Goals</vt:lpstr>
      <vt:lpstr>Classroom Community</vt:lpstr>
      <vt:lpstr>Reading</vt:lpstr>
      <vt:lpstr>Questions?</vt:lpstr>
      <vt:lpstr>Let’s Have a Great Year!</vt:lpstr>
      <vt:lpstr>PowerPoint 演示文稿</vt:lpstr>
    </vt:vector>
  </TitlesOfParts>
  <Manager/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开往秋天的大巴</dc:title>
  <cp:keywords>PPT之家www.52ppt.com; PPT之家</cp:keywords>
  <dc:description>http://www.52ppt.com</dc:description>
  <cp:lastModifiedBy>User</cp:lastModifiedBy>
  <cp:revision>5</cp:revision>
  <dcterms:created xsi:type="dcterms:W3CDTF">2012-07-21T22:36:00Z</dcterms:created>
  <dcterms:modified xsi:type="dcterms:W3CDTF">2017-04-20T07:36:50Z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TC028952709991</vt:lpwstr>
  </property>
  <property fmtid="{D5CDD505-2E9C-101B-9397-08002B2CF9AE}" pid="3" name="KSOProductBuildVer">
    <vt:lpwstr>2052-10.1.0.6065</vt:lpwstr>
  </property>
</Properties>
</file>