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5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6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7"/>
  </p:notesMasterIdLst>
  <p:sldIdLst>
    <p:sldId id="267" r:id="rId3"/>
    <p:sldId id="308" r:id="rId4"/>
    <p:sldId id="303" r:id="rId5"/>
    <p:sldId id="273" r:id="rId6"/>
    <p:sldId id="274" r:id="rId7"/>
    <p:sldId id="279" r:id="rId8"/>
    <p:sldId id="281" r:id="rId9"/>
    <p:sldId id="282" r:id="rId10"/>
    <p:sldId id="283" r:id="rId11"/>
    <p:sldId id="287" r:id="rId12"/>
    <p:sldId id="290" r:id="rId13"/>
    <p:sldId id="272" r:id="rId14"/>
    <p:sldId id="295" r:id="rId15"/>
    <p:sldId id="309" r:id="rId16"/>
  </p:sldIdLst>
  <p:sldSz cx="12192000" cy="6858000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70" userDrawn="1">
          <p15:clr>
            <a:srgbClr val="A4A3A4"/>
          </p15:clr>
        </p15:guide>
        <p15:guide id="3" pos="3840" userDrawn="1">
          <p15:clr>
            <a:srgbClr val="A4A3A4"/>
          </p15:clr>
        </p15:guide>
        <p15:guide id="4" pos="7083" userDrawn="1">
          <p15:clr>
            <a:srgbClr val="A4A3A4"/>
          </p15:clr>
        </p15:guide>
        <p15:guide id="5" pos="5596" userDrawn="1">
          <p15:clr>
            <a:srgbClr val="A4A3A4"/>
          </p15:clr>
        </p15:guide>
        <p15:guide id="6" orient="horz" pos="2999" userDrawn="1">
          <p15:clr>
            <a:srgbClr val="A4A3A4"/>
          </p15:clr>
        </p15:guide>
        <p15:guide id="7" orient="horz" pos="15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270D1"/>
    <a:srgbClr val="FEFEFE"/>
    <a:srgbClr val="7F7F7F"/>
    <a:srgbClr val="595959"/>
    <a:srgbClr val="424242"/>
    <a:srgbClr val="348CDA"/>
    <a:srgbClr val="F8F8F8"/>
    <a:srgbClr val="3E7886"/>
    <a:srgbClr val="2D57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40" autoAdjust="0"/>
    <p:restoredTop sz="94048" autoAdjust="0"/>
  </p:normalViewPr>
  <p:slideViewPr>
    <p:cSldViewPr snapToGrid="0">
      <p:cViewPr varScale="1">
        <p:scale>
          <a:sx n="83" d="100"/>
          <a:sy n="83" d="100"/>
        </p:scale>
        <p:origin x="402" y="90"/>
      </p:cViewPr>
      <p:guideLst>
        <p:guide orient="horz" pos="2160"/>
        <p:guide orient="horz" pos="2999"/>
        <p:guide orient="horz" pos="1525"/>
        <p:guide pos="370"/>
        <p:guide pos="3840"/>
        <p:guide pos="7083"/>
        <p:guide pos="5596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EA44AB-B78B-4CC9-A539-5A4F42E52B5D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D8ACD6-B84E-46E9-AEC8-A46527A8B4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0858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8ACD6-B84E-46E9-AEC8-A46527A8B4D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53015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8ACD6-B84E-46E9-AEC8-A46527A8B4D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62020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8ACD6-B84E-46E9-AEC8-A46527A8B4D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94855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8ACD6-B84E-46E9-AEC8-A46527A8B4D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98522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8ACD6-B84E-46E9-AEC8-A46527A8B4D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42769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http://www.52ppt.com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766421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8ACD6-B84E-46E9-AEC8-A46527A8B4D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0316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8ACD6-B84E-46E9-AEC8-A46527A8B4D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24407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8ACD6-B84E-46E9-AEC8-A46527A8B4D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28657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8ACD6-B84E-46E9-AEC8-A46527A8B4D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03897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8ACD6-B84E-46E9-AEC8-A46527A8B4D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4151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8ACD6-B84E-46E9-AEC8-A46527A8B4D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65163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8ACD6-B84E-46E9-AEC8-A46527A8B4D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65266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8ACD6-B84E-46E9-AEC8-A46527A8B4D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309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679A7-80CC-40A9-AAAF-D190969C0DEB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02ABA-4FBE-4B9C-8842-951A9621DE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6480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679A7-80CC-40A9-AAAF-D190969C0DEB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02ABA-4FBE-4B9C-8842-951A9621DE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7384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679A7-80CC-40A9-AAAF-D190969C0DEB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02ABA-4FBE-4B9C-8842-951A9621DE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5548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653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783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935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575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238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483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69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02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679A7-80CC-40A9-AAAF-D190969C0DEB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02ABA-4FBE-4B9C-8842-951A9621DE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0247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975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967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60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679A7-80CC-40A9-AAAF-D190969C0DEB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02ABA-4FBE-4B9C-8842-951A9621DE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0577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679A7-80CC-40A9-AAAF-D190969C0DEB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02ABA-4FBE-4B9C-8842-951A9621DE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9754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679A7-80CC-40A9-AAAF-D190969C0DEB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02ABA-4FBE-4B9C-8842-951A9621DE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2298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679A7-80CC-40A9-AAAF-D190969C0DEB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02ABA-4FBE-4B9C-8842-951A9621DE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7729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679A7-80CC-40A9-AAAF-D190969C0DEB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02ABA-4FBE-4B9C-8842-951A9621DE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0018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679A7-80CC-40A9-AAAF-D190969C0DEB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02ABA-4FBE-4B9C-8842-951A9621DE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5840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679A7-80CC-40A9-AAAF-D190969C0DEB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02ABA-4FBE-4B9C-8842-951A9621DE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3332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F679A7-80CC-40A9-AAAF-D190969C0DEB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702ABA-4FBE-4B9C-8842-951A9621DE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6201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560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image" Target="../media/image1.jpg"/><Relationship Id="rId5" Type="http://schemas.openxmlformats.org/officeDocument/2006/relationships/tags" Target="../tags/tag6.xml"/><Relationship Id="rId10" Type="http://schemas.openxmlformats.org/officeDocument/2006/relationships/notesSlide" Target="../notesSlides/notesSlide1.xml"/><Relationship Id="rId4" Type="http://schemas.openxmlformats.org/officeDocument/2006/relationships/tags" Target="../tags/tag5.xml"/><Relationship Id="rId9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7" Type="http://schemas.openxmlformats.org/officeDocument/2006/relationships/image" Target="../media/image8.jpeg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image" Target="../media/image7.jpeg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.pn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7" Type="http://schemas.openxmlformats.org/officeDocument/2006/relationships/notesSlide" Target="../notesSlides/notesSlide6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19.xml"/><Relationship Id="rId4" Type="http://schemas.openxmlformats.org/officeDocument/2006/relationships/tags" Target="../tags/tag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A_图片 5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-178" r="-133" b="15333"/>
          <a:stretch/>
        </p:blipFill>
        <p:spPr>
          <a:xfrm>
            <a:off x="1714" y="-14514"/>
            <a:ext cx="12204799" cy="6894285"/>
          </a:xfrm>
          <a:prstGeom prst="rect">
            <a:avLst/>
          </a:prstGeom>
        </p:spPr>
      </p:pic>
      <p:sp>
        <p:nvSpPr>
          <p:cNvPr id="8" name="PA_矩形 7"/>
          <p:cNvSpPr/>
          <p:nvPr>
            <p:custDataLst>
              <p:tags r:id="rId2"/>
            </p:custDataLst>
          </p:nvPr>
        </p:nvSpPr>
        <p:spPr>
          <a:xfrm>
            <a:off x="6096000" y="0"/>
            <a:ext cx="6110513" cy="6912000"/>
          </a:xfrm>
          <a:prstGeom prst="rect">
            <a:avLst/>
          </a:prstGeom>
          <a:solidFill>
            <a:schemeClr val="bg1">
              <a:alpha val="55000"/>
            </a:schemeClr>
          </a:solidFill>
        </p:spPr>
        <p:txBody>
          <a:bodyPr wrap="square" rtlCol="0" anchor="ctr">
            <a:spAutoFit/>
          </a:bodyPr>
          <a:lstStyle/>
          <a:p>
            <a:pPr algn="ctr">
              <a:spcBef>
                <a:spcPct val="0"/>
              </a:spcBef>
            </a:pPr>
            <a:endParaRPr lang="zh-CN" altLang="en-US" sz="2000" smtClean="0">
              <a:solidFill>
                <a:srgbClr val="222B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PA_矩形 9"/>
          <p:cNvSpPr/>
          <p:nvPr>
            <p:custDataLst>
              <p:tags r:id="rId3"/>
            </p:custDataLst>
          </p:nvPr>
        </p:nvSpPr>
        <p:spPr>
          <a:xfrm>
            <a:off x="771374" y="873000"/>
            <a:ext cx="10649252" cy="5112000"/>
          </a:xfrm>
          <a:prstGeom prst="rect">
            <a:avLst/>
          </a:prstGeom>
          <a:gradFill>
            <a:gsLst>
              <a:gs pos="50000">
                <a:srgbClr val="0270D1"/>
              </a:gs>
              <a:gs pos="50000">
                <a:srgbClr val="0270D1">
                  <a:alpha val="90000"/>
                </a:srgbClr>
              </a:gs>
              <a:gs pos="0">
                <a:srgbClr val="0270D1">
                  <a:alpha val="93000"/>
                </a:srgbClr>
              </a:gs>
              <a:gs pos="100000">
                <a:srgbClr val="0270D1">
                  <a:alpha val="77000"/>
                </a:srgbClr>
              </a:gs>
            </a:gsLst>
            <a:lin ang="0" scaled="0"/>
          </a:gradFill>
          <a:ln w="57150">
            <a:noFill/>
          </a:ln>
        </p:spPr>
        <p:txBody>
          <a:bodyPr wrap="square" rtlCol="0" anchor="ctr">
            <a:spAutoFit/>
          </a:bodyPr>
          <a:lstStyle/>
          <a:p>
            <a:pPr algn="ctr">
              <a:spcBef>
                <a:spcPct val="0"/>
              </a:spcBef>
            </a:pPr>
            <a:endParaRPr lang="zh-CN" altLang="en-US" sz="2000" smtClean="0">
              <a:solidFill>
                <a:srgbClr val="222B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PA_矩形 17"/>
          <p:cNvSpPr/>
          <p:nvPr>
            <p:custDataLst>
              <p:tags r:id="rId4"/>
            </p:custDataLst>
          </p:nvPr>
        </p:nvSpPr>
        <p:spPr>
          <a:xfrm>
            <a:off x="1899979" y="2198845"/>
            <a:ext cx="839204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8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毕业论文答辩模板</a:t>
            </a:r>
          </a:p>
        </p:txBody>
      </p:sp>
      <p:sp>
        <p:nvSpPr>
          <p:cNvPr id="11" name="PA_矩形 10"/>
          <p:cNvSpPr/>
          <p:nvPr>
            <p:custDataLst>
              <p:tags r:id="rId5"/>
            </p:custDataLst>
          </p:nvPr>
        </p:nvSpPr>
        <p:spPr>
          <a:xfrm>
            <a:off x="1899979" y="3463802"/>
            <a:ext cx="828905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GRADUATION THESIS TEMPLATE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PA_圆角矩形 12"/>
          <p:cNvSpPr/>
          <p:nvPr>
            <p:custDataLst>
              <p:tags r:id="rId6"/>
            </p:custDataLst>
          </p:nvPr>
        </p:nvSpPr>
        <p:spPr>
          <a:xfrm>
            <a:off x="5040098" y="4289188"/>
            <a:ext cx="2111801" cy="648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ct val="0"/>
              </a:spcBef>
            </a:pPr>
            <a:endParaRPr lang="zh-CN" altLang="en-US" sz="2400" smtClean="0">
              <a:solidFill>
                <a:srgbClr val="222B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PA_矩形 22"/>
          <p:cNvSpPr/>
          <p:nvPr>
            <p:custDataLst>
              <p:tags r:id="rId7"/>
            </p:custDataLst>
          </p:nvPr>
        </p:nvSpPr>
        <p:spPr>
          <a:xfrm>
            <a:off x="5346459" y="4382356"/>
            <a:ext cx="14990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zh-CN" altLang="en-US" sz="2400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美仑</a:t>
            </a:r>
            <a:r>
              <a:rPr lang="zh-CN" altLang="en-US" sz="2400" dirty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</a:t>
            </a:r>
          </a:p>
        </p:txBody>
      </p:sp>
      <p:sp>
        <p:nvSpPr>
          <p:cNvPr id="9" name="PA_矩形 8"/>
          <p:cNvSpPr/>
          <p:nvPr>
            <p:custDataLst>
              <p:tags r:id="rId8"/>
            </p:custDataLst>
          </p:nvPr>
        </p:nvSpPr>
        <p:spPr>
          <a:xfrm>
            <a:off x="1090222" y="1178657"/>
            <a:ext cx="9908563" cy="4500686"/>
          </a:xfrm>
          <a:prstGeom prst="rect">
            <a:avLst/>
          </a:prstGeom>
          <a:noFill/>
          <a:ln w="38100">
            <a:solidFill>
              <a:srgbClr val="FEFEFE"/>
            </a:solidFill>
          </a:ln>
        </p:spPr>
        <p:txBody>
          <a:bodyPr wrap="square" rtlCol="0" anchor="ctr">
            <a:spAutoFit/>
          </a:bodyPr>
          <a:lstStyle/>
          <a:p>
            <a:pPr algn="ctr">
              <a:spcBef>
                <a:spcPct val="0"/>
              </a:spcBef>
            </a:pPr>
            <a:endParaRPr lang="zh-CN" altLang="en-US" sz="2000" smtClean="0">
              <a:solidFill>
                <a:srgbClr val="222B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88582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10" grpId="0" animBg="1"/>
          <p:bldP spid="18" grpId="0"/>
          <p:bldP spid="11" grpId="0"/>
          <p:bldP spid="13" grpId="0" animBg="1"/>
          <p:bldP spid="23" grpId="0"/>
          <p:bldP spid="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10" grpId="0" animBg="1"/>
          <p:bldP spid="18" grpId="0"/>
          <p:bldP spid="11" grpId="0"/>
          <p:bldP spid="13" grpId="0" animBg="1"/>
          <p:bldP spid="23" grpId="0"/>
          <p:bldP spid="9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60" t="4416" r="22440" b="4798"/>
          <a:stretch/>
        </p:blipFill>
        <p:spPr>
          <a:xfrm>
            <a:off x="1921451" y="1562083"/>
            <a:ext cx="2988000" cy="2988000"/>
          </a:xfrm>
          <a:prstGeom prst="ellipse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74" r="23704" b="8430"/>
          <a:stretch/>
        </p:blipFill>
        <p:spPr>
          <a:xfrm>
            <a:off x="7256417" y="1546600"/>
            <a:ext cx="2988000" cy="2988000"/>
          </a:xfrm>
          <a:prstGeom prst="ellipse">
            <a:avLst/>
          </a:prstGeom>
        </p:spPr>
      </p:pic>
      <p:sp>
        <p:nvSpPr>
          <p:cNvPr id="9" name="椭圆 8"/>
          <p:cNvSpPr/>
          <p:nvPr/>
        </p:nvSpPr>
        <p:spPr>
          <a:xfrm>
            <a:off x="4340003" y="1531118"/>
            <a:ext cx="3485862" cy="3485862"/>
          </a:xfrm>
          <a:prstGeom prst="ellipse">
            <a:avLst/>
          </a:prstGeom>
          <a:solidFill>
            <a:srgbClr val="0270D1">
              <a:alpha val="94000"/>
            </a:srgb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ct val="0"/>
              </a:spcBef>
            </a:pPr>
            <a:endParaRPr lang="zh-CN" altLang="en-US" sz="2000" smtClean="0">
              <a:solidFill>
                <a:srgbClr val="222B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Group 65"/>
          <p:cNvGrpSpPr/>
          <p:nvPr/>
        </p:nvGrpSpPr>
        <p:grpSpPr>
          <a:xfrm>
            <a:off x="5474503" y="1999405"/>
            <a:ext cx="1281128" cy="964950"/>
            <a:chOff x="550780" y="1190415"/>
            <a:chExt cx="3839454" cy="2891900"/>
          </a:xfrm>
          <a:solidFill>
            <a:schemeClr val="bg1"/>
          </a:solidFill>
        </p:grpSpPr>
        <p:sp>
          <p:nvSpPr>
            <p:cNvPr id="22" name="Freeform 14"/>
            <p:cNvSpPr>
              <a:spLocks noEditPoints="1"/>
            </p:cNvSpPr>
            <p:nvPr/>
          </p:nvSpPr>
          <p:spPr bwMode="auto">
            <a:xfrm>
              <a:off x="2425246" y="2977610"/>
              <a:ext cx="149198" cy="239669"/>
            </a:xfrm>
            <a:custGeom>
              <a:avLst/>
              <a:gdLst/>
              <a:ahLst/>
              <a:cxnLst>
                <a:cxn ang="0">
                  <a:pos x="65" y="30"/>
                </a:cxn>
                <a:cxn ang="0">
                  <a:pos x="46" y="17"/>
                </a:cxn>
                <a:cxn ang="0">
                  <a:pos x="0" y="0"/>
                </a:cxn>
                <a:cxn ang="0">
                  <a:pos x="0" y="122"/>
                </a:cxn>
                <a:cxn ang="0">
                  <a:pos x="69" y="86"/>
                </a:cxn>
                <a:cxn ang="0">
                  <a:pos x="74" y="48"/>
                </a:cxn>
                <a:cxn ang="0">
                  <a:pos x="65" y="30"/>
                </a:cxn>
                <a:cxn ang="0">
                  <a:pos x="65" y="30"/>
                </a:cxn>
                <a:cxn ang="0">
                  <a:pos x="65" y="30"/>
                </a:cxn>
              </a:cxnLst>
              <a:rect l="0" t="0" r="r" b="b"/>
              <a:pathLst>
                <a:path w="76" h="122">
                  <a:moveTo>
                    <a:pt x="65" y="30"/>
                  </a:moveTo>
                  <a:cubicBezTo>
                    <a:pt x="59" y="24"/>
                    <a:pt x="53" y="20"/>
                    <a:pt x="46" y="17"/>
                  </a:cubicBezTo>
                  <a:cubicBezTo>
                    <a:pt x="32" y="9"/>
                    <a:pt x="16" y="4"/>
                    <a:pt x="0" y="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26" y="119"/>
                    <a:pt x="55" y="110"/>
                    <a:pt x="69" y="86"/>
                  </a:cubicBezTo>
                  <a:cubicBezTo>
                    <a:pt x="75" y="75"/>
                    <a:pt x="76" y="61"/>
                    <a:pt x="74" y="48"/>
                  </a:cubicBezTo>
                  <a:cubicBezTo>
                    <a:pt x="72" y="41"/>
                    <a:pt x="69" y="35"/>
                    <a:pt x="65" y="30"/>
                  </a:cubicBezTo>
                  <a:close/>
                  <a:moveTo>
                    <a:pt x="65" y="30"/>
                  </a:moveTo>
                  <a:cubicBezTo>
                    <a:pt x="65" y="30"/>
                    <a:pt x="65" y="30"/>
                    <a:pt x="65" y="3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5"/>
            <p:cNvSpPr>
              <a:spLocks noEditPoints="1"/>
            </p:cNvSpPr>
            <p:nvPr/>
          </p:nvSpPr>
          <p:spPr bwMode="auto">
            <a:xfrm>
              <a:off x="2558576" y="3147443"/>
              <a:ext cx="1589" cy="158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6"/>
            <p:cNvSpPr>
              <a:spLocks noEditPoints="1"/>
            </p:cNvSpPr>
            <p:nvPr/>
          </p:nvSpPr>
          <p:spPr bwMode="auto">
            <a:xfrm>
              <a:off x="2174468" y="2596680"/>
              <a:ext cx="120626" cy="214274"/>
            </a:xfrm>
            <a:custGeom>
              <a:avLst/>
              <a:gdLst/>
              <a:ahLst/>
              <a:cxnLst>
                <a:cxn ang="0">
                  <a:pos x="9" y="30"/>
                </a:cxn>
                <a:cxn ang="0">
                  <a:pos x="1" y="52"/>
                </a:cxn>
                <a:cxn ang="0">
                  <a:pos x="4" y="75"/>
                </a:cxn>
                <a:cxn ang="0">
                  <a:pos x="18" y="92"/>
                </a:cxn>
                <a:cxn ang="0">
                  <a:pos x="40" y="103"/>
                </a:cxn>
                <a:cxn ang="0">
                  <a:pos x="61" y="110"/>
                </a:cxn>
                <a:cxn ang="0">
                  <a:pos x="61" y="0"/>
                </a:cxn>
                <a:cxn ang="0">
                  <a:pos x="9" y="30"/>
                </a:cxn>
                <a:cxn ang="0">
                  <a:pos x="9" y="30"/>
                </a:cxn>
                <a:cxn ang="0">
                  <a:pos x="9" y="30"/>
                </a:cxn>
              </a:cxnLst>
              <a:rect l="0" t="0" r="r" b="b"/>
              <a:pathLst>
                <a:path w="61" h="110">
                  <a:moveTo>
                    <a:pt x="9" y="30"/>
                  </a:moveTo>
                  <a:cubicBezTo>
                    <a:pt x="4" y="37"/>
                    <a:pt x="2" y="44"/>
                    <a:pt x="1" y="52"/>
                  </a:cubicBezTo>
                  <a:cubicBezTo>
                    <a:pt x="0" y="59"/>
                    <a:pt x="1" y="68"/>
                    <a:pt x="4" y="75"/>
                  </a:cubicBezTo>
                  <a:cubicBezTo>
                    <a:pt x="6" y="82"/>
                    <a:pt x="12" y="87"/>
                    <a:pt x="18" y="92"/>
                  </a:cubicBezTo>
                  <a:cubicBezTo>
                    <a:pt x="25" y="96"/>
                    <a:pt x="33" y="100"/>
                    <a:pt x="40" y="103"/>
                  </a:cubicBezTo>
                  <a:cubicBezTo>
                    <a:pt x="47" y="105"/>
                    <a:pt x="54" y="108"/>
                    <a:pt x="61" y="11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42" y="4"/>
                    <a:pt x="21" y="13"/>
                    <a:pt x="9" y="30"/>
                  </a:cubicBezTo>
                  <a:close/>
                  <a:moveTo>
                    <a:pt x="9" y="30"/>
                  </a:moveTo>
                  <a:cubicBezTo>
                    <a:pt x="9" y="30"/>
                    <a:pt x="9" y="30"/>
                    <a:pt x="9" y="3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7"/>
            <p:cNvSpPr>
              <a:spLocks noEditPoints="1"/>
            </p:cNvSpPr>
            <p:nvPr/>
          </p:nvSpPr>
          <p:spPr bwMode="auto">
            <a:xfrm>
              <a:off x="2560158" y="3144265"/>
              <a:ext cx="1589" cy="3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 noEditPoints="1"/>
            </p:cNvSpPr>
            <p:nvPr/>
          </p:nvSpPr>
          <p:spPr bwMode="auto">
            <a:xfrm>
              <a:off x="550780" y="1190415"/>
              <a:ext cx="3839454" cy="2891900"/>
            </a:xfrm>
            <a:custGeom>
              <a:avLst/>
              <a:gdLst/>
              <a:ahLst/>
              <a:cxnLst>
                <a:cxn ang="0">
                  <a:pos x="1000" y="335"/>
                </a:cxn>
                <a:cxn ang="0">
                  <a:pos x="1130" y="44"/>
                </a:cxn>
                <a:cxn ang="0">
                  <a:pos x="892" y="91"/>
                </a:cxn>
                <a:cxn ang="0">
                  <a:pos x="664" y="57"/>
                </a:cxn>
                <a:cxn ang="0">
                  <a:pos x="807" y="343"/>
                </a:cxn>
                <a:cxn ang="0">
                  <a:pos x="822" y="1394"/>
                </a:cxn>
                <a:cxn ang="0">
                  <a:pos x="1000" y="335"/>
                </a:cxn>
                <a:cxn ang="0">
                  <a:pos x="1098" y="988"/>
                </a:cxn>
                <a:cxn ang="0">
                  <a:pos x="1052" y="1069"/>
                </a:cxn>
                <a:cxn ang="0">
                  <a:pos x="957" y="1102"/>
                </a:cxn>
                <a:cxn ang="0">
                  <a:pos x="957" y="1138"/>
                </a:cxn>
                <a:cxn ang="0">
                  <a:pos x="946" y="1163"/>
                </a:cxn>
                <a:cxn ang="0">
                  <a:pos x="910" y="1168"/>
                </a:cxn>
                <a:cxn ang="0">
                  <a:pos x="890" y="1138"/>
                </a:cxn>
                <a:cxn ang="0">
                  <a:pos x="890" y="1099"/>
                </a:cxn>
                <a:cxn ang="0">
                  <a:pos x="873" y="1095"/>
                </a:cxn>
                <a:cxn ang="0">
                  <a:pos x="792" y="1045"/>
                </a:cxn>
                <a:cxn ang="0">
                  <a:pos x="766" y="1003"/>
                </a:cxn>
                <a:cxn ang="0">
                  <a:pos x="762" y="991"/>
                </a:cxn>
                <a:cxn ang="0">
                  <a:pos x="759" y="979"/>
                </a:cxn>
                <a:cxn ang="0">
                  <a:pos x="763" y="961"/>
                </a:cxn>
                <a:cxn ang="0">
                  <a:pos x="796" y="943"/>
                </a:cxn>
                <a:cxn ang="0">
                  <a:pos x="825" y="966"/>
                </a:cxn>
                <a:cxn ang="0">
                  <a:pos x="828" y="977"/>
                </a:cxn>
                <a:cxn ang="0">
                  <a:pos x="833" y="988"/>
                </a:cxn>
                <a:cxn ang="0">
                  <a:pos x="848" y="1007"/>
                </a:cxn>
                <a:cxn ang="0">
                  <a:pos x="890" y="1030"/>
                </a:cxn>
                <a:cxn ang="0">
                  <a:pos x="890" y="898"/>
                </a:cxn>
                <a:cxn ang="0">
                  <a:pos x="803" y="860"/>
                </a:cxn>
                <a:cxn ang="0">
                  <a:pos x="773" y="824"/>
                </a:cxn>
                <a:cxn ang="0">
                  <a:pos x="763" y="776"/>
                </a:cxn>
                <a:cxn ang="0">
                  <a:pos x="773" y="728"/>
                </a:cxn>
                <a:cxn ang="0">
                  <a:pos x="800" y="690"/>
                </a:cxn>
                <a:cxn ang="0">
                  <a:pos x="890" y="650"/>
                </a:cxn>
                <a:cxn ang="0">
                  <a:pos x="890" y="613"/>
                </a:cxn>
                <a:cxn ang="0">
                  <a:pos x="902" y="588"/>
                </a:cxn>
                <a:cxn ang="0">
                  <a:pos x="938" y="583"/>
                </a:cxn>
                <a:cxn ang="0">
                  <a:pos x="957" y="613"/>
                </a:cxn>
                <a:cxn ang="0">
                  <a:pos x="957" y="650"/>
                </a:cxn>
                <a:cxn ang="0">
                  <a:pos x="970" y="652"/>
                </a:cxn>
                <a:cxn ang="0">
                  <a:pos x="1058" y="694"/>
                </a:cxn>
                <a:cxn ang="0">
                  <a:pos x="1085" y="733"/>
                </a:cxn>
                <a:cxn ang="0">
                  <a:pos x="1089" y="745"/>
                </a:cxn>
                <a:cxn ang="0">
                  <a:pos x="1092" y="757"/>
                </a:cxn>
                <a:cxn ang="0">
                  <a:pos x="1090" y="776"/>
                </a:cxn>
                <a:cxn ang="0">
                  <a:pos x="1058" y="795"/>
                </a:cxn>
                <a:cxn ang="0">
                  <a:pos x="1028" y="774"/>
                </a:cxn>
                <a:cxn ang="0">
                  <a:pos x="1025" y="763"/>
                </a:cxn>
                <a:cxn ang="0">
                  <a:pos x="1019" y="752"/>
                </a:cxn>
                <a:cxn ang="0">
                  <a:pos x="1003" y="736"/>
                </a:cxn>
                <a:cxn ang="0">
                  <a:pos x="957" y="718"/>
                </a:cxn>
                <a:cxn ang="0">
                  <a:pos x="957" y="844"/>
                </a:cxn>
                <a:cxn ang="0">
                  <a:pos x="1015" y="861"/>
                </a:cxn>
                <a:cxn ang="0">
                  <a:pos x="1084" y="916"/>
                </a:cxn>
                <a:cxn ang="0">
                  <a:pos x="1084" y="916"/>
                </a:cxn>
                <a:cxn ang="0">
                  <a:pos x="1084" y="916"/>
                </a:cxn>
                <a:cxn ang="0">
                  <a:pos x="1098" y="988"/>
                </a:cxn>
                <a:cxn ang="0">
                  <a:pos x="1098" y="988"/>
                </a:cxn>
                <a:cxn ang="0">
                  <a:pos x="1098" y="988"/>
                </a:cxn>
              </a:cxnLst>
              <a:rect l="0" t="0" r="r" b="b"/>
              <a:pathLst>
                <a:path w="1960" h="1477">
                  <a:moveTo>
                    <a:pt x="1000" y="335"/>
                  </a:moveTo>
                  <a:cubicBezTo>
                    <a:pt x="1104" y="248"/>
                    <a:pt x="1173" y="53"/>
                    <a:pt x="1130" y="44"/>
                  </a:cubicBezTo>
                  <a:cubicBezTo>
                    <a:pt x="1074" y="33"/>
                    <a:pt x="951" y="83"/>
                    <a:pt x="892" y="91"/>
                  </a:cubicBezTo>
                  <a:cubicBezTo>
                    <a:pt x="808" y="102"/>
                    <a:pt x="716" y="0"/>
                    <a:pt x="664" y="57"/>
                  </a:cubicBezTo>
                  <a:cubicBezTo>
                    <a:pt x="623" y="103"/>
                    <a:pt x="694" y="270"/>
                    <a:pt x="807" y="343"/>
                  </a:cubicBezTo>
                  <a:cubicBezTo>
                    <a:pt x="472" y="507"/>
                    <a:pt x="0" y="1334"/>
                    <a:pt x="822" y="1394"/>
                  </a:cubicBezTo>
                  <a:cubicBezTo>
                    <a:pt x="1960" y="1477"/>
                    <a:pt x="1390" y="496"/>
                    <a:pt x="1000" y="335"/>
                  </a:cubicBezTo>
                  <a:close/>
                  <a:moveTo>
                    <a:pt x="1098" y="988"/>
                  </a:moveTo>
                  <a:cubicBezTo>
                    <a:pt x="1094" y="1020"/>
                    <a:pt x="1077" y="1049"/>
                    <a:pt x="1052" y="1069"/>
                  </a:cubicBezTo>
                  <a:cubicBezTo>
                    <a:pt x="1025" y="1090"/>
                    <a:pt x="991" y="1099"/>
                    <a:pt x="957" y="1102"/>
                  </a:cubicBezTo>
                  <a:cubicBezTo>
                    <a:pt x="957" y="1138"/>
                    <a:pt x="957" y="1138"/>
                    <a:pt x="957" y="1138"/>
                  </a:cubicBezTo>
                  <a:cubicBezTo>
                    <a:pt x="957" y="1147"/>
                    <a:pt x="953" y="1156"/>
                    <a:pt x="946" y="1163"/>
                  </a:cubicBezTo>
                  <a:cubicBezTo>
                    <a:pt x="936" y="1171"/>
                    <a:pt x="922" y="1174"/>
                    <a:pt x="910" y="1168"/>
                  </a:cubicBezTo>
                  <a:cubicBezTo>
                    <a:pt x="898" y="1163"/>
                    <a:pt x="890" y="1151"/>
                    <a:pt x="890" y="1138"/>
                  </a:cubicBezTo>
                  <a:cubicBezTo>
                    <a:pt x="890" y="1099"/>
                    <a:pt x="890" y="1099"/>
                    <a:pt x="890" y="1099"/>
                  </a:cubicBezTo>
                  <a:cubicBezTo>
                    <a:pt x="885" y="1098"/>
                    <a:pt x="879" y="1096"/>
                    <a:pt x="873" y="1095"/>
                  </a:cubicBezTo>
                  <a:cubicBezTo>
                    <a:pt x="842" y="1086"/>
                    <a:pt x="813" y="1069"/>
                    <a:pt x="792" y="1045"/>
                  </a:cubicBezTo>
                  <a:cubicBezTo>
                    <a:pt x="781" y="1032"/>
                    <a:pt x="772" y="1018"/>
                    <a:pt x="766" y="1003"/>
                  </a:cubicBezTo>
                  <a:cubicBezTo>
                    <a:pt x="765" y="999"/>
                    <a:pt x="763" y="995"/>
                    <a:pt x="762" y="991"/>
                  </a:cubicBezTo>
                  <a:cubicBezTo>
                    <a:pt x="761" y="987"/>
                    <a:pt x="760" y="983"/>
                    <a:pt x="759" y="979"/>
                  </a:cubicBezTo>
                  <a:cubicBezTo>
                    <a:pt x="759" y="973"/>
                    <a:pt x="760" y="966"/>
                    <a:pt x="763" y="961"/>
                  </a:cubicBezTo>
                  <a:cubicBezTo>
                    <a:pt x="769" y="949"/>
                    <a:pt x="782" y="942"/>
                    <a:pt x="796" y="943"/>
                  </a:cubicBezTo>
                  <a:cubicBezTo>
                    <a:pt x="809" y="944"/>
                    <a:pt x="820" y="953"/>
                    <a:pt x="825" y="966"/>
                  </a:cubicBezTo>
                  <a:cubicBezTo>
                    <a:pt x="826" y="969"/>
                    <a:pt x="827" y="973"/>
                    <a:pt x="828" y="977"/>
                  </a:cubicBezTo>
                  <a:cubicBezTo>
                    <a:pt x="830" y="981"/>
                    <a:pt x="831" y="985"/>
                    <a:pt x="833" y="988"/>
                  </a:cubicBezTo>
                  <a:cubicBezTo>
                    <a:pt x="837" y="995"/>
                    <a:pt x="842" y="1001"/>
                    <a:pt x="848" y="1007"/>
                  </a:cubicBezTo>
                  <a:cubicBezTo>
                    <a:pt x="860" y="1018"/>
                    <a:pt x="875" y="1026"/>
                    <a:pt x="890" y="1030"/>
                  </a:cubicBezTo>
                  <a:cubicBezTo>
                    <a:pt x="890" y="898"/>
                    <a:pt x="890" y="898"/>
                    <a:pt x="890" y="898"/>
                  </a:cubicBezTo>
                  <a:cubicBezTo>
                    <a:pt x="860" y="890"/>
                    <a:pt x="828" y="880"/>
                    <a:pt x="803" y="860"/>
                  </a:cubicBezTo>
                  <a:cubicBezTo>
                    <a:pt x="790" y="850"/>
                    <a:pt x="780" y="838"/>
                    <a:pt x="773" y="824"/>
                  </a:cubicBezTo>
                  <a:cubicBezTo>
                    <a:pt x="766" y="809"/>
                    <a:pt x="763" y="793"/>
                    <a:pt x="763" y="776"/>
                  </a:cubicBezTo>
                  <a:cubicBezTo>
                    <a:pt x="763" y="760"/>
                    <a:pt x="766" y="743"/>
                    <a:pt x="773" y="728"/>
                  </a:cubicBezTo>
                  <a:cubicBezTo>
                    <a:pt x="779" y="714"/>
                    <a:pt x="789" y="701"/>
                    <a:pt x="800" y="690"/>
                  </a:cubicBezTo>
                  <a:cubicBezTo>
                    <a:pt x="825" y="668"/>
                    <a:pt x="858" y="655"/>
                    <a:pt x="890" y="650"/>
                  </a:cubicBezTo>
                  <a:cubicBezTo>
                    <a:pt x="890" y="613"/>
                    <a:pt x="890" y="613"/>
                    <a:pt x="890" y="613"/>
                  </a:cubicBezTo>
                  <a:cubicBezTo>
                    <a:pt x="890" y="604"/>
                    <a:pt x="895" y="595"/>
                    <a:pt x="902" y="588"/>
                  </a:cubicBezTo>
                  <a:cubicBezTo>
                    <a:pt x="912" y="580"/>
                    <a:pt x="926" y="577"/>
                    <a:pt x="938" y="583"/>
                  </a:cubicBezTo>
                  <a:cubicBezTo>
                    <a:pt x="950" y="588"/>
                    <a:pt x="957" y="600"/>
                    <a:pt x="957" y="613"/>
                  </a:cubicBezTo>
                  <a:cubicBezTo>
                    <a:pt x="957" y="650"/>
                    <a:pt x="957" y="650"/>
                    <a:pt x="957" y="650"/>
                  </a:cubicBezTo>
                  <a:cubicBezTo>
                    <a:pt x="962" y="651"/>
                    <a:pt x="966" y="651"/>
                    <a:pt x="970" y="652"/>
                  </a:cubicBezTo>
                  <a:cubicBezTo>
                    <a:pt x="1003" y="658"/>
                    <a:pt x="1034" y="671"/>
                    <a:pt x="1058" y="694"/>
                  </a:cubicBezTo>
                  <a:cubicBezTo>
                    <a:pt x="1069" y="705"/>
                    <a:pt x="1078" y="719"/>
                    <a:pt x="1085" y="733"/>
                  </a:cubicBezTo>
                  <a:cubicBezTo>
                    <a:pt x="1086" y="737"/>
                    <a:pt x="1088" y="741"/>
                    <a:pt x="1089" y="745"/>
                  </a:cubicBezTo>
                  <a:cubicBezTo>
                    <a:pt x="1091" y="749"/>
                    <a:pt x="1092" y="753"/>
                    <a:pt x="1092" y="757"/>
                  </a:cubicBezTo>
                  <a:cubicBezTo>
                    <a:pt x="1093" y="763"/>
                    <a:pt x="1092" y="770"/>
                    <a:pt x="1090" y="776"/>
                  </a:cubicBezTo>
                  <a:cubicBezTo>
                    <a:pt x="1084" y="788"/>
                    <a:pt x="1071" y="796"/>
                    <a:pt x="1058" y="795"/>
                  </a:cubicBezTo>
                  <a:cubicBezTo>
                    <a:pt x="1045" y="795"/>
                    <a:pt x="1033" y="786"/>
                    <a:pt x="1028" y="774"/>
                  </a:cubicBezTo>
                  <a:cubicBezTo>
                    <a:pt x="1027" y="770"/>
                    <a:pt x="1026" y="766"/>
                    <a:pt x="1025" y="763"/>
                  </a:cubicBezTo>
                  <a:cubicBezTo>
                    <a:pt x="1023" y="759"/>
                    <a:pt x="1021" y="756"/>
                    <a:pt x="1019" y="752"/>
                  </a:cubicBezTo>
                  <a:cubicBezTo>
                    <a:pt x="1015" y="746"/>
                    <a:pt x="1010" y="740"/>
                    <a:pt x="1003" y="736"/>
                  </a:cubicBezTo>
                  <a:cubicBezTo>
                    <a:pt x="990" y="726"/>
                    <a:pt x="974" y="721"/>
                    <a:pt x="957" y="718"/>
                  </a:cubicBezTo>
                  <a:cubicBezTo>
                    <a:pt x="957" y="844"/>
                    <a:pt x="957" y="844"/>
                    <a:pt x="957" y="844"/>
                  </a:cubicBezTo>
                  <a:cubicBezTo>
                    <a:pt x="977" y="849"/>
                    <a:pt x="996" y="854"/>
                    <a:pt x="1015" y="861"/>
                  </a:cubicBezTo>
                  <a:cubicBezTo>
                    <a:pt x="1043" y="872"/>
                    <a:pt x="1069" y="889"/>
                    <a:pt x="1084" y="916"/>
                  </a:cubicBezTo>
                  <a:cubicBezTo>
                    <a:pt x="1082" y="912"/>
                    <a:pt x="1080" y="908"/>
                    <a:pt x="1084" y="916"/>
                  </a:cubicBezTo>
                  <a:cubicBezTo>
                    <a:pt x="1089" y="924"/>
                    <a:pt x="1087" y="920"/>
                    <a:pt x="1084" y="916"/>
                  </a:cubicBezTo>
                  <a:cubicBezTo>
                    <a:pt x="1097" y="938"/>
                    <a:pt x="1101" y="963"/>
                    <a:pt x="1098" y="988"/>
                  </a:cubicBezTo>
                  <a:close/>
                  <a:moveTo>
                    <a:pt x="1098" y="988"/>
                  </a:moveTo>
                  <a:cubicBezTo>
                    <a:pt x="1098" y="988"/>
                    <a:pt x="1098" y="988"/>
                    <a:pt x="1098" y="98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9"/>
            <p:cNvSpPr>
              <a:spLocks noEditPoints="1"/>
            </p:cNvSpPr>
            <p:nvPr/>
          </p:nvSpPr>
          <p:spPr bwMode="auto">
            <a:xfrm>
              <a:off x="2559050" y="3149601"/>
              <a:ext cx="1589" cy="158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" name="矩形 29"/>
          <p:cNvSpPr/>
          <p:nvPr/>
        </p:nvSpPr>
        <p:spPr>
          <a:xfrm>
            <a:off x="5071621" y="429919"/>
            <a:ext cx="2048758" cy="6331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CN" altLang="en-US" sz="320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</a:t>
            </a:r>
            <a:r>
              <a:rPr lang="zh-CN" altLang="en-US" sz="320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前景</a:t>
            </a:r>
          </a:p>
        </p:txBody>
      </p:sp>
      <p:sp>
        <p:nvSpPr>
          <p:cNvPr id="58" name="矩形 57"/>
          <p:cNvSpPr/>
          <p:nvPr/>
        </p:nvSpPr>
        <p:spPr>
          <a:xfrm>
            <a:off x="5367088" y="2926384"/>
            <a:ext cx="1402548" cy="4979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CN" altLang="en-US" sz="2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宇宙穿越</a:t>
            </a:r>
          </a:p>
        </p:txBody>
      </p:sp>
      <p:sp>
        <p:nvSpPr>
          <p:cNvPr id="60" name="PA_矩形 75"/>
          <p:cNvSpPr/>
          <p:nvPr>
            <p:custDataLst>
              <p:tags r:id="rId1"/>
            </p:custDataLst>
          </p:nvPr>
        </p:nvSpPr>
        <p:spPr>
          <a:xfrm>
            <a:off x="4579580" y="3408696"/>
            <a:ext cx="3090554" cy="9325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美仑设计是集</a:t>
            </a: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</a:t>
            </a: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培训于一体的专业</a:t>
            </a:r>
            <a:r>
              <a:rPr lang="en-US" altLang="zh-CN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服务提供商。</a:t>
            </a:r>
          </a:p>
        </p:txBody>
      </p:sp>
      <p:sp>
        <p:nvSpPr>
          <p:cNvPr id="61" name="矩形 60"/>
          <p:cNvSpPr/>
          <p:nvPr/>
        </p:nvSpPr>
        <p:spPr>
          <a:xfrm>
            <a:off x="2829547" y="4676194"/>
            <a:ext cx="1245979" cy="430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CN" altLang="en-US" sz="2000">
                <a:solidFill>
                  <a:srgbClr val="4242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人工智能</a:t>
            </a:r>
          </a:p>
        </p:txBody>
      </p:sp>
      <p:sp>
        <p:nvSpPr>
          <p:cNvPr id="63" name="PA_矩形 75"/>
          <p:cNvSpPr/>
          <p:nvPr>
            <p:custDataLst>
              <p:tags r:id="rId2"/>
            </p:custDataLst>
          </p:nvPr>
        </p:nvSpPr>
        <p:spPr>
          <a:xfrm>
            <a:off x="1923265" y="5246849"/>
            <a:ext cx="3058543" cy="105259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美仑设计是集</a:t>
            </a:r>
            <a:r>
              <a:rPr lang="en-US" altLang="zh-CN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</a:t>
            </a:r>
            <a:r>
              <a:rPr lang="en-US" altLang="zh-CN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培训于一体的专业</a:t>
            </a:r>
            <a:r>
              <a:rPr lang="en-US" altLang="zh-CN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服务提供商。</a:t>
            </a:r>
          </a:p>
        </p:txBody>
      </p:sp>
      <p:cxnSp>
        <p:nvCxnSpPr>
          <p:cNvPr id="46" name="直接连接符 45"/>
          <p:cNvCxnSpPr/>
          <p:nvPr/>
        </p:nvCxnSpPr>
        <p:spPr>
          <a:xfrm>
            <a:off x="4749436" y="788566"/>
            <a:ext cx="359250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7014303" y="788566"/>
            <a:ext cx="359250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矩形 47"/>
          <p:cNvSpPr/>
          <p:nvPr/>
        </p:nvSpPr>
        <p:spPr>
          <a:xfrm>
            <a:off x="8295721" y="4686044"/>
            <a:ext cx="1267821" cy="430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zh-CN" altLang="en-US" sz="2000">
                <a:solidFill>
                  <a:srgbClr val="42424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自动驾驶</a:t>
            </a:r>
          </a:p>
        </p:txBody>
      </p:sp>
      <p:sp>
        <p:nvSpPr>
          <p:cNvPr id="49" name="PA_矩形 75"/>
          <p:cNvSpPr/>
          <p:nvPr>
            <p:custDataLst>
              <p:tags r:id="rId3"/>
            </p:custDataLst>
          </p:nvPr>
        </p:nvSpPr>
        <p:spPr>
          <a:xfrm>
            <a:off x="7400360" y="5256699"/>
            <a:ext cx="3058543" cy="105259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美仑设计是集</a:t>
            </a:r>
            <a:r>
              <a:rPr lang="en-US" altLang="zh-CN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</a:t>
            </a:r>
            <a:r>
              <a:rPr lang="en-US" altLang="zh-CN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培训于一体的专业</a:t>
            </a:r>
            <a:r>
              <a:rPr lang="en-US" altLang="zh-CN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服务提供商。</a:t>
            </a:r>
          </a:p>
        </p:txBody>
      </p:sp>
      <p:cxnSp>
        <p:nvCxnSpPr>
          <p:cNvPr id="51" name="直接连接符 50"/>
          <p:cNvCxnSpPr/>
          <p:nvPr/>
        </p:nvCxnSpPr>
        <p:spPr>
          <a:xfrm>
            <a:off x="3277286" y="5210803"/>
            <a:ext cx="275531" cy="0"/>
          </a:xfrm>
          <a:prstGeom prst="line">
            <a:avLst/>
          </a:prstGeom>
          <a:ln w="28575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>
            <a:off x="8727110" y="5210803"/>
            <a:ext cx="275531" cy="0"/>
          </a:xfrm>
          <a:prstGeom prst="line">
            <a:avLst/>
          </a:prstGeom>
          <a:ln w="28575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5591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6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30" grpId="0"/>
          <p:bldP spid="58" grpId="0"/>
          <p:bldP spid="60" grpId="0"/>
          <p:bldP spid="61" grpId="0"/>
          <p:bldP spid="63" grpId="0"/>
          <p:bldP spid="48" grpId="0"/>
          <p:bldP spid="4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30" grpId="0"/>
          <p:bldP spid="58" grpId="0"/>
          <p:bldP spid="60" grpId="0"/>
          <p:bldP spid="61" grpId="0"/>
          <p:bldP spid="63" grpId="0"/>
          <p:bldP spid="48" grpId="0"/>
          <p:bldP spid="49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5063683" y="429919"/>
            <a:ext cx="2064634" cy="6331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CN" altLang="en-US" sz="320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</a:t>
            </a:r>
            <a:r>
              <a:rPr lang="zh-CN" altLang="en-US" sz="320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建议</a:t>
            </a:r>
          </a:p>
        </p:txBody>
      </p:sp>
      <p:sp>
        <p:nvSpPr>
          <p:cNvPr id="34" name="矩形 33"/>
          <p:cNvSpPr/>
          <p:nvPr/>
        </p:nvSpPr>
        <p:spPr>
          <a:xfrm>
            <a:off x="5536335" y="5794429"/>
            <a:ext cx="1118000" cy="3965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CN" altLang="en-US">
                <a:solidFill>
                  <a:srgbClr val="222B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产品研发</a:t>
            </a:r>
          </a:p>
        </p:txBody>
      </p:sp>
      <p:sp>
        <p:nvSpPr>
          <p:cNvPr id="37" name="矩形 36"/>
          <p:cNvSpPr/>
          <p:nvPr/>
        </p:nvSpPr>
        <p:spPr>
          <a:xfrm>
            <a:off x="9256971" y="5794430"/>
            <a:ext cx="1165544" cy="3965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CN" altLang="en-US">
                <a:solidFill>
                  <a:srgbClr val="222B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质量监督</a:t>
            </a:r>
          </a:p>
        </p:txBody>
      </p:sp>
      <p:sp>
        <p:nvSpPr>
          <p:cNvPr id="40" name="矩形 39"/>
          <p:cNvSpPr/>
          <p:nvPr/>
        </p:nvSpPr>
        <p:spPr>
          <a:xfrm>
            <a:off x="1828171" y="5766069"/>
            <a:ext cx="1105529" cy="3965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CN" altLang="en-US">
                <a:solidFill>
                  <a:srgbClr val="222B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物料宣发</a:t>
            </a:r>
          </a:p>
        </p:txBody>
      </p:sp>
      <p:cxnSp>
        <p:nvCxnSpPr>
          <p:cNvPr id="22" name="直接连接符 21"/>
          <p:cNvCxnSpPr/>
          <p:nvPr/>
        </p:nvCxnSpPr>
        <p:spPr>
          <a:xfrm>
            <a:off x="4809951" y="804441"/>
            <a:ext cx="359250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6948692" y="804441"/>
            <a:ext cx="359250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椭圆 2"/>
          <p:cNvSpPr/>
          <p:nvPr/>
        </p:nvSpPr>
        <p:spPr>
          <a:xfrm>
            <a:off x="1964090" y="4881092"/>
            <a:ext cx="819394" cy="819394"/>
          </a:xfrm>
          <a:prstGeom prst="ellipse">
            <a:avLst/>
          </a:prstGeom>
          <a:solidFill>
            <a:srgbClr val="0270D1"/>
          </a:solidFill>
        </p:spPr>
        <p:txBody>
          <a:bodyPr wrap="square" rtlCol="0" anchor="ctr">
            <a:spAutoFit/>
          </a:bodyPr>
          <a:lstStyle/>
          <a:p>
            <a:pPr algn="ctr">
              <a:spcBef>
                <a:spcPct val="0"/>
              </a:spcBef>
            </a:pPr>
            <a:endParaRPr lang="zh-CN" altLang="en-US" sz="2000" smtClean="0">
              <a:solidFill>
                <a:srgbClr val="222B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5688601" y="4881092"/>
            <a:ext cx="819394" cy="819394"/>
          </a:xfrm>
          <a:prstGeom prst="ellipse">
            <a:avLst/>
          </a:prstGeom>
          <a:solidFill>
            <a:srgbClr val="0270D1"/>
          </a:solidFill>
        </p:spPr>
        <p:txBody>
          <a:bodyPr wrap="square" rtlCol="0" anchor="ctr">
            <a:spAutoFit/>
          </a:bodyPr>
          <a:lstStyle/>
          <a:p>
            <a:pPr algn="ctr">
              <a:spcBef>
                <a:spcPct val="0"/>
              </a:spcBef>
            </a:pPr>
            <a:endParaRPr lang="zh-CN" altLang="en-US" sz="2000" smtClean="0">
              <a:solidFill>
                <a:srgbClr val="222B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9413113" y="4881092"/>
            <a:ext cx="819394" cy="819394"/>
          </a:xfrm>
          <a:prstGeom prst="ellipse">
            <a:avLst/>
          </a:prstGeom>
          <a:solidFill>
            <a:srgbClr val="0270D1"/>
          </a:solidFill>
        </p:spPr>
        <p:txBody>
          <a:bodyPr wrap="square" rtlCol="0" anchor="ctr">
            <a:spAutoFit/>
          </a:bodyPr>
          <a:lstStyle/>
          <a:p>
            <a:pPr algn="ctr">
              <a:spcBef>
                <a:spcPct val="0"/>
              </a:spcBef>
            </a:pPr>
            <a:endParaRPr lang="zh-CN" altLang="en-US" sz="2000" smtClean="0">
              <a:solidFill>
                <a:srgbClr val="222B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Freeform 19"/>
          <p:cNvSpPr>
            <a:spLocks noEditPoints="1"/>
          </p:cNvSpPr>
          <p:nvPr/>
        </p:nvSpPr>
        <p:spPr bwMode="auto">
          <a:xfrm>
            <a:off x="5830664" y="5064256"/>
            <a:ext cx="543068" cy="436864"/>
          </a:xfrm>
          <a:custGeom>
            <a:avLst/>
            <a:gdLst>
              <a:gd name="T0" fmla="*/ 393 w 400"/>
              <a:gd name="T1" fmla="*/ 61 h 322"/>
              <a:gd name="T2" fmla="*/ 300 w 400"/>
              <a:gd name="T3" fmla="*/ 3 h 322"/>
              <a:gd name="T4" fmla="*/ 286 w 400"/>
              <a:gd name="T5" fmla="*/ 3 h 322"/>
              <a:gd name="T6" fmla="*/ 200 w 400"/>
              <a:gd name="T7" fmla="*/ 57 h 322"/>
              <a:gd name="T8" fmla="*/ 113 w 400"/>
              <a:gd name="T9" fmla="*/ 3 h 322"/>
              <a:gd name="T10" fmla="*/ 100 w 400"/>
              <a:gd name="T11" fmla="*/ 3 h 322"/>
              <a:gd name="T12" fmla="*/ 6 w 400"/>
              <a:gd name="T13" fmla="*/ 61 h 322"/>
              <a:gd name="T14" fmla="*/ 0 w 400"/>
              <a:gd name="T15" fmla="*/ 73 h 322"/>
              <a:gd name="T16" fmla="*/ 0 w 400"/>
              <a:gd name="T17" fmla="*/ 307 h 322"/>
              <a:gd name="T18" fmla="*/ 6 w 400"/>
              <a:gd name="T19" fmla="*/ 319 h 322"/>
              <a:gd name="T20" fmla="*/ 20 w 400"/>
              <a:gd name="T21" fmla="*/ 319 h 322"/>
              <a:gd name="T22" fmla="*/ 106 w 400"/>
              <a:gd name="T23" fmla="*/ 265 h 322"/>
              <a:gd name="T24" fmla="*/ 193 w 400"/>
              <a:gd name="T25" fmla="*/ 319 h 322"/>
              <a:gd name="T26" fmla="*/ 207 w 400"/>
              <a:gd name="T27" fmla="*/ 319 h 322"/>
              <a:gd name="T28" fmla="*/ 293 w 400"/>
              <a:gd name="T29" fmla="*/ 265 h 322"/>
              <a:gd name="T30" fmla="*/ 380 w 400"/>
              <a:gd name="T31" fmla="*/ 319 h 322"/>
              <a:gd name="T32" fmla="*/ 387 w 400"/>
              <a:gd name="T33" fmla="*/ 321 h 322"/>
              <a:gd name="T34" fmla="*/ 393 w 400"/>
              <a:gd name="T35" fmla="*/ 319 h 322"/>
              <a:gd name="T36" fmla="*/ 400 w 400"/>
              <a:gd name="T37" fmla="*/ 307 h 322"/>
              <a:gd name="T38" fmla="*/ 400 w 400"/>
              <a:gd name="T39" fmla="*/ 73 h 322"/>
              <a:gd name="T40" fmla="*/ 393 w 400"/>
              <a:gd name="T41" fmla="*/ 61 h 322"/>
              <a:gd name="T42" fmla="*/ 93 w 400"/>
              <a:gd name="T43" fmla="*/ 241 h 322"/>
              <a:gd name="T44" fmla="*/ 26 w 400"/>
              <a:gd name="T45" fmla="*/ 283 h 322"/>
              <a:gd name="T46" fmla="*/ 26 w 400"/>
              <a:gd name="T47" fmla="*/ 81 h 322"/>
              <a:gd name="T48" fmla="*/ 93 w 400"/>
              <a:gd name="T49" fmla="*/ 39 h 322"/>
              <a:gd name="T50" fmla="*/ 93 w 400"/>
              <a:gd name="T51" fmla="*/ 241 h 322"/>
              <a:gd name="T52" fmla="*/ 187 w 400"/>
              <a:gd name="T53" fmla="*/ 283 h 322"/>
              <a:gd name="T54" fmla="*/ 119 w 400"/>
              <a:gd name="T55" fmla="*/ 241 h 322"/>
              <a:gd name="T56" fmla="*/ 119 w 400"/>
              <a:gd name="T57" fmla="*/ 39 h 322"/>
              <a:gd name="T58" fmla="*/ 187 w 400"/>
              <a:gd name="T59" fmla="*/ 81 h 322"/>
              <a:gd name="T60" fmla="*/ 187 w 400"/>
              <a:gd name="T61" fmla="*/ 283 h 322"/>
              <a:gd name="T62" fmla="*/ 280 w 400"/>
              <a:gd name="T63" fmla="*/ 241 h 322"/>
              <a:gd name="T64" fmla="*/ 213 w 400"/>
              <a:gd name="T65" fmla="*/ 283 h 322"/>
              <a:gd name="T66" fmla="*/ 213 w 400"/>
              <a:gd name="T67" fmla="*/ 81 h 322"/>
              <a:gd name="T68" fmla="*/ 280 w 400"/>
              <a:gd name="T69" fmla="*/ 39 h 322"/>
              <a:gd name="T70" fmla="*/ 280 w 400"/>
              <a:gd name="T71" fmla="*/ 241 h 322"/>
              <a:gd name="T72" fmla="*/ 374 w 400"/>
              <a:gd name="T73" fmla="*/ 283 h 322"/>
              <a:gd name="T74" fmla="*/ 306 w 400"/>
              <a:gd name="T75" fmla="*/ 241 h 322"/>
              <a:gd name="T76" fmla="*/ 306 w 400"/>
              <a:gd name="T77" fmla="*/ 39 h 322"/>
              <a:gd name="T78" fmla="*/ 374 w 400"/>
              <a:gd name="T79" fmla="*/ 81 h 322"/>
              <a:gd name="T80" fmla="*/ 374 w 400"/>
              <a:gd name="T81" fmla="*/ 283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00" h="322">
                <a:moveTo>
                  <a:pt x="393" y="61"/>
                </a:moveTo>
                <a:cubicBezTo>
                  <a:pt x="300" y="3"/>
                  <a:pt x="300" y="3"/>
                  <a:pt x="300" y="3"/>
                </a:cubicBezTo>
                <a:cubicBezTo>
                  <a:pt x="296" y="0"/>
                  <a:pt x="291" y="0"/>
                  <a:pt x="286" y="3"/>
                </a:cubicBezTo>
                <a:cubicBezTo>
                  <a:pt x="200" y="57"/>
                  <a:pt x="200" y="57"/>
                  <a:pt x="200" y="57"/>
                </a:cubicBezTo>
                <a:cubicBezTo>
                  <a:pt x="113" y="3"/>
                  <a:pt x="113" y="3"/>
                  <a:pt x="113" y="3"/>
                </a:cubicBezTo>
                <a:cubicBezTo>
                  <a:pt x="109" y="0"/>
                  <a:pt x="104" y="0"/>
                  <a:pt x="100" y="3"/>
                </a:cubicBezTo>
                <a:cubicBezTo>
                  <a:pt x="6" y="61"/>
                  <a:pt x="6" y="61"/>
                  <a:pt x="6" y="61"/>
                </a:cubicBezTo>
                <a:cubicBezTo>
                  <a:pt x="2" y="64"/>
                  <a:pt x="0" y="68"/>
                  <a:pt x="0" y="73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12"/>
                  <a:pt x="2" y="317"/>
                  <a:pt x="6" y="319"/>
                </a:cubicBezTo>
                <a:cubicBezTo>
                  <a:pt x="11" y="322"/>
                  <a:pt x="16" y="321"/>
                  <a:pt x="20" y="319"/>
                </a:cubicBezTo>
                <a:cubicBezTo>
                  <a:pt x="106" y="265"/>
                  <a:pt x="106" y="265"/>
                  <a:pt x="106" y="265"/>
                </a:cubicBezTo>
                <a:cubicBezTo>
                  <a:pt x="193" y="319"/>
                  <a:pt x="193" y="319"/>
                  <a:pt x="193" y="319"/>
                </a:cubicBezTo>
                <a:cubicBezTo>
                  <a:pt x="197" y="322"/>
                  <a:pt x="202" y="322"/>
                  <a:pt x="207" y="319"/>
                </a:cubicBezTo>
                <a:cubicBezTo>
                  <a:pt x="293" y="265"/>
                  <a:pt x="293" y="265"/>
                  <a:pt x="293" y="265"/>
                </a:cubicBezTo>
                <a:cubicBezTo>
                  <a:pt x="380" y="319"/>
                  <a:pt x="380" y="319"/>
                  <a:pt x="380" y="319"/>
                </a:cubicBezTo>
                <a:cubicBezTo>
                  <a:pt x="382" y="320"/>
                  <a:pt x="384" y="321"/>
                  <a:pt x="387" y="321"/>
                </a:cubicBezTo>
                <a:cubicBezTo>
                  <a:pt x="389" y="321"/>
                  <a:pt x="391" y="320"/>
                  <a:pt x="393" y="319"/>
                </a:cubicBezTo>
                <a:cubicBezTo>
                  <a:pt x="397" y="317"/>
                  <a:pt x="400" y="312"/>
                  <a:pt x="400" y="307"/>
                </a:cubicBezTo>
                <a:cubicBezTo>
                  <a:pt x="400" y="73"/>
                  <a:pt x="400" y="73"/>
                  <a:pt x="400" y="73"/>
                </a:cubicBezTo>
                <a:cubicBezTo>
                  <a:pt x="400" y="68"/>
                  <a:pt x="397" y="64"/>
                  <a:pt x="393" y="61"/>
                </a:cubicBezTo>
                <a:close/>
                <a:moveTo>
                  <a:pt x="93" y="241"/>
                </a:moveTo>
                <a:cubicBezTo>
                  <a:pt x="26" y="283"/>
                  <a:pt x="26" y="283"/>
                  <a:pt x="26" y="283"/>
                </a:cubicBezTo>
                <a:cubicBezTo>
                  <a:pt x="26" y="81"/>
                  <a:pt x="26" y="81"/>
                  <a:pt x="26" y="81"/>
                </a:cubicBezTo>
                <a:cubicBezTo>
                  <a:pt x="93" y="39"/>
                  <a:pt x="93" y="39"/>
                  <a:pt x="93" y="39"/>
                </a:cubicBezTo>
                <a:lnTo>
                  <a:pt x="93" y="241"/>
                </a:lnTo>
                <a:close/>
                <a:moveTo>
                  <a:pt x="187" y="283"/>
                </a:moveTo>
                <a:cubicBezTo>
                  <a:pt x="119" y="241"/>
                  <a:pt x="119" y="241"/>
                  <a:pt x="119" y="241"/>
                </a:cubicBezTo>
                <a:cubicBezTo>
                  <a:pt x="119" y="39"/>
                  <a:pt x="119" y="39"/>
                  <a:pt x="119" y="39"/>
                </a:cubicBezTo>
                <a:cubicBezTo>
                  <a:pt x="187" y="81"/>
                  <a:pt x="187" y="81"/>
                  <a:pt x="187" y="81"/>
                </a:cubicBezTo>
                <a:lnTo>
                  <a:pt x="187" y="283"/>
                </a:lnTo>
                <a:close/>
                <a:moveTo>
                  <a:pt x="280" y="241"/>
                </a:moveTo>
                <a:cubicBezTo>
                  <a:pt x="213" y="283"/>
                  <a:pt x="213" y="283"/>
                  <a:pt x="213" y="283"/>
                </a:cubicBezTo>
                <a:cubicBezTo>
                  <a:pt x="213" y="81"/>
                  <a:pt x="213" y="81"/>
                  <a:pt x="213" y="81"/>
                </a:cubicBezTo>
                <a:cubicBezTo>
                  <a:pt x="280" y="39"/>
                  <a:pt x="280" y="39"/>
                  <a:pt x="280" y="39"/>
                </a:cubicBezTo>
                <a:lnTo>
                  <a:pt x="280" y="241"/>
                </a:lnTo>
                <a:close/>
                <a:moveTo>
                  <a:pt x="374" y="283"/>
                </a:moveTo>
                <a:cubicBezTo>
                  <a:pt x="306" y="241"/>
                  <a:pt x="306" y="241"/>
                  <a:pt x="306" y="241"/>
                </a:cubicBezTo>
                <a:cubicBezTo>
                  <a:pt x="306" y="39"/>
                  <a:pt x="306" y="39"/>
                  <a:pt x="306" y="39"/>
                </a:cubicBezTo>
                <a:cubicBezTo>
                  <a:pt x="374" y="81"/>
                  <a:pt x="374" y="81"/>
                  <a:pt x="374" y="81"/>
                </a:cubicBezTo>
                <a:lnTo>
                  <a:pt x="374" y="28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7" name="AutoShape 4"/>
          <p:cNvSpPr>
            <a:spLocks/>
          </p:cNvSpPr>
          <p:nvPr/>
        </p:nvSpPr>
        <p:spPr bwMode="auto">
          <a:xfrm>
            <a:off x="9575301" y="5028505"/>
            <a:ext cx="495017" cy="4950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/>
        </p:spPr>
        <p:txBody>
          <a:bodyPr lIns="19050" tIns="19050" rIns="19050" bIns="19050" anchor="ctr"/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2169208" y="5057775"/>
            <a:ext cx="404808" cy="462522"/>
            <a:chOff x="1504950" y="5164138"/>
            <a:chExt cx="812800" cy="928687"/>
          </a:xfrm>
          <a:solidFill>
            <a:srgbClr val="FFFFFF"/>
          </a:solidFill>
        </p:grpSpPr>
        <p:sp>
          <p:nvSpPr>
            <p:cNvPr id="29" name="AutoShape 131"/>
            <p:cNvSpPr>
              <a:spLocks/>
            </p:cNvSpPr>
            <p:nvPr/>
          </p:nvSpPr>
          <p:spPr bwMode="auto">
            <a:xfrm>
              <a:off x="1504950" y="5164138"/>
              <a:ext cx="812800" cy="92868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057" y="5400"/>
                  </a:moveTo>
                  <a:lnTo>
                    <a:pt x="20057" y="6075"/>
                  </a:lnTo>
                  <a:lnTo>
                    <a:pt x="1542" y="6075"/>
                  </a:lnTo>
                  <a:lnTo>
                    <a:pt x="1542" y="5400"/>
                  </a:lnTo>
                  <a:lnTo>
                    <a:pt x="1542" y="4725"/>
                  </a:lnTo>
                  <a:cubicBezTo>
                    <a:pt x="1542" y="4352"/>
                    <a:pt x="1887" y="4050"/>
                    <a:pt x="2314" y="4050"/>
                  </a:cubicBezTo>
                  <a:lnTo>
                    <a:pt x="19285" y="4050"/>
                  </a:lnTo>
                  <a:cubicBezTo>
                    <a:pt x="19712" y="4050"/>
                    <a:pt x="20057" y="4352"/>
                    <a:pt x="20057" y="4725"/>
                  </a:cubicBezTo>
                  <a:cubicBezTo>
                    <a:pt x="20057" y="4725"/>
                    <a:pt x="20057" y="5400"/>
                    <a:pt x="20057" y="5400"/>
                  </a:cubicBezTo>
                  <a:close/>
                  <a:moveTo>
                    <a:pt x="18514" y="18900"/>
                  </a:moveTo>
                  <a:cubicBezTo>
                    <a:pt x="18514" y="19644"/>
                    <a:pt x="17822" y="20249"/>
                    <a:pt x="16971" y="20249"/>
                  </a:cubicBezTo>
                  <a:lnTo>
                    <a:pt x="4628" y="20249"/>
                  </a:lnTo>
                  <a:cubicBezTo>
                    <a:pt x="3777" y="20249"/>
                    <a:pt x="3085" y="19644"/>
                    <a:pt x="3085" y="18900"/>
                  </a:cubicBezTo>
                  <a:lnTo>
                    <a:pt x="3085" y="7425"/>
                  </a:lnTo>
                  <a:lnTo>
                    <a:pt x="18514" y="7425"/>
                  </a:lnTo>
                  <a:cubicBezTo>
                    <a:pt x="18514" y="7425"/>
                    <a:pt x="18514" y="18900"/>
                    <a:pt x="18514" y="18900"/>
                  </a:cubicBezTo>
                  <a:close/>
                  <a:moveTo>
                    <a:pt x="6171" y="2025"/>
                  </a:moveTo>
                  <a:cubicBezTo>
                    <a:pt x="6171" y="1652"/>
                    <a:pt x="6516" y="1350"/>
                    <a:pt x="6942" y="1350"/>
                  </a:cubicBezTo>
                  <a:lnTo>
                    <a:pt x="14657" y="1350"/>
                  </a:lnTo>
                  <a:cubicBezTo>
                    <a:pt x="15083" y="1350"/>
                    <a:pt x="15428" y="1652"/>
                    <a:pt x="15428" y="2025"/>
                  </a:cubicBezTo>
                  <a:lnTo>
                    <a:pt x="15428" y="2700"/>
                  </a:lnTo>
                  <a:lnTo>
                    <a:pt x="6171" y="2700"/>
                  </a:lnTo>
                  <a:cubicBezTo>
                    <a:pt x="6171" y="2700"/>
                    <a:pt x="6171" y="2025"/>
                    <a:pt x="6171" y="2025"/>
                  </a:cubicBezTo>
                  <a:close/>
                  <a:moveTo>
                    <a:pt x="21585" y="4601"/>
                  </a:moveTo>
                  <a:cubicBezTo>
                    <a:pt x="21511" y="3541"/>
                    <a:pt x="20516" y="2700"/>
                    <a:pt x="19285" y="2700"/>
                  </a:cubicBezTo>
                  <a:lnTo>
                    <a:pt x="16971" y="2700"/>
                  </a:lnTo>
                  <a:lnTo>
                    <a:pt x="16971" y="2025"/>
                  </a:lnTo>
                  <a:cubicBezTo>
                    <a:pt x="16971" y="906"/>
                    <a:pt x="15935" y="0"/>
                    <a:pt x="14657" y="0"/>
                  </a:cubicBezTo>
                  <a:lnTo>
                    <a:pt x="6942" y="0"/>
                  </a:lnTo>
                  <a:cubicBezTo>
                    <a:pt x="5664" y="0"/>
                    <a:pt x="4628" y="906"/>
                    <a:pt x="4628" y="2025"/>
                  </a:cubicBezTo>
                  <a:lnTo>
                    <a:pt x="4628" y="2700"/>
                  </a:lnTo>
                  <a:lnTo>
                    <a:pt x="2314" y="2700"/>
                  </a:lnTo>
                  <a:cubicBezTo>
                    <a:pt x="1083" y="2700"/>
                    <a:pt x="88" y="3541"/>
                    <a:pt x="14" y="4601"/>
                  </a:cubicBezTo>
                  <a:lnTo>
                    <a:pt x="0" y="4601"/>
                  </a:lnTo>
                  <a:lnTo>
                    <a:pt x="0" y="5400"/>
                  </a:lnTo>
                  <a:lnTo>
                    <a:pt x="0" y="6075"/>
                  </a:lnTo>
                  <a:cubicBezTo>
                    <a:pt x="0" y="6820"/>
                    <a:pt x="691" y="7425"/>
                    <a:pt x="1542" y="7425"/>
                  </a:cubicBezTo>
                  <a:lnTo>
                    <a:pt x="1542" y="18900"/>
                  </a:lnTo>
                  <a:cubicBezTo>
                    <a:pt x="1542" y="20391"/>
                    <a:pt x="2924" y="21599"/>
                    <a:pt x="4628" y="21599"/>
                  </a:cubicBezTo>
                  <a:lnTo>
                    <a:pt x="16971" y="21599"/>
                  </a:lnTo>
                  <a:cubicBezTo>
                    <a:pt x="18675" y="21599"/>
                    <a:pt x="20057" y="20391"/>
                    <a:pt x="20057" y="18900"/>
                  </a:cubicBezTo>
                  <a:lnTo>
                    <a:pt x="20057" y="7425"/>
                  </a:lnTo>
                  <a:cubicBezTo>
                    <a:pt x="20908" y="7425"/>
                    <a:pt x="21599" y="6820"/>
                    <a:pt x="21599" y="6075"/>
                  </a:cubicBezTo>
                  <a:lnTo>
                    <a:pt x="21599" y="5400"/>
                  </a:lnTo>
                  <a:lnTo>
                    <a:pt x="21599" y="4601"/>
                  </a:lnTo>
                  <a:cubicBezTo>
                    <a:pt x="21599" y="4601"/>
                    <a:pt x="21585" y="4601"/>
                    <a:pt x="21585" y="460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1" name="AutoShape 132"/>
            <p:cNvSpPr>
              <a:spLocks/>
            </p:cNvSpPr>
            <p:nvPr/>
          </p:nvSpPr>
          <p:spPr bwMode="auto">
            <a:xfrm>
              <a:off x="1679575" y="5540375"/>
              <a:ext cx="115888" cy="4365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2" name="AutoShape 133"/>
            <p:cNvSpPr>
              <a:spLocks/>
            </p:cNvSpPr>
            <p:nvPr/>
          </p:nvSpPr>
          <p:spPr bwMode="auto">
            <a:xfrm>
              <a:off x="1854200" y="5540375"/>
              <a:ext cx="115888" cy="4365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3" name="AutoShape 134"/>
            <p:cNvSpPr>
              <a:spLocks/>
            </p:cNvSpPr>
            <p:nvPr/>
          </p:nvSpPr>
          <p:spPr bwMode="auto">
            <a:xfrm>
              <a:off x="2027238" y="5540375"/>
              <a:ext cx="115887" cy="4365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440"/>
                  </a:moveTo>
                  <a:lnTo>
                    <a:pt x="16199" y="1440"/>
                  </a:lnTo>
                  <a:lnTo>
                    <a:pt x="16199" y="20160"/>
                  </a:lnTo>
                  <a:lnTo>
                    <a:pt x="5399" y="20160"/>
                  </a:lnTo>
                  <a:cubicBezTo>
                    <a:pt x="5399" y="20160"/>
                    <a:pt x="5399" y="1440"/>
                    <a:pt x="5399" y="1440"/>
                  </a:cubicBezTo>
                  <a:close/>
                  <a:moveTo>
                    <a:pt x="5399" y="21600"/>
                  </a:moveTo>
                  <a:lnTo>
                    <a:pt x="16199" y="21600"/>
                  </a:lnTo>
                  <a:cubicBezTo>
                    <a:pt x="19187" y="21600"/>
                    <a:pt x="21600" y="20956"/>
                    <a:pt x="21600" y="20160"/>
                  </a:cubicBezTo>
                  <a:lnTo>
                    <a:pt x="21600" y="1440"/>
                  </a:lnTo>
                  <a:cubicBezTo>
                    <a:pt x="21600" y="644"/>
                    <a:pt x="19187" y="0"/>
                    <a:pt x="16199" y="0"/>
                  </a:cubicBezTo>
                  <a:lnTo>
                    <a:pt x="5399" y="0"/>
                  </a:lnTo>
                  <a:cubicBezTo>
                    <a:pt x="2412" y="0"/>
                    <a:pt x="0" y="644"/>
                    <a:pt x="0" y="1440"/>
                  </a:cubicBezTo>
                  <a:lnTo>
                    <a:pt x="0" y="20160"/>
                  </a:lnTo>
                  <a:cubicBezTo>
                    <a:pt x="0" y="20956"/>
                    <a:pt x="2412" y="21600"/>
                    <a:pt x="5399" y="216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151" b="8393"/>
          <a:stretch/>
        </p:blipFill>
        <p:spPr>
          <a:xfrm>
            <a:off x="6198" y="1381615"/>
            <a:ext cx="12192000" cy="3044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137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3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3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3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2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/>
          <p:bldP spid="34" grpId="0"/>
          <p:bldP spid="37" grpId="0"/>
          <p:bldP spid="40" grpId="0"/>
          <p:bldP spid="3" grpId="0" animBg="1"/>
          <p:bldP spid="25" grpId="0" animBg="1"/>
          <p:bldP spid="43" grpId="0" animBg="1"/>
          <p:bldP spid="26" grpId="0" animBg="1"/>
          <p:bldP spid="2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3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3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3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/>
          <p:bldP spid="34" grpId="0"/>
          <p:bldP spid="37" grpId="0"/>
          <p:bldP spid="40" grpId="0"/>
          <p:bldP spid="3" grpId="0" animBg="1"/>
          <p:bldP spid="25" grpId="0" animBg="1"/>
          <p:bldP spid="43" grpId="0" animBg="1"/>
          <p:bldP spid="26" grpId="0" animBg="1"/>
          <p:bldP spid="27" grpId="0" animBg="1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429889" y="1669143"/>
            <a:ext cx="7332222" cy="3519714"/>
            <a:chOff x="771374" y="873000"/>
            <a:chExt cx="10649252" cy="5112000"/>
          </a:xfrm>
        </p:grpSpPr>
        <p:sp>
          <p:nvSpPr>
            <p:cNvPr id="9" name="矩形 8"/>
            <p:cNvSpPr/>
            <p:nvPr/>
          </p:nvSpPr>
          <p:spPr>
            <a:xfrm>
              <a:off x="771374" y="873000"/>
              <a:ext cx="10649252" cy="5112000"/>
            </a:xfrm>
            <a:prstGeom prst="rect">
              <a:avLst/>
            </a:prstGeom>
            <a:gradFill>
              <a:gsLst>
                <a:gs pos="50000">
                  <a:srgbClr val="0270D1"/>
                </a:gs>
                <a:gs pos="50000">
                  <a:srgbClr val="0270D1">
                    <a:alpha val="90000"/>
                  </a:srgbClr>
                </a:gs>
                <a:gs pos="0">
                  <a:srgbClr val="0270D1">
                    <a:alpha val="93000"/>
                  </a:srgbClr>
                </a:gs>
                <a:gs pos="100000">
                  <a:srgbClr val="0270D1">
                    <a:alpha val="77000"/>
                  </a:srgbClr>
                </a:gs>
              </a:gsLst>
              <a:lin ang="0" scaled="0"/>
            </a:gradFill>
            <a:ln w="57150">
              <a:noFill/>
            </a:ln>
          </p:spPr>
          <p:txBody>
            <a:bodyPr wrap="square" rtlCol="0" anchor="ctr">
              <a:spAutoFit/>
            </a:bodyPr>
            <a:lstStyle/>
            <a:p>
              <a:pPr algn="ctr">
                <a:spcBef>
                  <a:spcPct val="0"/>
                </a:spcBef>
              </a:pPr>
              <a:endParaRPr lang="zh-CN" altLang="en-US" sz="2000" smtClean="0">
                <a:solidFill>
                  <a:srgbClr val="222B3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090222" y="1178657"/>
              <a:ext cx="9908563" cy="4500686"/>
            </a:xfrm>
            <a:prstGeom prst="rect">
              <a:avLst/>
            </a:prstGeom>
            <a:noFill/>
            <a:ln w="38100">
              <a:solidFill>
                <a:srgbClr val="FEFEFE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>
                <a:spcBef>
                  <a:spcPct val="0"/>
                </a:spcBef>
              </a:pPr>
              <a:endParaRPr lang="zh-CN" altLang="en-US" sz="2000" smtClean="0">
                <a:solidFill>
                  <a:srgbClr val="222B3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PA_矩形 17"/>
          <p:cNvSpPr/>
          <p:nvPr>
            <p:custDataLst>
              <p:tags r:id="rId1"/>
            </p:custDataLst>
          </p:nvPr>
        </p:nvSpPr>
        <p:spPr>
          <a:xfrm>
            <a:off x="3290047" y="2590603"/>
            <a:ext cx="546957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spcBef>
                <a:spcPct val="0"/>
              </a:spcBef>
            </a:pPr>
            <a:r>
              <a:rPr lang="zh-CN" altLang="en-US" sz="6600" b="1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感谢各位观看</a:t>
            </a:r>
          </a:p>
        </p:txBody>
      </p:sp>
      <p:sp>
        <p:nvSpPr>
          <p:cNvPr id="17" name="PA_矩形 17"/>
          <p:cNvSpPr/>
          <p:nvPr>
            <p:custDataLst>
              <p:tags r:id="rId2"/>
            </p:custDataLst>
          </p:nvPr>
        </p:nvSpPr>
        <p:spPr>
          <a:xfrm>
            <a:off x="3290048" y="3582967"/>
            <a:ext cx="54695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3600" b="1">
                <a:solidFill>
                  <a:schemeClr val="bg1">
                    <a:lumMod val="9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THANKS FOR WATCHING</a:t>
            </a:r>
            <a:endParaRPr lang="zh-CN" altLang="en-US" sz="3600" b="1">
              <a:solidFill>
                <a:schemeClr val="bg1">
                  <a:lumMod val="9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" name="同心圆 10"/>
          <p:cNvSpPr/>
          <p:nvPr/>
        </p:nvSpPr>
        <p:spPr>
          <a:xfrm>
            <a:off x="5872434" y="4316596"/>
            <a:ext cx="447132" cy="447132"/>
          </a:xfrm>
          <a:prstGeom prst="donut">
            <a:avLst>
              <a:gd name="adj" fmla="val 26625"/>
            </a:avLst>
          </a:prstGeom>
          <a:solidFill>
            <a:srgbClr val="FFFFFF"/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ct val="0"/>
              </a:spcBef>
            </a:pPr>
            <a:endParaRPr lang="zh-CN" altLang="en-US" sz="2000">
              <a:solidFill>
                <a:srgbClr val="222B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47297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105694" y="1247469"/>
            <a:ext cx="479198" cy="479198"/>
          </a:xfrm>
          <a:prstGeom prst="ellipse">
            <a:avLst/>
          </a:prstGeom>
          <a:solidFill>
            <a:srgbClr val="027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20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</a:t>
            </a:r>
            <a:endParaRPr lang="zh-CN" altLang="en-US" sz="32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716641" y="1194680"/>
            <a:ext cx="19092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20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配色方案</a:t>
            </a:r>
          </a:p>
        </p:txBody>
      </p:sp>
      <p:sp>
        <p:nvSpPr>
          <p:cNvPr id="4" name="矩形 3"/>
          <p:cNvSpPr/>
          <p:nvPr/>
        </p:nvSpPr>
        <p:spPr>
          <a:xfrm>
            <a:off x="1846447" y="2229602"/>
            <a:ext cx="1086353" cy="208471"/>
          </a:xfrm>
          <a:prstGeom prst="rect">
            <a:avLst/>
          </a:prstGeom>
          <a:solidFill>
            <a:srgbClr val="027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823330" y="2229602"/>
            <a:ext cx="1086353" cy="208471"/>
          </a:xfrm>
          <a:prstGeom prst="rect">
            <a:avLst/>
          </a:prstGeom>
          <a:solidFill>
            <a:srgbClr val="4242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753334" y="2229602"/>
            <a:ext cx="1086353" cy="208471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682930" y="2536786"/>
            <a:ext cx="16622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RGB</a:t>
            </a:r>
            <a:r>
              <a:rPr lang="zh-CN" altLang="en-US" sz="1400" smtClean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400" smtClean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2,112,209</a:t>
            </a:r>
            <a:endParaRPr lang="zh-CN" altLang="en-US" sz="14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643314" y="2538393"/>
            <a:ext cx="15355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RGB</a:t>
            </a:r>
            <a:r>
              <a:rPr lang="zh-CN" altLang="en-US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66,66,66</a:t>
            </a:r>
            <a:endParaRPr lang="zh-CN" altLang="en-US" sz="14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571930" y="2538393"/>
            <a:ext cx="15355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RGB</a:t>
            </a:r>
            <a:r>
              <a:rPr lang="zh-CN" altLang="en-US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89,89,89</a:t>
            </a:r>
            <a:endParaRPr lang="zh-CN" altLang="en-US" sz="14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105694" y="3226415"/>
            <a:ext cx="479198" cy="479198"/>
          </a:xfrm>
          <a:prstGeom prst="ellipse">
            <a:avLst/>
          </a:prstGeom>
          <a:solidFill>
            <a:srgbClr val="027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20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</a:t>
            </a:r>
            <a:endParaRPr lang="zh-CN" altLang="en-US" sz="32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716641" y="3173626"/>
            <a:ext cx="19092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20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字体方案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846447" y="3916298"/>
            <a:ext cx="43571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微软雅黑                </a:t>
            </a:r>
            <a:r>
              <a:rPr lang="zh-CN" altLang="en-US" sz="2000">
                <a:solidFill>
                  <a:srgbClr val="59595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微软雅黑</a:t>
            </a:r>
            <a:r>
              <a:rPr lang="en-US" altLang="zh-CN" sz="2000">
                <a:solidFill>
                  <a:srgbClr val="59595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LIGHT</a:t>
            </a:r>
            <a:endParaRPr lang="zh-CN" altLang="en-US" sz="2000">
              <a:solidFill>
                <a:srgbClr val="595959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1866805" y="3976155"/>
            <a:ext cx="0" cy="262467"/>
          </a:xfrm>
          <a:prstGeom prst="line">
            <a:avLst/>
          </a:prstGeom>
          <a:ln w="3810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1105694" y="4664902"/>
            <a:ext cx="479198" cy="479198"/>
          </a:xfrm>
          <a:prstGeom prst="ellipse">
            <a:avLst/>
          </a:prstGeom>
          <a:solidFill>
            <a:srgbClr val="027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20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</a:t>
            </a:r>
            <a:endParaRPr lang="zh-CN" altLang="en-US" sz="32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716641" y="4612113"/>
            <a:ext cx="19092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20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背景音乐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846448" y="5345820"/>
            <a:ext cx="2997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smtClean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RIVER FLOWS IN YOU</a:t>
            </a:r>
            <a:endParaRPr lang="zh-CN" altLang="en-US" sz="20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1866805" y="5414642"/>
            <a:ext cx="0" cy="262467"/>
          </a:xfrm>
          <a:prstGeom prst="line">
            <a:avLst/>
          </a:prstGeom>
          <a:ln w="3810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7608810" y="2229602"/>
            <a:ext cx="1086353" cy="20847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476736" y="2536786"/>
            <a:ext cx="17864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RGB</a:t>
            </a:r>
            <a:r>
              <a:rPr lang="zh-CN" altLang="en-US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217,217,217</a:t>
            </a:r>
            <a:endParaRPr lang="zh-CN" altLang="en-US" sz="14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1204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www.52ppt.com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</a:t>
            </a:r>
            <a:r>
              <a:rPr lang="zh-CN" altLang="en-US" sz="2800" spc="2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2800" spc="2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—PPT</a:t>
            </a:r>
            <a:r>
              <a:rPr lang="zh-CN" altLang="en-US" sz="2800" spc="2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之家！</a:t>
            </a:r>
            <a:endParaRPr lang="zh-CN" altLang="en-US" sz="2800" spc="2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www.52ppt.com/moban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www.52ppt.com/jieri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www.52ppt.com/beijing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www.52ppt.com/tubiao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www.52ppt.com/sucai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www.52ppt.com/jiaocheng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     </a:t>
            </a:r>
          </a:p>
        </p:txBody>
      </p:sp>
    </p:spTree>
    <p:extLst>
      <p:ext uri="{BB962C8B-B14F-4D97-AF65-F5344CB8AC3E}">
        <p14:creationId xmlns:p14="http://schemas.microsoft.com/office/powerpoint/2010/main" val="135489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136940" y="2181225"/>
            <a:ext cx="2495550" cy="2495550"/>
          </a:xfrm>
          <a:prstGeom prst="rect">
            <a:avLst/>
          </a:prstGeom>
          <a:solidFill>
            <a:schemeClr val="bg1"/>
          </a:solidFill>
          <a:ln w="76200" cap="rnd">
            <a:solidFill>
              <a:srgbClr val="0270D1"/>
            </a:solidFill>
            <a:miter lim="800000"/>
          </a:ln>
        </p:spPr>
        <p:txBody>
          <a:bodyPr wrap="square" rtlCol="0" anchor="ctr">
            <a:spAutoFit/>
          </a:bodyPr>
          <a:lstStyle/>
          <a:p>
            <a:pPr algn="ctr">
              <a:spcBef>
                <a:spcPct val="0"/>
              </a:spcBef>
            </a:pPr>
            <a:endParaRPr lang="zh-CN" altLang="en-US" sz="2000" smtClean="0">
              <a:solidFill>
                <a:srgbClr val="222B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09" t="19823" r="20664" b="268"/>
          <a:stretch/>
        </p:blipFill>
        <p:spPr>
          <a:xfrm>
            <a:off x="1" y="0"/>
            <a:ext cx="6849267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0"/>
            <a:ext cx="6849267" cy="6858000"/>
          </a:xfrm>
          <a:prstGeom prst="rect">
            <a:avLst/>
          </a:prstGeom>
          <a:solidFill>
            <a:srgbClr val="0270D1">
              <a:alpha val="93000"/>
            </a:srgbClr>
          </a:solidFill>
        </p:spPr>
        <p:txBody>
          <a:bodyPr wrap="square" rtlCol="0" anchor="ctr">
            <a:spAutoFit/>
          </a:bodyPr>
          <a:lstStyle/>
          <a:p>
            <a:pPr algn="ctr">
              <a:spcBef>
                <a:spcPct val="0"/>
              </a:spcBef>
            </a:pPr>
            <a:endParaRPr lang="zh-CN" altLang="en-US" sz="2000">
              <a:solidFill>
                <a:srgbClr val="222B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20"/>
          <p:cNvSpPr txBox="1">
            <a:spLocks noChangeArrowheads="1"/>
          </p:cNvSpPr>
          <p:nvPr/>
        </p:nvSpPr>
        <p:spPr bwMode="auto">
          <a:xfrm>
            <a:off x="8315511" y="2828836"/>
            <a:ext cx="213840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7200" b="1" dirty="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7200" b="1" dirty="0">
              <a:solidFill>
                <a:srgbClr val="0270D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10417" y="1526579"/>
            <a:ext cx="3230379" cy="584775"/>
            <a:chOff x="6153150" y="1581346"/>
            <a:chExt cx="3230379" cy="584775"/>
          </a:xfrm>
        </p:grpSpPr>
        <p:sp>
          <p:nvSpPr>
            <p:cNvPr id="10" name="文本框 20"/>
            <p:cNvSpPr txBox="1">
              <a:spLocks noChangeArrowheads="1"/>
            </p:cNvSpPr>
            <p:nvPr/>
          </p:nvSpPr>
          <p:spPr bwMode="auto">
            <a:xfrm>
              <a:off x="7445060" y="1581346"/>
              <a:ext cx="193846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3200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绪论</a:t>
              </a: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6153150" y="1581346"/>
              <a:ext cx="14414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>
                  <a:solidFill>
                    <a:srgbClr val="FFFFFF"/>
                  </a:solidFill>
                </a:rPr>
                <a:t>PART 1</a:t>
              </a:r>
              <a:endParaRPr lang="zh-CN" altLang="en-US" sz="3200" b="1">
                <a:solidFill>
                  <a:srgbClr val="FFFFFF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10417" y="2409125"/>
            <a:ext cx="4689474" cy="584775"/>
            <a:chOff x="6153150" y="2467102"/>
            <a:chExt cx="4689474" cy="584775"/>
          </a:xfrm>
        </p:grpSpPr>
        <p:sp>
          <p:nvSpPr>
            <p:cNvPr id="37" name="文本框 73"/>
            <p:cNvSpPr txBox="1">
              <a:spLocks noChangeArrowheads="1"/>
            </p:cNvSpPr>
            <p:nvPr/>
          </p:nvSpPr>
          <p:spPr bwMode="auto">
            <a:xfrm>
              <a:off x="7445059" y="2467102"/>
              <a:ext cx="339756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3200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研究思路与方法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153150" y="2467102"/>
              <a:ext cx="14414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>
                  <a:solidFill>
                    <a:srgbClr val="FFFFFF"/>
                  </a:solidFill>
                </a:rPr>
                <a:t>PART 2</a:t>
              </a:r>
              <a:endParaRPr lang="zh-CN" altLang="en-US" sz="3200" b="1">
                <a:solidFill>
                  <a:srgbClr val="FFFFFF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10417" y="3291671"/>
            <a:ext cx="5500939" cy="584775"/>
            <a:chOff x="6153150" y="3299464"/>
            <a:chExt cx="5500939" cy="584775"/>
          </a:xfrm>
        </p:grpSpPr>
        <p:sp>
          <p:nvSpPr>
            <p:cNvPr id="19" name="文本框 81"/>
            <p:cNvSpPr txBox="1">
              <a:spLocks noChangeArrowheads="1"/>
            </p:cNvSpPr>
            <p:nvPr/>
          </p:nvSpPr>
          <p:spPr bwMode="auto">
            <a:xfrm>
              <a:off x="7445060" y="3299464"/>
              <a:ext cx="420902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3200" dirty="0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关键技术与实践难点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153150" y="3299464"/>
              <a:ext cx="14414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solidFill>
                    <a:srgbClr val="FFFFFF"/>
                  </a:solidFill>
                </a:rPr>
                <a:t>PART 3</a:t>
              </a:r>
              <a:endParaRPr lang="zh-CN" altLang="en-US" sz="32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810417" y="4174217"/>
            <a:ext cx="4689474" cy="584775"/>
            <a:chOff x="6153150" y="4191300"/>
            <a:chExt cx="4689474" cy="584775"/>
          </a:xfrm>
        </p:grpSpPr>
        <p:sp>
          <p:nvSpPr>
            <p:cNvPr id="46" name="文本框 133"/>
            <p:cNvSpPr txBox="1">
              <a:spLocks noChangeArrowheads="1"/>
            </p:cNvSpPr>
            <p:nvPr/>
          </p:nvSpPr>
          <p:spPr bwMode="auto">
            <a:xfrm>
              <a:off x="7445059" y="4191300"/>
              <a:ext cx="339756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3200" dirty="0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研究成果与应用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6153150" y="4191300"/>
              <a:ext cx="14414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>
                  <a:solidFill>
                    <a:srgbClr val="FFFFFF"/>
                  </a:solidFill>
                </a:rPr>
                <a:t>PART 4</a:t>
              </a:r>
              <a:endParaRPr lang="zh-CN" altLang="en-US" sz="3200" b="1">
                <a:solidFill>
                  <a:srgbClr val="FFFFFF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10417" y="5056763"/>
            <a:ext cx="5500939" cy="584775"/>
            <a:chOff x="6153150" y="5111530"/>
            <a:chExt cx="5500939" cy="584775"/>
          </a:xfrm>
        </p:grpSpPr>
        <p:sp>
          <p:nvSpPr>
            <p:cNvPr id="55" name="文本框 119"/>
            <p:cNvSpPr txBox="1">
              <a:spLocks noChangeArrowheads="1"/>
            </p:cNvSpPr>
            <p:nvPr/>
          </p:nvSpPr>
          <p:spPr bwMode="auto">
            <a:xfrm>
              <a:off x="7445060" y="5111530"/>
              <a:ext cx="420902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sz="3200">
                  <a:solidFill>
                    <a:srgbClr val="FFFFFF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相关建议及论文结论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153150" y="5111530"/>
              <a:ext cx="14414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>
                  <a:solidFill>
                    <a:srgbClr val="FFFFFF"/>
                  </a:solidFill>
                </a:rPr>
                <a:t>PART 5</a:t>
              </a:r>
              <a:endParaRPr lang="zh-CN" altLang="en-US" sz="3200" b="1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2753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04"/>
          <a:stretch/>
        </p:blipFill>
        <p:spPr>
          <a:xfrm>
            <a:off x="0" y="14514"/>
            <a:ext cx="12192000" cy="6843486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gradFill>
            <a:gsLst>
              <a:gs pos="0">
                <a:srgbClr val="0270D1">
                  <a:alpha val="85000"/>
                </a:srgbClr>
              </a:gs>
              <a:gs pos="94000">
                <a:srgbClr val="0270D1"/>
              </a:gs>
            </a:gsLst>
            <a:lin ang="5400000" scaled="1"/>
          </a:gradFill>
        </p:spPr>
        <p:txBody>
          <a:bodyPr wrap="square" rtlCol="0" anchor="ctr">
            <a:spAutoFit/>
          </a:bodyPr>
          <a:lstStyle/>
          <a:p>
            <a:pPr algn="ctr">
              <a:spcBef>
                <a:spcPct val="0"/>
              </a:spcBef>
            </a:pPr>
            <a:endParaRPr lang="zh-CN" altLang="en-US" sz="2000">
              <a:solidFill>
                <a:srgbClr val="222B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0" y="0"/>
            <a:ext cx="6096000" cy="6858000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  <a:effectLst>
            <a:outerShdw blurRad="88900" sx="102000" sy="102000" algn="ctr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1" name="Freeform 245"/>
          <p:cNvSpPr>
            <a:spLocks/>
          </p:cNvSpPr>
          <p:nvPr/>
        </p:nvSpPr>
        <p:spPr bwMode="auto">
          <a:xfrm>
            <a:off x="2484247" y="2450750"/>
            <a:ext cx="1333850" cy="1333850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0270D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/>
          </a:p>
        </p:txBody>
      </p:sp>
      <p:sp>
        <p:nvSpPr>
          <p:cNvPr id="32" name="TextBox 64"/>
          <p:cNvSpPr txBox="1"/>
          <p:nvPr/>
        </p:nvSpPr>
        <p:spPr>
          <a:xfrm>
            <a:off x="7027762" y="2273532"/>
            <a:ext cx="13131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绪论</a:t>
            </a:r>
          </a:p>
        </p:txBody>
      </p:sp>
      <p:sp>
        <p:nvSpPr>
          <p:cNvPr id="36" name="TextBox 58"/>
          <p:cNvSpPr txBox="1">
            <a:spLocks noChangeArrowheads="1"/>
          </p:cNvSpPr>
          <p:nvPr/>
        </p:nvSpPr>
        <p:spPr bwMode="auto">
          <a:xfrm>
            <a:off x="7027762" y="3225997"/>
            <a:ext cx="3848100" cy="398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285750" indent="-285750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Char char="l"/>
              <a:defRPr>
                <a:solidFill>
                  <a:srgbClr val="FCFCFC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2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/>
              <a:t>选题背景</a:t>
            </a:r>
          </a:p>
        </p:txBody>
      </p:sp>
      <p:sp>
        <p:nvSpPr>
          <p:cNvPr id="37" name="TextBox 59"/>
          <p:cNvSpPr txBox="1">
            <a:spLocks noChangeArrowheads="1"/>
          </p:cNvSpPr>
          <p:nvPr/>
        </p:nvSpPr>
        <p:spPr bwMode="auto">
          <a:xfrm>
            <a:off x="7027762" y="3629389"/>
            <a:ext cx="3848100" cy="398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285750" indent="-285750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Char char="l"/>
              <a:defRPr>
                <a:solidFill>
                  <a:srgbClr val="FCFCFC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2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/>
              <a:t>国外相关研究状况</a:t>
            </a:r>
          </a:p>
        </p:txBody>
      </p:sp>
      <p:sp>
        <p:nvSpPr>
          <p:cNvPr id="38" name="TextBox 60"/>
          <p:cNvSpPr txBox="1">
            <a:spLocks noChangeArrowheads="1"/>
          </p:cNvSpPr>
          <p:nvPr/>
        </p:nvSpPr>
        <p:spPr bwMode="auto">
          <a:xfrm>
            <a:off x="7027762" y="4032781"/>
            <a:ext cx="3848100" cy="398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285750" indent="-285750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Char char="l"/>
              <a:defRPr>
                <a:solidFill>
                  <a:srgbClr val="FCFCFC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2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/>
              <a:t>主要贡献与创新</a:t>
            </a:r>
          </a:p>
        </p:txBody>
      </p:sp>
      <p:sp>
        <p:nvSpPr>
          <p:cNvPr id="39" name="TextBox 61"/>
          <p:cNvSpPr txBox="1">
            <a:spLocks noChangeArrowheads="1"/>
          </p:cNvSpPr>
          <p:nvPr/>
        </p:nvSpPr>
        <p:spPr bwMode="auto">
          <a:xfrm>
            <a:off x="7027762" y="4436174"/>
            <a:ext cx="3848100" cy="398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285750" indent="-285750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Char char="l"/>
              <a:defRPr>
                <a:solidFill>
                  <a:srgbClr val="FCFCFC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2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/>
              <a:t>研究意义</a:t>
            </a:r>
          </a:p>
        </p:txBody>
      </p:sp>
      <p:sp>
        <p:nvSpPr>
          <p:cNvPr id="2" name="矩形 1"/>
          <p:cNvSpPr/>
          <p:nvPr/>
        </p:nvSpPr>
        <p:spPr>
          <a:xfrm>
            <a:off x="1734470" y="4073171"/>
            <a:ext cx="283340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5400">
                <a:solidFill>
                  <a:srgbClr val="0270D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PART </a:t>
            </a:r>
            <a:r>
              <a:rPr lang="en-US" altLang="zh-CN" sz="5400" smtClean="0">
                <a:solidFill>
                  <a:srgbClr val="0270D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01 </a:t>
            </a:r>
            <a:endParaRPr lang="zh-CN" altLang="en-US" sz="5400">
              <a:solidFill>
                <a:srgbClr val="0270D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708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1081275" y="3871074"/>
            <a:ext cx="10029449" cy="21321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ct val="0"/>
              </a:spcBef>
            </a:pPr>
            <a:endParaRPr lang="zh-CN" altLang="en-US" sz="2000" smtClean="0">
              <a:solidFill>
                <a:srgbClr val="222B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81275" y="1534346"/>
            <a:ext cx="10029449" cy="21321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ct val="0"/>
              </a:spcBef>
            </a:pPr>
            <a:endParaRPr lang="zh-CN" altLang="en-US" sz="2000" smtClean="0">
              <a:solidFill>
                <a:srgbClr val="222B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1085288" y="1534347"/>
            <a:ext cx="2132199" cy="213219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"/>
              </a:prstClr>
            </a:out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4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/>
        </p:blipFill>
        <p:spPr>
          <a:xfrm>
            <a:off x="8996174" y="3890416"/>
            <a:ext cx="2114550" cy="21145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"/>
              </a:prstClr>
            </a:outerShdw>
          </a:effectLst>
        </p:spPr>
      </p:pic>
      <p:sp>
        <p:nvSpPr>
          <p:cNvPr id="4" name="矩形 3"/>
          <p:cNvSpPr/>
          <p:nvPr/>
        </p:nvSpPr>
        <p:spPr>
          <a:xfrm>
            <a:off x="3414205" y="1752512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行业现状</a:t>
            </a:r>
          </a:p>
        </p:txBody>
      </p:sp>
      <p:sp>
        <p:nvSpPr>
          <p:cNvPr id="11" name="矩形 10"/>
          <p:cNvSpPr/>
          <p:nvPr/>
        </p:nvSpPr>
        <p:spPr>
          <a:xfrm>
            <a:off x="7197067" y="4036174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zh-CN" altLang="en-US" sz="24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地区现状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3552167" y="2349500"/>
            <a:ext cx="314325" cy="0"/>
          </a:xfrm>
          <a:prstGeom prst="line">
            <a:avLst/>
          </a:prstGeom>
          <a:ln w="28575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A_矩形 75"/>
          <p:cNvSpPr/>
          <p:nvPr>
            <p:custDataLst>
              <p:tags r:id="rId1"/>
            </p:custDataLst>
          </p:nvPr>
        </p:nvSpPr>
        <p:spPr>
          <a:xfrm>
            <a:off x="3395745" y="2432343"/>
            <a:ext cx="7254507" cy="8125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美仑设计是集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模板开发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设计定制、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培训于一体的专业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服务提供商。</a:t>
            </a:r>
          </a:p>
        </p:txBody>
      </p:sp>
      <p:cxnSp>
        <p:nvCxnSpPr>
          <p:cNvPr id="26" name="直接连接符 25"/>
          <p:cNvCxnSpPr/>
          <p:nvPr/>
        </p:nvCxnSpPr>
        <p:spPr>
          <a:xfrm>
            <a:off x="8171514" y="4606352"/>
            <a:ext cx="314325" cy="0"/>
          </a:xfrm>
          <a:prstGeom prst="line">
            <a:avLst/>
          </a:prstGeom>
          <a:ln w="28575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PA_矩形 75"/>
          <p:cNvSpPr/>
          <p:nvPr>
            <p:custDataLst>
              <p:tags r:id="rId2"/>
            </p:custDataLst>
          </p:nvPr>
        </p:nvSpPr>
        <p:spPr>
          <a:xfrm>
            <a:off x="2103153" y="4606352"/>
            <a:ext cx="6509686" cy="8125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美仑设计是集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模板开发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设计定制、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培训于一体的专业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服务提供商。</a:t>
            </a:r>
          </a:p>
        </p:txBody>
      </p:sp>
      <p:sp>
        <p:nvSpPr>
          <p:cNvPr id="9" name="矩形 8"/>
          <p:cNvSpPr/>
          <p:nvPr/>
        </p:nvSpPr>
        <p:spPr>
          <a:xfrm>
            <a:off x="1085288" y="1534347"/>
            <a:ext cx="2132199" cy="2132199"/>
          </a:xfrm>
          <a:prstGeom prst="rect">
            <a:avLst/>
          </a:prstGeom>
          <a:solidFill>
            <a:srgbClr val="0270D1">
              <a:alpha val="89000"/>
            </a:srgbClr>
          </a:solidFill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ct val="0"/>
              </a:spcBef>
            </a:pPr>
            <a:endParaRPr lang="zh-CN" altLang="en-US" sz="2000" smtClean="0">
              <a:solidFill>
                <a:srgbClr val="222B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996174" y="3884712"/>
            <a:ext cx="2114550" cy="2118562"/>
          </a:xfrm>
          <a:prstGeom prst="rect">
            <a:avLst/>
          </a:prstGeom>
          <a:solidFill>
            <a:srgbClr val="0270D1">
              <a:alpha val="90000"/>
            </a:srgbClr>
          </a:solidFill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ct val="0"/>
              </a:spcBef>
            </a:pPr>
            <a:endParaRPr lang="zh-CN" altLang="en-US" sz="2000" smtClean="0">
              <a:solidFill>
                <a:srgbClr val="222B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822642" y="609986"/>
            <a:ext cx="2546715" cy="633187"/>
            <a:chOff x="4829977" y="638561"/>
            <a:chExt cx="2546715" cy="633187"/>
          </a:xfrm>
        </p:grpSpPr>
        <p:sp>
          <p:nvSpPr>
            <p:cNvPr id="30" name="矩形 29"/>
            <p:cNvSpPr/>
            <p:nvPr/>
          </p:nvSpPr>
          <p:spPr>
            <a:xfrm>
              <a:off x="5096716" y="638561"/>
              <a:ext cx="1998569" cy="6331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3200" smtClean="0">
                  <a:solidFill>
                    <a:srgbClr val="0270D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选题</a:t>
              </a:r>
              <a:r>
                <a:rPr lang="zh-CN" altLang="en-US" sz="3200">
                  <a:solidFill>
                    <a:srgbClr val="0270D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背景</a:t>
              </a:r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7017442" y="977458"/>
              <a:ext cx="359250" cy="0"/>
            </a:xfrm>
            <a:prstGeom prst="line">
              <a:avLst/>
            </a:prstGeom>
            <a:ln w="19050">
              <a:solidFill>
                <a:srgbClr val="0270D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4829977" y="977458"/>
              <a:ext cx="359250" cy="0"/>
            </a:xfrm>
            <a:prstGeom prst="line">
              <a:avLst/>
            </a:prstGeom>
            <a:ln w="19050">
              <a:solidFill>
                <a:srgbClr val="0270D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AutoShape 4"/>
          <p:cNvSpPr>
            <a:spLocks/>
          </p:cNvSpPr>
          <p:nvPr/>
        </p:nvSpPr>
        <p:spPr bwMode="auto">
          <a:xfrm>
            <a:off x="9587585" y="4471311"/>
            <a:ext cx="931728" cy="9317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/>
        </p:spPr>
        <p:txBody>
          <a:bodyPr lIns="19050" tIns="19050" rIns="19050" bIns="1905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sp>
        <p:nvSpPr>
          <p:cNvPr id="21" name="AutoShape 117"/>
          <p:cNvSpPr>
            <a:spLocks/>
          </p:cNvSpPr>
          <p:nvPr/>
        </p:nvSpPr>
        <p:spPr bwMode="auto">
          <a:xfrm>
            <a:off x="1607685" y="2279411"/>
            <a:ext cx="1087404" cy="816016"/>
          </a:xfrm>
          <a:custGeom>
            <a:avLst/>
            <a:gdLst>
              <a:gd name="T0" fmla="+- 0 10799 1"/>
              <a:gd name="T1" fmla="*/ T0 w 21596"/>
              <a:gd name="T2" fmla="*/ 10800 h 21600"/>
              <a:gd name="T3" fmla="+- 0 10799 1"/>
              <a:gd name="T4" fmla="*/ T3 w 21596"/>
              <a:gd name="T5" fmla="*/ 10800 h 21600"/>
              <a:gd name="T6" fmla="+- 0 10799 1"/>
              <a:gd name="T7" fmla="*/ T6 w 21596"/>
              <a:gd name="T8" fmla="*/ 10800 h 21600"/>
              <a:gd name="T9" fmla="+- 0 10799 1"/>
              <a:gd name="T10" fmla="*/ T9 w 2159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96" h="21600">
                <a:moveTo>
                  <a:pt x="4511" y="2151"/>
                </a:moveTo>
                <a:lnTo>
                  <a:pt x="6064" y="3877"/>
                </a:lnTo>
                <a:lnTo>
                  <a:pt x="4246" y="6302"/>
                </a:lnTo>
                <a:lnTo>
                  <a:pt x="1353" y="6302"/>
                </a:lnTo>
                <a:cubicBezTo>
                  <a:pt x="1353" y="6302"/>
                  <a:pt x="4511" y="2151"/>
                  <a:pt x="4511" y="2151"/>
                </a:cubicBezTo>
                <a:close/>
                <a:moveTo>
                  <a:pt x="17348" y="6302"/>
                </a:moveTo>
                <a:lnTo>
                  <a:pt x="15531" y="3877"/>
                </a:lnTo>
                <a:lnTo>
                  <a:pt x="17082" y="2153"/>
                </a:lnTo>
                <a:lnTo>
                  <a:pt x="20191" y="6302"/>
                </a:lnTo>
                <a:cubicBezTo>
                  <a:pt x="20191" y="6302"/>
                  <a:pt x="17348" y="6302"/>
                  <a:pt x="17348" y="6302"/>
                </a:cubicBezTo>
                <a:close/>
                <a:moveTo>
                  <a:pt x="17264" y="7202"/>
                </a:moveTo>
                <a:lnTo>
                  <a:pt x="19663" y="7202"/>
                </a:lnTo>
                <a:lnTo>
                  <a:pt x="13021" y="16638"/>
                </a:lnTo>
                <a:cubicBezTo>
                  <a:pt x="13021" y="16638"/>
                  <a:pt x="17264" y="7202"/>
                  <a:pt x="17264" y="7202"/>
                </a:cubicBezTo>
                <a:close/>
                <a:moveTo>
                  <a:pt x="8574" y="16637"/>
                </a:moveTo>
                <a:lnTo>
                  <a:pt x="1933" y="7202"/>
                </a:lnTo>
                <a:lnTo>
                  <a:pt x="4330" y="7202"/>
                </a:lnTo>
                <a:cubicBezTo>
                  <a:pt x="4330" y="7202"/>
                  <a:pt x="8574" y="16637"/>
                  <a:pt x="8574" y="16637"/>
                </a:cubicBezTo>
                <a:close/>
                <a:moveTo>
                  <a:pt x="8429" y="7202"/>
                </a:moveTo>
                <a:lnTo>
                  <a:pt x="10084" y="18249"/>
                </a:lnTo>
                <a:lnTo>
                  <a:pt x="5117" y="7202"/>
                </a:lnTo>
                <a:cubicBezTo>
                  <a:pt x="5117" y="7202"/>
                  <a:pt x="8429" y="7202"/>
                  <a:pt x="8429" y="7202"/>
                </a:cubicBezTo>
                <a:close/>
                <a:moveTo>
                  <a:pt x="6584" y="4456"/>
                </a:moveTo>
                <a:lnTo>
                  <a:pt x="8246" y="6302"/>
                </a:lnTo>
                <a:lnTo>
                  <a:pt x="5200" y="6302"/>
                </a:lnTo>
                <a:cubicBezTo>
                  <a:pt x="5200" y="6302"/>
                  <a:pt x="6584" y="4456"/>
                  <a:pt x="6584" y="4456"/>
                </a:cubicBezTo>
                <a:close/>
                <a:moveTo>
                  <a:pt x="6543" y="3238"/>
                </a:moveTo>
                <a:lnTo>
                  <a:pt x="5250" y="1800"/>
                </a:lnTo>
                <a:lnTo>
                  <a:pt x="7621" y="1800"/>
                </a:lnTo>
                <a:cubicBezTo>
                  <a:pt x="7621" y="1800"/>
                  <a:pt x="6543" y="3238"/>
                  <a:pt x="6543" y="3238"/>
                </a:cubicBezTo>
                <a:close/>
                <a:moveTo>
                  <a:pt x="10797" y="3466"/>
                </a:moveTo>
                <a:lnTo>
                  <a:pt x="9299" y="1800"/>
                </a:lnTo>
                <a:lnTo>
                  <a:pt x="12296" y="1800"/>
                </a:lnTo>
                <a:cubicBezTo>
                  <a:pt x="12296" y="1800"/>
                  <a:pt x="10797" y="3466"/>
                  <a:pt x="10797" y="3466"/>
                </a:cubicBezTo>
                <a:close/>
                <a:moveTo>
                  <a:pt x="13974" y="1800"/>
                </a:moveTo>
                <a:lnTo>
                  <a:pt x="16345" y="1800"/>
                </a:lnTo>
                <a:lnTo>
                  <a:pt x="15052" y="3238"/>
                </a:lnTo>
                <a:cubicBezTo>
                  <a:pt x="15052" y="3238"/>
                  <a:pt x="13974" y="1800"/>
                  <a:pt x="13974" y="1800"/>
                </a:cubicBezTo>
                <a:close/>
                <a:moveTo>
                  <a:pt x="13349" y="6302"/>
                </a:moveTo>
                <a:lnTo>
                  <a:pt x="15011" y="4456"/>
                </a:lnTo>
                <a:lnTo>
                  <a:pt x="16394" y="6302"/>
                </a:lnTo>
                <a:cubicBezTo>
                  <a:pt x="16394" y="6302"/>
                  <a:pt x="13349" y="6302"/>
                  <a:pt x="13349" y="6302"/>
                </a:cubicBezTo>
                <a:close/>
                <a:moveTo>
                  <a:pt x="13166" y="7202"/>
                </a:moveTo>
                <a:lnTo>
                  <a:pt x="16478" y="7202"/>
                </a:lnTo>
                <a:lnTo>
                  <a:pt x="11511" y="18249"/>
                </a:lnTo>
                <a:cubicBezTo>
                  <a:pt x="11511" y="18249"/>
                  <a:pt x="13166" y="7202"/>
                  <a:pt x="13166" y="7202"/>
                </a:cubicBezTo>
                <a:close/>
                <a:moveTo>
                  <a:pt x="12478" y="7202"/>
                </a:moveTo>
                <a:lnTo>
                  <a:pt x="10797" y="18414"/>
                </a:lnTo>
                <a:lnTo>
                  <a:pt x="9117" y="7202"/>
                </a:lnTo>
                <a:cubicBezTo>
                  <a:pt x="9117" y="7202"/>
                  <a:pt x="12478" y="7202"/>
                  <a:pt x="12478" y="7202"/>
                </a:cubicBezTo>
                <a:close/>
                <a:moveTo>
                  <a:pt x="8773" y="5716"/>
                </a:moveTo>
                <a:lnTo>
                  <a:pt x="7064" y="3817"/>
                </a:lnTo>
                <a:lnTo>
                  <a:pt x="8426" y="2000"/>
                </a:lnTo>
                <a:lnTo>
                  <a:pt x="10270" y="4051"/>
                </a:lnTo>
                <a:cubicBezTo>
                  <a:pt x="10270" y="4051"/>
                  <a:pt x="8773" y="5716"/>
                  <a:pt x="8773" y="5716"/>
                </a:cubicBezTo>
                <a:close/>
                <a:moveTo>
                  <a:pt x="11325" y="4051"/>
                </a:moveTo>
                <a:lnTo>
                  <a:pt x="13169" y="2000"/>
                </a:lnTo>
                <a:lnTo>
                  <a:pt x="14531" y="3817"/>
                </a:lnTo>
                <a:lnTo>
                  <a:pt x="12822" y="5716"/>
                </a:lnTo>
                <a:cubicBezTo>
                  <a:pt x="12822" y="5716"/>
                  <a:pt x="11325" y="4051"/>
                  <a:pt x="11325" y="4051"/>
                </a:cubicBezTo>
                <a:close/>
                <a:moveTo>
                  <a:pt x="12296" y="6302"/>
                </a:moveTo>
                <a:lnTo>
                  <a:pt x="9299" y="6302"/>
                </a:lnTo>
                <a:lnTo>
                  <a:pt x="10797" y="4638"/>
                </a:lnTo>
                <a:cubicBezTo>
                  <a:pt x="10797" y="4638"/>
                  <a:pt x="12296" y="6302"/>
                  <a:pt x="12296" y="6302"/>
                </a:cubicBezTo>
                <a:close/>
                <a:moveTo>
                  <a:pt x="21200" y="5102"/>
                </a:moveTo>
                <a:lnTo>
                  <a:pt x="17771" y="527"/>
                </a:lnTo>
                <a:cubicBezTo>
                  <a:pt x="17518" y="189"/>
                  <a:pt x="17176" y="0"/>
                  <a:pt x="16817" y="0"/>
                </a:cubicBezTo>
                <a:lnTo>
                  <a:pt x="4779" y="0"/>
                </a:lnTo>
                <a:cubicBezTo>
                  <a:pt x="4420" y="0"/>
                  <a:pt x="4077" y="189"/>
                  <a:pt x="3824" y="527"/>
                </a:cubicBezTo>
                <a:lnTo>
                  <a:pt x="395" y="5102"/>
                </a:lnTo>
                <a:cubicBezTo>
                  <a:pt x="131" y="5455"/>
                  <a:pt x="-1" y="5921"/>
                  <a:pt x="-1" y="6387"/>
                </a:cubicBezTo>
                <a:cubicBezTo>
                  <a:pt x="1" y="6810"/>
                  <a:pt x="114" y="7233"/>
                  <a:pt x="341" y="7573"/>
                </a:cubicBezTo>
                <a:lnTo>
                  <a:pt x="9788" y="20995"/>
                </a:lnTo>
                <a:cubicBezTo>
                  <a:pt x="10045" y="21379"/>
                  <a:pt x="10412" y="21599"/>
                  <a:pt x="10797" y="21599"/>
                </a:cubicBezTo>
                <a:cubicBezTo>
                  <a:pt x="11183" y="21599"/>
                  <a:pt x="11550" y="21379"/>
                  <a:pt x="11807" y="20995"/>
                </a:cubicBezTo>
                <a:lnTo>
                  <a:pt x="21255" y="7573"/>
                </a:lnTo>
                <a:cubicBezTo>
                  <a:pt x="21485" y="7226"/>
                  <a:pt x="21598" y="6791"/>
                  <a:pt x="21595" y="6359"/>
                </a:cubicBezTo>
                <a:cubicBezTo>
                  <a:pt x="21593" y="5902"/>
                  <a:pt x="21459" y="5449"/>
                  <a:pt x="21200" y="5102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/>
        </p:spPr>
        <p:txBody>
          <a:bodyPr lIns="19050" tIns="19050" rIns="19050" bIns="1905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6512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9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9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9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9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9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9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9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9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9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9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9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9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9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3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22" grpId="0" animBg="1"/>
          <p:bldP spid="4" grpId="0"/>
          <p:bldP spid="11" grpId="0"/>
          <p:bldP spid="24" grpId="0"/>
          <p:bldP spid="27" grpId="0"/>
          <p:bldP spid="9" grpId="0" animBg="1"/>
          <p:bldP spid="25" grpId="0" animBg="1"/>
          <p:bldP spid="20" grpId="0" animBg="1"/>
          <p:bldP spid="2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9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9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9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9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9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9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9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9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9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9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9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9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9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22" grpId="0" animBg="1"/>
          <p:bldP spid="4" grpId="0"/>
          <p:bldP spid="11" grpId="0"/>
          <p:bldP spid="24" grpId="0"/>
          <p:bldP spid="27" grpId="0"/>
          <p:bldP spid="9" grpId="0" animBg="1"/>
          <p:bldP spid="25" grpId="0" animBg="1"/>
          <p:bldP spid="20" grpId="0" animBg="1"/>
          <p:bldP spid="21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1254592"/>
            <a:ext cx="12192000" cy="47624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ct val="0"/>
              </a:spcBef>
            </a:pPr>
            <a:endParaRPr lang="zh-CN" altLang="en-US" sz="2000" smtClean="0">
              <a:solidFill>
                <a:srgbClr val="222B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860916" y="1672384"/>
            <a:ext cx="1732053" cy="430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zh-CN" altLang="en-US" sz="20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政策优势</a:t>
            </a:r>
          </a:p>
        </p:txBody>
      </p:sp>
      <p:cxnSp>
        <p:nvCxnSpPr>
          <p:cNvPr id="42" name="直接连接符 41"/>
          <p:cNvCxnSpPr/>
          <p:nvPr/>
        </p:nvCxnSpPr>
        <p:spPr>
          <a:xfrm>
            <a:off x="1967749" y="2151821"/>
            <a:ext cx="314325" cy="0"/>
          </a:xfrm>
          <a:prstGeom prst="line">
            <a:avLst/>
          </a:prstGeom>
          <a:ln w="28575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PA_矩形 75"/>
          <p:cNvSpPr/>
          <p:nvPr>
            <p:custDataLst>
              <p:tags r:id="rId1"/>
            </p:custDataLst>
          </p:nvPr>
        </p:nvSpPr>
        <p:spPr>
          <a:xfrm>
            <a:off x="1860916" y="2191801"/>
            <a:ext cx="4664108" cy="8125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美仑设计是集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模板开发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设计定制、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培训于一体的专业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服务提供商。</a:t>
            </a:r>
          </a:p>
        </p:txBody>
      </p:sp>
      <p:sp>
        <p:nvSpPr>
          <p:cNvPr id="50" name="Rounded Rectangle 6"/>
          <p:cNvSpPr/>
          <p:nvPr/>
        </p:nvSpPr>
        <p:spPr>
          <a:xfrm>
            <a:off x="6031607" y="3149973"/>
            <a:ext cx="1553972" cy="4881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Rounded Rectangle 7"/>
          <p:cNvSpPr/>
          <p:nvPr/>
        </p:nvSpPr>
        <p:spPr>
          <a:xfrm rot="5400000">
            <a:off x="6564715" y="3682698"/>
            <a:ext cx="1553587" cy="488138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Rounded Rectangle 8"/>
          <p:cNvSpPr/>
          <p:nvPr/>
        </p:nvSpPr>
        <p:spPr>
          <a:xfrm rot="8183085">
            <a:off x="5011353" y="3985354"/>
            <a:ext cx="2912458" cy="488138"/>
          </a:xfrm>
          <a:prstGeom prst="roundRect">
            <a:avLst>
              <a:gd name="adj" fmla="val 50000"/>
            </a:avLst>
          </a:prstGeom>
          <a:solidFill>
            <a:srgbClr val="027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Oval 9"/>
          <p:cNvSpPr/>
          <p:nvPr/>
        </p:nvSpPr>
        <p:spPr>
          <a:xfrm>
            <a:off x="7145485" y="3202786"/>
            <a:ext cx="392048" cy="3920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Rounded Rectangle 18"/>
          <p:cNvSpPr/>
          <p:nvPr/>
        </p:nvSpPr>
        <p:spPr>
          <a:xfrm>
            <a:off x="7784292" y="2545540"/>
            <a:ext cx="1553972" cy="4881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Rounded Rectangle 19"/>
          <p:cNvSpPr/>
          <p:nvPr/>
        </p:nvSpPr>
        <p:spPr>
          <a:xfrm rot="5400000">
            <a:off x="8317401" y="3078265"/>
            <a:ext cx="1553587" cy="488138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Rounded Rectangle 20"/>
          <p:cNvSpPr/>
          <p:nvPr/>
        </p:nvSpPr>
        <p:spPr>
          <a:xfrm rot="8183085">
            <a:off x="6764038" y="3380922"/>
            <a:ext cx="2912458" cy="488138"/>
          </a:xfrm>
          <a:prstGeom prst="roundRect">
            <a:avLst>
              <a:gd name="adj" fmla="val 50000"/>
            </a:avLst>
          </a:prstGeom>
          <a:solidFill>
            <a:srgbClr val="027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Oval 21"/>
          <p:cNvSpPr/>
          <p:nvPr/>
        </p:nvSpPr>
        <p:spPr>
          <a:xfrm>
            <a:off x="8898170" y="2598353"/>
            <a:ext cx="392048" cy="3920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Rounded Rectangle 26"/>
          <p:cNvSpPr/>
          <p:nvPr/>
        </p:nvSpPr>
        <p:spPr>
          <a:xfrm>
            <a:off x="9536977" y="1941108"/>
            <a:ext cx="1553972" cy="488138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Rounded Rectangle 27"/>
          <p:cNvSpPr/>
          <p:nvPr/>
        </p:nvSpPr>
        <p:spPr>
          <a:xfrm rot="5400000">
            <a:off x="10070086" y="2473833"/>
            <a:ext cx="1553587" cy="488138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Rounded Rectangle 28"/>
          <p:cNvSpPr/>
          <p:nvPr/>
        </p:nvSpPr>
        <p:spPr>
          <a:xfrm rot="8183085">
            <a:off x="8516724" y="2776489"/>
            <a:ext cx="2912458" cy="488138"/>
          </a:xfrm>
          <a:prstGeom prst="roundRect">
            <a:avLst>
              <a:gd name="adj" fmla="val 50000"/>
            </a:avLst>
          </a:prstGeom>
          <a:solidFill>
            <a:srgbClr val="027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Oval 29"/>
          <p:cNvSpPr/>
          <p:nvPr/>
        </p:nvSpPr>
        <p:spPr>
          <a:xfrm>
            <a:off x="10650856" y="1993921"/>
            <a:ext cx="392048" cy="392048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043216" y="3057785"/>
            <a:ext cx="707083" cy="707083"/>
            <a:chOff x="1260341" y="3598236"/>
            <a:chExt cx="707083" cy="707083"/>
          </a:xfrm>
          <a:solidFill>
            <a:schemeClr val="bg1">
              <a:lumMod val="65000"/>
            </a:schemeClr>
          </a:solidFill>
        </p:grpSpPr>
        <p:sp>
          <p:nvSpPr>
            <p:cNvPr id="68" name="Oval 37"/>
            <p:cNvSpPr/>
            <p:nvPr/>
          </p:nvSpPr>
          <p:spPr>
            <a:xfrm>
              <a:off x="1260341" y="3598236"/>
              <a:ext cx="707083" cy="7070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58"/>
            <p:cNvSpPr>
              <a:spLocks noEditPoints="1"/>
            </p:cNvSpPr>
            <p:nvPr/>
          </p:nvSpPr>
          <p:spPr bwMode="auto">
            <a:xfrm>
              <a:off x="1414702" y="3754223"/>
              <a:ext cx="371540" cy="371538"/>
            </a:xfrm>
            <a:custGeom>
              <a:avLst/>
              <a:gdLst/>
              <a:ahLst/>
              <a:cxnLst>
                <a:cxn ang="0">
                  <a:pos x="51" y="58"/>
                </a:cxn>
                <a:cxn ang="0">
                  <a:pos x="7" y="58"/>
                </a:cxn>
                <a:cxn ang="0">
                  <a:pos x="3" y="50"/>
                </a:cxn>
                <a:cxn ang="0">
                  <a:pos x="22" y="20"/>
                </a:cxn>
                <a:cxn ang="0">
                  <a:pos x="22" y="4"/>
                </a:cxn>
                <a:cxn ang="0">
                  <a:pos x="19" y="4"/>
                </a:cxn>
                <a:cxn ang="0">
                  <a:pos x="17" y="2"/>
                </a:cxn>
                <a:cxn ang="0">
                  <a:pos x="19" y="0"/>
                </a:cxn>
                <a:cxn ang="0">
                  <a:pos x="39" y="0"/>
                </a:cxn>
                <a:cxn ang="0">
                  <a:pos x="41" y="2"/>
                </a:cxn>
                <a:cxn ang="0">
                  <a:pos x="39" y="4"/>
                </a:cxn>
                <a:cxn ang="0">
                  <a:pos x="36" y="4"/>
                </a:cxn>
                <a:cxn ang="0">
                  <a:pos x="36" y="20"/>
                </a:cxn>
                <a:cxn ang="0">
                  <a:pos x="55" y="50"/>
                </a:cxn>
                <a:cxn ang="0">
                  <a:pos x="51" y="58"/>
                </a:cxn>
                <a:cxn ang="0">
                  <a:pos x="16" y="38"/>
                </a:cxn>
                <a:cxn ang="0">
                  <a:pos x="43" y="38"/>
                </a:cxn>
                <a:cxn ang="0">
                  <a:pos x="32" y="22"/>
                </a:cxn>
                <a:cxn ang="0">
                  <a:pos x="31" y="21"/>
                </a:cxn>
                <a:cxn ang="0">
                  <a:pos x="31" y="20"/>
                </a:cxn>
                <a:cxn ang="0">
                  <a:pos x="31" y="4"/>
                </a:cxn>
                <a:cxn ang="0">
                  <a:pos x="27" y="4"/>
                </a:cxn>
                <a:cxn ang="0">
                  <a:pos x="27" y="20"/>
                </a:cxn>
                <a:cxn ang="0">
                  <a:pos x="27" y="21"/>
                </a:cxn>
                <a:cxn ang="0">
                  <a:pos x="26" y="22"/>
                </a:cxn>
                <a:cxn ang="0">
                  <a:pos x="16" y="38"/>
                </a:cxn>
              </a:cxnLst>
              <a:rect l="0" t="0" r="r" b="b"/>
              <a:pathLst>
                <a:path w="58" h="58">
                  <a:moveTo>
                    <a:pt x="51" y="58"/>
                  </a:moveTo>
                  <a:cubicBezTo>
                    <a:pt x="7" y="58"/>
                    <a:pt x="7" y="58"/>
                    <a:pt x="7" y="58"/>
                  </a:cubicBezTo>
                  <a:cubicBezTo>
                    <a:pt x="2" y="58"/>
                    <a:pt x="0" y="54"/>
                    <a:pt x="3" y="5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8" y="4"/>
                    <a:pt x="17" y="3"/>
                    <a:pt x="17" y="2"/>
                  </a:cubicBezTo>
                  <a:cubicBezTo>
                    <a:pt x="17" y="1"/>
                    <a:pt x="18" y="0"/>
                    <a:pt x="19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0" y="0"/>
                    <a:pt x="41" y="1"/>
                    <a:pt x="41" y="2"/>
                  </a:cubicBezTo>
                  <a:cubicBezTo>
                    <a:pt x="41" y="3"/>
                    <a:pt x="40" y="4"/>
                    <a:pt x="39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55" y="50"/>
                    <a:pt x="55" y="50"/>
                    <a:pt x="55" y="50"/>
                  </a:cubicBezTo>
                  <a:cubicBezTo>
                    <a:pt x="58" y="54"/>
                    <a:pt x="56" y="58"/>
                    <a:pt x="51" y="58"/>
                  </a:cubicBezTo>
                  <a:close/>
                  <a:moveTo>
                    <a:pt x="16" y="38"/>
                  </a:moveTo>
                  <a:cubicBezTo>
                    <a:pt x="43" y="38"/>
                    <a:pt x="43" y="38"/>
                    <a:pt x="43" y="38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6" y="22"/>
                    <a:pt x="26" y="22"/>
                    <a:pt x="26" y="22"/>
                  </a:cubicBezTo>
                  <a:lnTo>
                    <a:pt x="16" y="3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043216" y="4410736"/>
            <a:ext cx="707083" cy="707083"/>
            <a:chOff x="1224082" y="4469848"/>
            <a:chExt cx="707083" cy="707083"/>
          </a:xfrm>
        </p:grpSpPr>
        <p:sp>
          <p:nvSpPr>
            <p:cNvPr id="69" name="Oval 38"/>
            <p:cNvSpPr/>
            <p:nvPr/>
          </p:nvSpPr>
          <p:spPr>
            <a:xfrm>
              <a:off x="1224082" y="4469848"/>
              <a:ext cx="707083" cy="707083"/>
            </a:xfrm>
            <a:prstGeom prst="ellipse">
              <a:avLst/>
            </a:prstGeom>
            <a:solidFill>
              <a:srgbClr val="0270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4" name="Group 65"/>
            <p:cNvGrpSpPr/>
            <p:nvPr/>
          </p:nvGrpSpPr>
          <p:grpSpPr>
            <a:xfrm>
              <a:off x="1307881" y="4599293"/>
              <a:ext cx="585182" cy="440760"/>
              <a:chOff x="550885" y="1190671"/>
              <a:chExt cx="3840309" cy="2892537"/>
            </a:xfrm>
            <a:solidFill>
              <a:schemeClr val="bg1"/>
            </a:solidFill>
          </p:grpSpPr>
          <p:sp>
            <p:nvSpPr>
              <p:cNvPr id="35" name="Freeform 14"/>
              <p:cNvSpPr>
                <a:spLocks noEditPoints="1"/>
              </p:cNvSpPr>
              <p:nvPr/>
            </p:nvSpPr>
            <p:spPr bwMode="auto">
              <a:xfrm>
                <a:off x="2425794" y="2978264"/>
                <a:ext cx="149229" cy="239723"/>
              </a:xfrm>
              <a:custGeom>
                <a:avLst/>
                <a:gdLst/>
                <a:ahLst/>
                <a:cxnLst>
                  <a:cxn ang="0">
                    <a:pos x="65" y="30"/>
                  </a:cxn>
                  <a:cxn ang="0">
                    <a:pos x="46" y="17"/>
                  </a:cxn>
                  <a:cxn ang="0">
                    <a:pos x="0" y="0"/>
                  </a:cxn>
                  <a:cxn ang="0">
                    <a:pos x="0" y="122"/>
                  </a:cxn>
                  <a:cxn ang="0">
                    <a:pos x="69" y="86"/>
                  </a:cxn>
                  <a:cxn ang="0">
                    <a:pos x="74" y="48"/>
                  </a:cxn>
                  <a:cxn ang="0">
                    <a:pos x="65" y="30"/>
                  </a:cxn>
                  <a:cxn ang="0">
                    <a:pos x="65" y="30"/>
                  </a:cxn>
                  <a:cxn ang="0">
                    <a:pos x="65" y="30"/>
                  </a:cxn>
                </a:cxnLst>
                <a:rect l="0" t="0" r="r" b="b"/>
                <a:pathLst>
                  <a:path w="76" h="122">
                    <a:moveTo>
                      <a:pt x="65" y="30"/>
                    </a:moveTo>
                    <a:cubicBezTo>
                      <a:pt x="59" y="24"/>
                      <a:pt x="53" y="20"/>
                      <a:pt x="46" y="17"/>
                    </a:cubicBezTo>
                    <a:cubicBezTo>
                      <a:pt x="32" y="9"/>
                      <a:pt x="16" y="4"/>
                      <a:pt x="0" y="0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26" y="119"/>
                      <a:pt x="55" y="110"/>
                      <a:pt x="69" y="86"/>
                    </a:cubicBezTo>
                    <a:cubicBezTo>
                      <a:pt x="75" y="75"/>
                      <a:pt x="76" y="61"/>
                      <a:pt x="74" y="48"/>
                    </a:cubicBezTo>
                    <a:cubicBezTo>
                      <a:pt x="72" y="41"/>
                      <a:pt x="69" y="35"/>
                      <a:pt x="65" y="30"/>
                    </a:cubicBezTo>
                    <a:close/>
                    <a:moveTo>
                      <a:pt x="65" y="30"/>
                    </a:moveTo>
                    <a:cubicBezTo>
                      <a:pt x="65" y="30"/>
                      <a:pt x="65" y="30"/>
                      <a:pt x="65" y="3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15"/>
              <p:cNvSpPr>
                <a:spLocks noEditPoints="1"/>
              </p:cNvSpPr>
              <p:nvPr/>
            </p:nvSpPr>
            <p:spPr bwMode="auto">
              <a:xfrm>
                <a:off x="2559149" y="3148136"/>
                <a:ext cx="1587" cy="158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16"/>
              <p:cNvSpPr>
                <a:spLocks noEditPoints="1"/>
              </p:cNvSpPr>
              <p:nvPr/>
            </p:nvSpPr>
            <p:spPr bwMode="auto">
              <a:xfrm>
                <a:off x="2174958" y="2597251"/>
                <a:ext cx="120655" cy="214319"/>
              </a:xfrm>
              <a:custGeom>
                <a:avLst/>
                <a:gdLst/>
                <a:ahLst/>
                <a:cxnLst>
                  <a:cxn ang="0">
                    <a:pos x="9" y="30"/>
                  </a:cxn>
                  <a:cxn ang="0">
                    <a:pos x="1" y="52"/>
                  </a:cxn>
                  <a:cxn ang="0">
                    <a:pos x="4" y="75"/>
                  </a:cxn>
                  <a:cxn ang="0">
                    <a:pos x="18" y="92"/>
                  </a:cxn>
                  <a:cxn ang="0">
                    <a:pos x="40" y="103"/>
                  </a:cxn>
                  <a:cxn ang="0">
                    <a:pos x="61" y="110"/>
                  </a:cxn>
                  <a:cxn ang="0">
                    <a:pos x="61" y="0"/>
                  </a:cxn>
                  <a:cxn ang="0">
                    <a:pos x="9" y="30"/>
                  </a:cxn>
                  <a:cxn ang="0">
                    <a:pos x="9" y="30"/>
                  </a:cxn>
                  <a:cxn ang="0">
                    <a:pos x="9" y="30"/>
                  </a:cxn>
                </a:cxnLst>
                <a:rect l="0" t="0" r="r" b="b"/>
                <a:pathLst>
                  <a:path w="61" h="110">
                    <a:moveTo>
                      <a:pt x="9" y="30"/>
                    </a:moveTo>
                    <a:cubicBezTo>
                      <a:pt x="4" y="37"/>
                      <a:pt x="2" y="44"/>
                      <a:pt x="1" y="52"/>
                    </a:cubicBezTo>
                    <a:cubicBezTo>
                      <a:pt x="0" y="59"/>
                      <a:pt x="1" y="68"/>
                      <a:pt x="4" y="75"/>
                    </a:cubicBezTo>
                    <a:cubicBezTo>
                      <a:pt x="6" y="82"/>
                      <a:pt x="12" y="87"/>
                      <a:pt x="18" y="92"/>
                    </a:cubicBezTo>
                    <a:cubicBezTo>
                      <a:pt x="25" y="96"/>
                      <a:pt x="33" y="100"/>
                      <a:pt x="40" y="103"/>
                    </a:cubicBezTo>
                    <a:cubicBezTo>
                      <a:pt x="47" y="105"/>
                      <a:pt x="54" y="108"/>
                      <a:pt x="61" y="11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42" y="4"/>
                      <a:pt x="21" y="13"/>
                      <a:pt x="9" y="30"/>
                    </a:cubicBezTo>
                    <a:close/>
                    <a:moveTo>
                      <a:pt x="9" y="30"/>
                    </a:moveTo>
                    <a:cubicBezTo>
                      <a:pt x="9" y="30"/>
                      <a:pt x="9" y="30"/>
                      <a:pt x="9" y="3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17"/>
              <p:cNvSpPr>
                <a:spLocks noEditPoints="1"/>
              </p:cNvSpPr>
              <p:nvPr/>
            </p:nvSpPr>
            <p:spPr bwMode="auto">
              <a:xfrm>
                <a:off x="2560736" y="3144958"/>
                <a:ext cx="1587" cy="317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18"/>
              <p:cNvSpPr>
                <a:spLocks noEditPoints="1"/>
              </p:cNvSpPr>
              <p:nvPr/>
            </p:nvSpPr>
            <p:spPr bwMode="auto">
              <a:xfrm>
                <a:off x="550885" y="1190671"/>
                <a:ext cx="3840309" cy="2892537"/>
              </a:xfrm>
              <a:custGeom>
                <a:avLst/>
                <a:gdLst/>
                <a:ahLst/>
                <a:cxnLst>
                  <a:cxn ang="0">
                    <a:pos x="1000" y="335"/>
                  </a:cxn>
                  <a:cxn ang="0">
                    <a:pos x="1130" y="44"/>
                  </a:cxn>
                  <a:cxn ang="0">
                    <a:pos x="892" y="91"/>
                  </a:cxn>
                  <a:cxn ang="0">
                    <a:pos x="664" y="57"/>
                  </a:cxn>
                  <a:cxn ang="0">
                    <a:pos x="807" y="343"/>
                  </a:cxn>
                  <a:cxn ang="0">
                    <a:pos x="822" y="1394"/>
                  </a:cxn>
                  <a:cxn ang="0">
                    <a:pos x="1000" y="335"/>
                  </a:cxn>
                  <a:cxn ang="0">
                    <a:pos x="1098" y="988"/>
                  </a:cxn>
                  <a:cxn ang="0">
                    <a:pos x="1052" y="1069"/>
                  </a:cxn>
                  <a:cxn ang="0">
                    <a:pos x="957" y="1102"/>
                  </a:cxn>
                  <a:cxn ang="0">
                    <a:pos x="957" y="1138"/>
                  </a:cxn>
                  <a:cxn ang="0">
                    <a:pos x="946" y="1163"/>
                  </a:cxn>
                  <a:cxn ang="0">
                    <a:pos x="910" y="1168"/>
                  </a:cxn>
                  <a:cxn ang="0">
                    <a:pos x="890" y="1138"/>
                  </a:cxn>
                  <a:cxn ang="0">
                    <a:pos x="890" y="1099"/>
                  </a:cxn>
                  <a:cxn ang="0">
                    <a:pos x="873" y="1095"/>
                  </a:cxn>
                  <a:cxn ang="0">
                    <a:pos x="792" y="1045"/>
                  </a:cxn>
                  <a:cxn ang="0">
                    <a:pos x="766" y="1003"/>
                  </a:cxn>
                  <a:cxn ang="0">
                    <a:pos x="762" y="991"/>
                  </a:cxn>
                  <a:cxn ang="0">
                    <a:pos x="759" y="979"/>
                  </a:cxn>
                  <a:cxn ang="0">
                    <a:pos x="763" y="961"/>
                  </a:cxn>
                  <a:cxn ang="0">
                    <a:pos x="796" y="943"/>
                  </a:cxn>
                  <a:cxn ang="0">
                    <a:pos x="825" y="966"/>
                  </a:cxn>
                  <a:cxn ang="0">
                    <a:pos x="828" y="977"/>
                  </a:cxn>
                  <a:cxn ang="0">
                    <a:pos x="833" y="988"/>
                  </a:cxn>
                  <a:cxn ang="0">
                    <a:pos x="848" y="1007"/>
                  </a:cxn>
                  <a:cxn ang="0">
                    <a:pos x="890" y="1030"/>
                  </a:cxn>
                  <a:cxn ang="0">
                    <a:pos x="890" y="898"/>
                  </a:cxn>
                  <a:cxn ang="0">
                    <a:pos x="803" y="860"/>
                  </a:cxn>
                  <a:cxn ang="0">
                    <a:pos x="773" y="824"/>
                  </a:cxn>
                  <a:cxn ang="0">
                    <a:pos x="763" y="776"/>
                  </a:cxn>
                  <a:cxn ang="0">
                    <a:pos x="773" y="728"/>
                  </a:cxn>
                  <a:cxn ang="0">
                    <a:pos x="800" y="690"/>
                  </a:cxn>
                  <a:cxn ang="0">
                    <a:pos x="890" y="650"/>
                  </a:cxn>
                  <a:cxn ang="0">
                    <a:pos x="890" y="613"/>
                  </a:cxn>
                  <a:cxn ang="0">
                    <a:pos x="902" y="588"/>
                  </a:cxn>
                  <a:cxn ang="0">
                    <a:pos x="938" y="583"/>
                  </a:cxn>
                  <a:cxn ang="0">
                    <a:pos x="957" y="613"/>
                  </a:cxn>
                  <a:cxn ang="0">
                    <a:pos x="957" y="650"/>
                  </a:cxn>
                  <a:cxn ang="0">
                    <a:pos x="970" y="652"/>
                  </a:cxn>
                  <a:cxn ang="0">
                    <a:pos x="1058" y="694"/>
                  </a:cxn>
                  <a:cxn ang="0">
                    <a:pos x="1085" y="733"/>
                  </a:cxn>
                  <a:cxn ang="0">
                    <a:pos x="1089" y="745"/>
                  </a:cxn>
                  <a:cxn ang="0">
                    <a:pos x="1092" y="757"/>
                  </a:cxn>
                  <a:cxn ang="0">
                    <a:pos x="1090" y="776"/>
                  </a:cxn>
                  <a:cxn ang="0">
                    <a:pos x="1058" y="795"/>
                  </a:cxn>
                  <a:cxn ang="0">
                    <a:pos x="1028" y="774"/>
                  </a:cxn>
                  <a:cxn ang="0">
                    <a:pos x="1025" y="763"/>
                  </a:cxn>
                  <a:cxn ang="0">
                    <a:pos x="1019" y="752"/>
                  </a:cxn>
                  <a:cxn ang="0">
                    <a:pos x="1003" y="736"/>
                  </a:cxn>
                  <a:cxn ang="0">
                    <a:pos x="957" y="718"/>
                  </a:cxn>
                  <a:cxn ang="0">
                    <a:pos x="957" y="844"/>
                  </a:cxn>
                  <a:cxn ang="0">
                    <a:pos x="1015" y="861"/>
                  </a:cxn>
                  <a:cxn ang="0">
                    <a:pos x="1084" y="916"/>
                  </a:cxn>
                  <a:cxn ang="0">
                    <a:pos x="1084" y="916"/>
                  </a:cxn>
                  <a:cxn ang="0">
                    <a:pos x="1084" y="916"/>
                  </a:cxn>
                  <a:cxn ang="0">
                    <a:pos x="1098" y="988"/>
                  </a:cxn>
                  <a:cxn ang="0">
                    <a:pos x="1098" y="988"/>
                  </a:cxn>
                  <a:cxn ang="0">
                    <a:pos x="1098" y="988"/>
                  </a:cxn>
                </a:cxnLst>
                <a:rect l="0" t="0" r="r" b="b"/>
                <a:pathLst>
                  <a:path w="1960" h="1477">
                    <a:moveTo>
                      <a:pt x="1000" y="335"/>
                    </a:moveTo>
                    <a:cubicBezTo>
                      <a:pt x="1104" y="248"/>
                      <a:pt x="1173" y="53"/>
                      <a:pt x="1130" y="44"/>
                    </a:cubicBezTo>
                    <a:cubicBezTo>
                      <a:pt x="1074" y="33"/>
                      <a:pt x="951" y="83"/>
                      <a:pt x="892" y="91"/>
                    </a:cubicBezTo>
                    <a:cubicBezTo>
                      <a:pt x="808" y="102"/>
                      <a:pt x="716" y="0"/>
                      <a:pt x="664" y="57"/>
                    </a:cubicBezTo>
                    <a:cubicBezTo>
                      <a:pt x="623" y="103"/>
                      <a:pt x="694" y="270"/>
                      <a:pt x="807" y="343"/>
                    </a:cubicBezTo>
                    <a:cubicBezTo>
                      <a:pt x="472" y="507"/>
                      <a:pt x="0" y="1334"/>
                      <a:pt x="822" y="1394"/>
                    </a:cubicBezTo>
                    <a:cubicBezTo>
                      <a:pt x="1960" y="1477"/>
                      <a:pt x="1390" y="496"/>
                      <a:pt x="1000" y="335"/>
                    </a:cubicBezTo>
                    <a:close/>
                    <a:moveTo>
                      <a:pt x="1098" y="988"/>
                    </a:moveTo>
                    <a:cubicBezTo>
                      <a:pt x="1094" y="1020"/>
                      <a:pt x="1077" y="1049"/>
                      <a:pt x="1052" y="1069"/>
                    </a:cubicBezTo>
                    <a:cubicBezTo>
                      <a:pt x="1025" y="1090"/>
                      <a:pt x="991" y="1099"/>
                      <a:pt x="957" y="1102"/>
                    </a:cubicBezTo>
                    <a:cubicBezTo>
                      <a:pt x="957" y="1138"/>
                      <a:pt x="957" y="1138"/>
                      <a:pt x="957" y="1138"/>
                    </a:cubicBezTo>
                    <a:cubicBezTo>
                      <a:pt x="957" y="1147"/>
                      <a:pt x="953" y="1156"/>
                      <a:pt x="946" y="1163"/>
                    </a:cubicBezTo>
                    <a:cubicBezTo>
                      <a:pt x="936" y="1171"/>
                      <a:pt x="922" y="1174"/>
                      <a:pt x="910" y="1168"/>
                    </a:cubicBezTo>
                    <a:cubicBezTo>
                      <a:pt x="898" y="1163"/>
                      <a:pt x="890" y="1151"/>
                      <a:pt x="890" y="1138"/>
                    </a:cubicBezTo>
                    <a:cubicBezTo>
                      <a:pt x="890" y="1099"/>
                      <a:pt x="890" y="1099"/>
                      <a:pt x="890" y="1099"/>
                    </a:cubicBezTo>
                    <a:cubicBezTo>
                      <a:pt x="885" y="1098"/>
                      <a:pt x="879" y="1096"/>
                      <a:pt x="873" y="1095"/>
                    </a:cubicBezTo>
                    <a:cubicBezTo>
                      <a:pt x="842" y="1086"/>
                      <a:pt x="813" y="1069"/>
                      <a:pt x="792" y="1045"/>
                    </a:cubicBezTo>
                    <a:cubicBezTo>
                      <a:pt x="781" y="1032"/>
                      <a:pt x="772" y="1018"/>
                      <a:pt x="766" y="1003"/>
                    </a:cubicBezTo>
                    <a:cubicBezTo>
                      <a:pt x="765" y="999"/>
                      <a:pt x="763" y="995"/>
                      <a:pt x="762" y="991"/>
                    </a:cubicBezTo>
                    <a:cubicBezTo>
                      <a:pt x="761" y="987"/>
                      <a:pt x="760" y="983"/>
                      <a:pt x="759" y="979"/>
                    </a:cubicBezTo>
                    <a:cubicBezTo>
                      <a:pt x="759" y="973"/>
                      <a:pt x="760" y="966"/>
                      <a:pt x="763" y="961"/>
                    </a:cubicBezTo>
                    <a:cubicBezTo>
                      <a:pt x="769" y="949"/>
                      <a:pt x="782" y="942"/>
                      <a:pt x="796" y="943"/>
                    </a:cubicBezTo>
                    <a:cubicBezTo>
                      <a:pt x="809" y="944"/>
                      <a:pt x="820" y="953"/>
                      <a:pt x="825" y="966"/>
                    </a:cubicBezTo>
                    <a:cubicBezTo>
                      <a:pt x="826" y="969"/>
                      <a:pt x="827" y="973"/>
                      <a:pt x="828" y="977"/>
                    </a:cubicBezTo>
                    <a:cubicBezTo>
                      <a:pt x="830" y="981"/>
                      <a:pt x="831" y="985"/>
                      <a:pt x="833" y="988"/>
                    </a:cubicBezTo>
                    <a:cubicBezTo>
                      <a:pt x="837" y="995"/>
                      <a:pt x="842" y="1001"/>
                      <a:pt x="848" y="1007"/>
                    </a:cubicBezTo>
                    <a:cubicBezTo>
                      <a:pt x="860" y="1018"/>
                      <a:pt x="875" y="1026"/>
                      <a:pt x="890" y="1030"/>
                    </a:cubicBezTo>
                    <a:cubicBezTo>
                      <a:pt x="890" y="898"/>
                      <a:pt x="890" y="898"/>
                      <a:pt x="890" y="898"/>
                    </a:cubicBezTo>
                    <a:cubicBezTo>
                      <a:pt x="860" y="890"/>
                      <a:pt x="828" y="880"/>
                      <a:pt x="803" y="860"/>
                    </a:cubicBezTo>
                    <a:cubicBezTo>
                      <a:pt x="790" y="850"/>
                      <a:pt x="780" y="838"/>
                      <a:pt x="773" y="824"/>
                    </a:cubicBezTo>
                    <a:cubicBezTo>
                      <a:pt x="766" y="809"/>
                      <a:pt x="763" y="793"/>
                      <a:pt x="763" y="776"/>
                    </a:cubicBezTo>
                    <a:cubicBezTo>
                      <a:pt x="763" y="760"/>
                      <a:pt x="766" y="743"/>
                      <a:pt x="773" y="728"/>
                    </a:cubicBezTo>
                    <a:cubicBezTo>
                      <a:pt x="779" y="714"/>
                      <a:pt x="789" y="701"/>
                      <a:pt x="800" y="690"/>
                    </a:cubicBezTo>
                    <a:cubicBezTo>
                      <a:pt x="825" y="668"/>
                      <a:pt x="858" y="655"/>
                      <a:pt x="890" y="650"/>
                    </a:cubicBezTo>
                    <a:cubicBezTo>
                      <a:pt x="890" y="613"/>
                      <a:pt x="890" y="613"/>
                      <a:pt x="890" y="613"/>
                    </a:cubicBezTo>
                    <a:cubicBezTo>
                      <a:pt x="890" y="604"/>
                      <a:pt x="895" y="595"/>
                      <a:pt x="902" y="588"/>
                    </a:cubicBezTo>
                    <a:cubicBezTo>
                      <a:pt x="912" y="580"/>
                      <a:pt x="926" y="577"/>
                      <a:pt x="938" y="583"/>
                    </a:cubicBezTo>
                    <a:cubicBezTo>
                      <a:pt x="950" y="588"/>
                      <a:pt x="957" y="600"/>
                      <a:pt x="957" y="613"/>
                    </a:cubicBezTo>
                    <a:cubicBezTo>
                      <a:pt x="957" y="650"/>
                      <a:pt x="957" y="650"/>
                      <a:pt x="957" y="650"/>
                    </a:cubicBezTo>
                    <a:cubicBezTo>
                      <a:pt x="962" y="651"/>
                      <a:pt x="966" y="651"/>
                      <a:pt x="970" y="652"/>
                    </a:cubicBezTo>
                    <a:cubicBezTo>
                      <a:pt x="1003" y="658"/>
                      <a:pt x="1034" y="671"/>
                      <a:pt x="1058" y="694"/>
                    </a:cubicBezTo>
                    <a:cubicBezTo>
                      <a:pt x="1069" y="705"/>
                      <a:pt x="1078" y="719"/>
                      <a:pt x="1085" y="733"/>
                    </a:cubicBezTo>
                    <a:cubicBezTo>
                      <a:pt x="1086" y="737"/>
                      <a:pt x="1088" y="741"/>
                      <a:pt x="1089" y="745"/>
                    </a:cubicBezTo>
                    <a:cubicBezTo>
                      <a:pt x="1091" y="749"/>
                      <a:pt x="1092" y="753"/>
                      <a:pt x="1092" y="757"/>
                    </a:cubicBezTo>
                    <a:cubicBezTo>
                      <a:pt x="1093" y="763"/>
                      <a:pt x="1092" y="770"/>
                      <a:pt x="1090" y="776"/>
                    </a:cubicBezTo>
                    <a:cubicBezTo>
                      <a:pt x="1084" y="788"/>
                      <a:pt x="1071" y="796"/>
                      <a:pt x="1058" y="795"/>
                    </a:cubicBezTo>
                    <a:cubicBezTo>
                      <a:pt x="1045" y="795"/>
                      <a:pt x="1033" y="786"/>
                      <a:pt x="1028" y="774"/>
                    </a:cubicBezTo>
                    <a:cubicBezTo>
                      <a:pt x="1027" y="770"/>
                      <a:pt x="1026" y="766"/>
                      <a:pt x="1025" y="763"/>
                    </a:cubicBezTo>
                    <a:cubicBezTo>
                      <a:pt x="1023" y="759"/>
                      <a:pt x="1021" y="756"/>
                      <a:pt x="1019" y="752"/>
                    </a:cubicBezTo>
                    <a:cubicBezTo>
                      <a:pt x="1015" y="746"/>
                      <a:pt x="1010" y="740"/>
                      <a:pt x="1003" y="736"/>
                    </a:cubicBezTo>
                    <a:cubicBezTo>
                      <a:pt x="990" y="726"/>
                      <a:pt x="974" y="721"/>
                      <a:pt x="957" y="718"/>
                    </a:cubicBezTo>
                    <a:cubicBezTo>
                      <a:pt x="957" y="844"/>
                      <a:pt x="957" y="844"/>
                      <a:pt x="957" y="844"/>
                    </a:cubicBezTo>
                    <a:cubicBezTo>
                      <a:pt x="977" y="849"/>
                      <a:pt x="996" y="854"/>
                      <a:pt x="1015" y="861"/>
                    </a:cubicBezTo>
                    <a:cubicBezTo>
                      <a:pt x="1043" y="872"/>
                      <a:pt x="1069" y="889"/>
                      <a:pt x="1084" y="916"/>
                    </a:cubicBezTo>
                    <a:cubicBezTo>
                      <a:pt x="1082" y="912"/>
                      <a:pt x="1080" y="908"/>
                      <a:pt x="1084" y="916"/>
                    </a:cubicBezTo>
                    <a:cubicBezTo>
                      <a:pt x="1089" y="924"/>
                      <a:pt x="1087" y="920"/>
                      <a:pt x="1084" y="916"/>
                    </a:cubicBezTo>
                    <a:cubicBezTo>
                      <a:pt x="1097" y="938"/>
                      <a:pt x="1101" y="963"/>
                      <a:pt x="1098" y="988"/>
                    </a:cubicBezTo>
                    <a:close/>
                    <a:moveTo>
                      <a:pt x="1098" y="988"/>
                    </a:moveTo>
                    <a:cubicBezTo>
                      <a:pt x="1098" y="988"/>
                      <a:pt x="1098" y="988"/>
                      <a:pt x="1098" y="988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Freeform 19"/>
              <p:cNvSpPr>
                <a:spLocks noEditPoints="1"/>
              </p:cNvSpPr>
              <p:nvPr/>
            </p:nvSpPr>
            <p:spPr bwMode="auto">
              <a:xfrm>
                <a:off x="2559051" y="3149601"/>
                <a:ext cx="1587" cy="158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1"/>
                      <a:pt x="0" y="0"/>
                      <a:pt x="0" y="0"/>
                    </a:cubicBezTo>
                    <a:close/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1059170" y="1704835"/>
            <a:ext cx="707083" cy="707083"/>
            <a:chOff x="1209065" y="2771662"/>
            <a:chExt cx="707083" cy="707083"/>
          </a:xfrm>
        </p:grpSpPr>
        <p:sp>
          <p:nvSpPr>
            <p:cNvPr id="67" name="Oval 36"/>
            <p:cNvSpPr/>
            <p:nvPr/>
          </p:nvSpPr>
          <p:spPr>
            <a:xfrm>
              <a:off x="1209065" y="2771662"/>
              <a:ext cx="707083" cy="707083"/>
            </a:xfrm>
            <a:prstGeom prst="ellipse">
              <a:avLst/>
            </a:prstGeom>
            <a:solidFill>
              <a:srgbClr val="0270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23"/>
            <p:cNvSpPr>
              <a:spLocks noEditPoints="1"/>
            </p:cNvSpPr>
            <p:nvPr/>
          </p:nvSpPr>
          <p:spPr bwMode="auto">
            <a:xfrm>
              <a:off x="1403677" y="2954398"/>
              <a:ext cx="321740" cy="304230"/>
            </a:xfrm>
            <a:custGeom>
              <a:avLst/>
              <a:gdLst/>
              <a:ahLst/>
              <a:cxnLst>
                <a:cxn ang="0">
                  <a:pos x="68" y="14"/>
                </a:cxn>
                <a:cxn ang="0">
                  <a:pos x="68" y="18"/>
                </a:cxn>
                <a:cxn ang="0">
                  <a:pos x="64" y="18"/>
                </a:cxn>
                <a:cxn ang="0">
                  <a:pos x="61" y="21"/>
                </a:cxn>
                <a:cxn ang="0">
                  <a:pos x="7" y="21"/>
                </a:cxn>
                <a:cxn ang="0">
                  <a:pos x="4" y="18"/>
                </a:cxn>
                <a:cxn ang="0">
                  <a:pos x="0" y="18"/>
                </a:cxn>
                <a:cxn ang="0">
                  <a:pos x="0" y="14"/>
                </a:cxn>
                <a:cxn ang="0">
                  <a:pos x="34" y="0"/>
                </a:cxn>
                <a:cxn ang="0">
                  <a:pos x="68" y="14"/>
                </a:cxn>
                <a:cxn ang="0">
                  <a:pos x="68" y="60"/>
                </a:cxn>
                <a:cxn ang="0">
                  <a:pos x="68" y="64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2" y="57"/>
                </a:cxn>
                <a:cxn ang="0">
                  <a:pos x="66" y="57"/>
                </a:cxn>
                <a:cxn ang="0">
                  <a:pos x="68" y="60"/>
                </a:cxn>
                <a:cxn ang="0">
                  <a:pos x="18" y="23"/>
                </a:cxn>
                <a:cxn ang="0">
                  <a:pos x="18" y="50"/>
                </a:cxn>
                <a:cxn ang="0">
                  <a:pos x="23" y="50"/>
                </a:cxn>
                <a:cxn ang="0">
                  <a:pos x="23" y="23"/>
                </a:cxn>
                <a:cxn ang="0">
                  <a:pos x="32" y="23"/>
                </a:cxn>
                <a:cxn ang="0">
                  <a:pos x="32" y="50"/>
                </a:cxn>
                <a:cxn ang="0">
                  <a:pos x="36" y="50"/>
                </a:cxn>
                <a:cxn ang="0">
                  <a:pos x="36" y="23"/>
                </a:cxn>
                <a:cxn ang="0">
                  <a:pos x="45" y="23"/>
                </a:cxn>
                <a:cxn ang="0">
                  <a:pos x="45" y="50"/>
                </a:cxn>
                <a:cxn ang="0">
                  <a:pos x="50" y="50"/>
                </a:cxn>
                <a:cxn ang="0">
                  <a:pos x="50" y="23"/>
                </a:cxn>
                <a:cxn ang="0">
                  <a:pos x="59" y="23"/>
                </a:cxn>
                <a:cxn ang="0">
                  <a:pos x="59" y="50"/>
                </a:cxn>
                <a:cxn ang="0">
                  <a:pos x="61" y="50"/>
                </a:cxn>
                <a:cxn ang="0">
                  <a:pos x="64" y="53"/>
                </a:cxn>
                <a:cxn ang="0">
                  <a:pos x="64" y="55"/>
                </a:cxn>
                <a:cxn ang="0">
                  <a:pos x="4" y="55"/>
                </a:cxn>
                <a:cxn ang="0">
                  <a:pos x="4" y="53"/>
                </a:cxn>
                <a:cxn ang="0">
                  <a:pos x="7" y="50"/>
                </a:cxn>
                <a:cxn ang="0">
                  <a:pos x="9" y="50"/>
                </a:cxn>
                <a:cxn ang="0">
                  <a:pos x="9" y="23"/>
                </a:cxn>
                <a:cxn ang="0">
                  <a:pos x="18" y="23"/>
                </a:cxn>
              </a:cxnLst>
              <a:rect l="0" t="0" r="r" b="b"/>
              <a:pathLst>
                <a:path w="68" h="64">
                  <a:moveTo>
                    <a:pt x="68" y="14"/>
                  </a:moveTo>
                  <a:cubicBezTo>
                    <a:pt x="68" y="18"/>
                    <a:pt x="68" y="18"/>
                    <a:pt x="68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4" y="20"/>
                    <a:pt x="63" y="21"/>
                    <a:pt x="61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5" y="21"/>
                    <a:pt x="4" y="20"/>
                    <a:pt x="4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68" y="14"/>
                  </a:lnTo>
                  <a:close/>
                  <a:moveTo>
                    <a:pt x="68" y="60"/>
                  </a:moveTo>
                  <a:cubicBezTo>
                    <a:pt x="68" y="64"/>
                    <a:pt x="68" y="64"/>
                    <a:pt x="68" y="6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58"/>
                    <a:pt x="1" y="57"/>
                    <a:pt x="2" y="57"/>
                  </a:cubicBezTo>
                  <a:cubicBezTo>
                    <a:pt x="66" y="57"/>
                    <a:pt x="66" y="57"/>
                    <a:pt x="66" y="57"/>
                  </a:cubicBezTo>
                  <a:cubicBezTo>
                    <a:pt x="67" y="57"/>
                    <a:pt x="68" y="58"/>
                    <a:pt x="68" y="60"/>
                  </a:cubicBezTo>
                  <a:close/>
                  <a:moveTo>
                    <a:pt x="18" y="23"/>
                  </a:moveTo>
                  <a:cubicBezTo>
                    <a:pt x="18" y="50"/>
                    <a:pt x="18" y="50"/>
                    <a:pt x="18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50"/>
                    <a:pt x="59" y="50"/>
                    <a:pt x="59" y="50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3" y="50"/>
                    <a:pt x="64" y="51"/>
                    <a:pt x="64" y="53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4" y="51"/>
                    <a:pt x="5" y="50"/>
                    <a:pt x="7" y="50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9" y="23"/>
                    <a:pt x="9" y="23"/>
                    <a:pt x="9" y="23"/>
                  </a:cubicBezTo>
                  <a:lnTo>
                    <a:pt x="18" y="2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3" name="矩形 72"/>
          <p:cNvSpPr/>
          <p:nvPr/>
        </p:nvSpPr>
        <p:spPr>
          <a:xfrm>
            <a:off x="1860916" y="3089346"/>
            <a:ext cx="1732053" cy="430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zh-CN" altLang="en-US" sz="20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产业优势</a:t>
            </a:r>
          </a:p>
        </p:txBody>
      </p:sp>
      <p:cxnSp>
        <p:nvCxnSpPr>
          <p:cNvPr id="74" name="直接连接符 73"/>
          <p:cNvCxnSpPr/>
          <p:nvPr/>
        </p:nvCxnSpPr>
        <p:spPr>
          <a:xfrm>
            <a:off x="1967749" y="3568783"/>
            <a:ext cx="314325" cy="0"/>
          </a:xfrm>
          <a:prstGeom prst="line">
            <a:avLst/>
          </a:prstGeom>
          <a:ln w="28575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PA_矩形 75"/>
          <p:cNvSpPr/>
          <p:nvPr>
            <p:custDataLst>
              <p:tags r:id="rId2"/>
            </p:custDataLst>
          </p:nvPr>
        </p:nvSpPr>
        <p:spPr>
          <a:xfrm>
            <a:off x="1860916" y="3584680"/>
            <a:ext cx="4664108" cy="8125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美仑设计是集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模板开发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设计定制、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培训于一体的专业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服务提供商。</a:t>
            </a:r>
          </a:p>
        </p:txBody>
      </p:sp>
      <p:sp>
        <p:nvSpPr>
          <p:cNvPr id="76" name="矩形 75"/>
          <p:cNvSpPr/>
          <p:nvPr/>
        </p:nvSpPr>
        <p:spPr>
          <a:xfrm>
            <a:off x="1860916" y="4461524"/>
            <a:ext cx="1732053" cy="430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zh-CN" altLang="en-US" sz="20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品牌优势</a:t>
            </a:r>
          </a:p>
        </p:txBody>
      </p:sp>
      <p:cxnSp>
        <p:nvCxnSpPr>
          <p:cNvPr id="77" name="直接连接符 76"/>
          <p:cNvCxnSpPr/>
          <p:nvPr/>
        </p:nvCxnSpPr>
        <p:spPr>
          <a:xfrm>
            <a:off x="1967749" y="4940961"/>
            <a:ext cx="314325" cy="0"/>
          </a:xfrm>
          <a:prstGeom prst="line">
            <a:avLst/>
          </a:prstGeom>
          <a:ln w="28575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PA_矩形 75"/>
          <p:cNvSpPr/>
          <p:nvPr>
            <p:custDataLst>
              <p:tags r:id="rId3"/>
            </p:custDataLst>
          </p:nvPr>
        </p:nvSpPr>
        <p:spPr>
          <a:xfrm>
            <a:off x="1860916" y="4980941"/>
            <a:ext cx="5935964" cy="8125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美仑设计是集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模板开发</a:t>
            </a:r>
            <a:r>
              <a:rPr lang="en-US" altLang="zh-CN" smtClean="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</a:p>
          <a:p>
            <a:pPr>
              <a:lnSpc>
                <a:spcPct val="130000"/>
              </a:lnSpc>
            </a:pPr>
            <a:r>
              <a:rPr lang="zh-CN" altLang="en-US" smtClean="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设计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定制、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培训于一体的专业</a:t>
            </a:r>
            <a:r>
              <a:rPr lang="en-US" altLang="zh-CN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PPT</a:t>
            </a:r>
            <a:r>
              <a:rPr lang="zh-CN" altLang="en-US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服务提供商。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4022805" y="388998"/>
            <a:ext cx="4146390" cy="683264"/>
            <a:chOff x="4151790" y="693799"/>
            <a:chExt cx="4146390" cy="683264"/>
          </a:xfrm>
        </p:grpSpPr>
        <p:sp>
          <p:nvSpPr>
            <p:cNvPr id="30" name="矩形 29"/>
            <p:cNvSpPr/>
            <p:nvPr/>
          </p:nvSpPr>
          <p:spPr>
            <a:xfrm>
              <a:off x="4438661" y="693799"/>
              <a:ext cx="3616767" cy="6832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3200" smtClean="0">
                  <a:solidFill>
                    <a:srgbClr val="0270D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国外</a:t>
              </a:r>
              <a:r>
                <a:rPr lang="zh-CN" altLang="en-US" sz="3200">
                  <a:solidFill>
                    <a:srgbClr val="0270D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相关研究状况</a:t>
              </a:r>
            </a:p>
          </p:txBody>
        </p:sp>
        <p:cxnSp>
          <p:nvCxnSpPr>
            <p:cNvPr id="48" name="直接连接符 47"/>
            <p:cNvCxnSpPr/>
            <p:nvPr/>
          </p:nvCxnSpPr>
          <p:spPr>
            <a:xfrm>
              <a:off x="4151790" y="1044134"/>
              <a:ext cx="359250" cy="0"/>
            </a:xfrm>
            <a:prstGeom prst="line">
              <a:avLst/>
            </a:prstGeom>
            <a:ln w="19050">
              <a:solidFill>
                <a:srgbClr val="0270D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>
              <a:off x="7938930" y="1044134"/>
              <a:ext cx="359250" cy="0"/>
            </a:xfrm>
            <a:prstGeom prst="line">
              <a:avLst/>
            </a:prstGeom>
            <a:ln w="19050">
              <a:solidFill>
                <a:srgbClr val="0270D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0" name="Freeform 23"/>
          <p:cNvSpPr>
            <a:spLocks noEditPoints="1"/>
          </p:cNvSpPr>
          <p:nvPr/>
        </p:nvSpPr>
        <p:spPr bwMode="auto">
          <a:xfrm>
            <a:off x="7259091" y="3315999"/>
            <a:ext cx="164834" cy="155864"/>
          </a:xfrm>
          <a:custGeom>
            <a:avLst/>
            <a:gdLst/>
            <a:ahLst/>
            <a:cxnLst>
              <a:cxn ang="0">
                <a:pos x="68" y="14"/>
              </a:cxn>
              <a:cxn ang="0">
                <a:pos x="68" y="18"/>
              </a:cxn>
              <a:cxn ang="0">
                <a:pos x="64" y="18"/>
              </a:cxn>
              <a:cxn ang="0">
                <a:pos x="61" y="21"/>
              </a:cxn>
              <a:cxn ang="0">
                <a:pos x="7" y="21"/>
              </a:cxn>
              <a:cxn ang="0">
                <a:pos x="4" y="18"/>
              </a:cxn>
              <a:cxn ang="0">
                <a:pos x="0" y="18"/>
              </a:cxn>
              <a:cxn ang="0">
                <a:pos x="0" y="14"/>
              </a:cxn>
              <a:cxn ang="0">
                <a:pos x="34" y="0"/>
              </a:cxn>
              <a:cxn ang="0">
                <a:pos x="68" y="14"/>
              </a:cxn>
              <a:cxn ang="0">
                <a:pos x="68" y="60"/>
              </a:cxn>
              <a:cxn ang="0">
                <a:pos x="68" y="64"/>
              </a:cxn>
              <a:cxn ang="0">
                <a:pos x="0" y="64"/>
              </a:cxn>
              <a:cxn ang="0">
                <a:pos x="0" y="60"/>
              </a:cxn>
              <a:cxn ang="0">
                <a:pos x="2" y="57"/>
              </a:cxn>
              <a:cxn ang="0">
                <a:pos x="66" y="57"/>
              </a:cxn>
              <a:cxn ang="0">
                <a:pos x="68" y="60"/>
              </a:cxn>
              <a:cxn ang="0">
                <a:pos x="18" y="23"/>
              </a:cxn>
              <a:cxn ang="0">
                <a:pos x="18" y="50"/>
              </a:cxn>
              <a:cxn ang="0">
                <a:pos x="23" y="50"/>
              </a:cxn>
              <a:cxn ang="0">
                <a:pos x="23" y="23"/>
              </a:cxn>
              <a:cxn ang="0">
                <a:pos x="32" y="23"/>
              </a:cxn>
              <a:cxn ang="0">
                <a:pos x="32" y="50"/>
              </a:cxn>
              <a:cxn ang="0">
                <a:pos x="36" y="50"/>
              </a:cxn>
              <a:cxn ang="0">
                <a:pos x="36" y="23"/>
              </a:cxn>
              <a:cxn ang="0">
                <a:pos x="45" y="23"/>
              </a:cxn>
              <a:cxn ang="0">
                <a:pos x="45" y="50"/>
              </a:cxn>
              <a:cxn ang="0">
                <a:pos x="50" y="50"/>
              </a:cxn>
              <a:cxn ang="0">
                <a:pos x="50" y="23"/>
              </a:cxn>
              <a:cxn ang="0">
                <a:pos x="59" y="23"/>
              </a:cxn>
              <a:cxn ang="0">
                <a:pos x="59" y="50"/>
              </a:cxn>
              <a:cxn ang="0">
                <a:pos x="61" y="50"/>
              </a:cxn>
              <a:cxn ang="0">
                <a:pos x="64" y="53"/>
              </a:cxn>
              <a:cxn ang="0">
                <a:pos x="64" y="55"/>
              </a:cxn>
              <a:cxn ang="0">
                <a:pos x="4" y="55"/>
              </a:cxn>
              <a:cxn ang="0">
                <a:pos x="4" y="53"/>
              </a:cxn>
              <a:cxn ang="0">
                <a:pos x="7" y="50"/>
              </a:cxn>
              <a:cxn ang="0">
                <a:pos x="9" y="50"/>
              </a:cxn>
              <a:cxn ang="0">
                <a:pos x="9" y="23"/>
              </a:cxn>
              <a:cxn ang="0">
                <a:pos x="18" y="23"/>
              </a:cxn>
            </a:cxnLst>
            <a:rect l="0" t="0" r="r" b="b"/>
            <a:pathLst>
              <a:path w="68" h="64">
                <a:moveTo>
                  <a:pt x="68" y="14"/>
                </a:moveTo>
                <a:cubicBezTo>
                  <a:pt x="68" y="18"/>
                  <a:pt x="68" y="18"/>
                  <a:pt x="68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20"/>
                  <a:pt x="63" y="21"/>
                  <a:pt x="61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4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4"/>
                  <a:pt x="0" y="14"/>
                  <a:pt x="0" y="14"/>
                </a:cubicBezTo>
                <a:cubicBezTo>
                  <a:pt x="34" y="0"/>
                  <a:pt x="34" y="0"/>
                  <a:pt x="34" y="0"/>
                </a:cubicBezTo>
                <a:lnTo>
                  <a:pt x="68" y="14"/>
                </a:lnTo>
                <a:close/>
                <a:moveTo>
                  <a:pt x="68" y="60"/>
                </a:moveTo>
                <a:cubicBezTo>
                  <a:pt x="68" y="64"/>
                  <a:pt x="68" y="64"/>
                  <a:pt x="68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8"/>
                  <a:pt x="1" y="57"/>
                  <a:pt x="2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7" y="57"/>
                  <a:pt x="68" y="58"/>
                  <a:pt x="68" y="60"/>
                </a:cubicBezTo>
                <a:close/>
                <a:moveTo>
                  <a:pt x="18" y="23"/>
                </a:moveTo>
                <a:cubicBezTo>
                  <a:pt x="18" y="50"/>
                  <a:pt x="18" y="50"/>
                  <a:pt x="18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23"/>
                  <a:pt x="23" y="23"/>
                  <a:pt x="23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50"/>
                  <a:pt x="32" y="50"/>
                  <a:pt x="32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23"/>
                  <a:pt x="36" y="23"/>
                  <a:pt x="36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23"/>
                  <a:pt x="50" y="23"/>
                  <a:pt x="50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50"/>
                  <a:pt x="59" y="50"/>
                  <a:pt x="59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0"/>
                  <a:pt x="64" y="51"/>
                  <a:pt x="64" y="53"/>
                </a:cubicBezTo>
                <a:cubicBezTo>
                  <a:pt x="64" y="55"/>
                  <a:pt x="64" y="55"/>
                  <a:pt x="6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1"/>
                  <a:pt x="5" y="50"/>
                  <a:pt x="7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23"/>
                  <a:pt x="9" y="23"/>
                  <a:pt x="9" y="23"/>
                </a:cubicBezTo>
                <a:lnTo>
                  <a:pt x="18" y="23"/>
                </a:lnTo>
                <a:close/>
              </a:path>
            </a:pathLst>
          </a:custGeom>
          <a:solidFill>
            <a:srgbClr val="0270D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Freeform 58"/>
          <p:cNvSpPr>
            <a:spLocks noEditPoints="1"/>
          </p:cNvSpPr>
          <p:nvPr/>
        </p:nvSpPr>
        <p:spPr bwMode="auto">
          <a:xfrm>
            <a:off x="8989453" y="2668159"/>
            <a:ext cx="209482" cy="209480"/>
          </a:xfrm>
          <a:custGeom>
            <a:avLst/>
            <a:gdLst/>
            <a:ahLst/>
            <a:cxnLst>
              <a:cxn ang="0">
                <a:pos x="51" y="58"/>
              </a:cxn>
              <a:cxn ang="0">
                <a:pos x="7" y="58"/>
              </a:cxn>
              <a:cxn ang="0">
                <a:pos x="3" y="50"/>
              </a:cxn>
              <a:cxn ang="0">
                <a:pos x="22" y="20"/>
              </a:cxn>
              <a:cxn ang="0">
                <a:pos x="22" y="4"/>
              </a:cxn>
              <a:cxn ang="0">
                <a:pos x="19" y="4"/>
              </a:cxn>
              <a:cxn ang="0">
                <a:pos x="17" y="2"/>
              </a:cxn>
              <a:cxn ang="0">
                <a:pos x="19" y="0"/>
              </a:cxn>
              <a:cxn ang="0">
                <a:pos x="39" y="0"/>
              </a:cxn>
              <a:cxn ang="0">
                <a:pos x="41" y="2"/>
              </a:cxn>
              <a:cxn ang="0">
                <a:pos x="39" y="4"/>
              </a:cxn>
              <a:cxn ang="0">
                <a:pos x="36" y="4"/>
              </a:cxn>
              <a:cxn ang="0">
                <a:pos x="36" y="20"/>
              </a:cxn>
              <a:cxn ang="0">
                <a:pos x="55" y="50"/>
              </a:cxn>
              <a:cxn ang="0">
                <a:pos x="51" y="58"/>
              </a:cxn>
              <a:cxn ang="0">
                <a:pos x="16" y="38"/>
              </a:cxn>
              <a:cxn ang="0">
                <a:pos x="43" y="38"/>
              </a:cxn>
              <a:cxn ang="0">
                <a:pos x="32" y="22"/>
              </a:cxn>
              <a:cxn ang="0">
                <a:pos x="31" y="21"/>
              </a:cxn>
              <a:cxn ang="0">
                <a:pos x="31" y="20"/>
              </a:cxn>
              <a:cxn ang="0">
                <a:pos x="31" y="4"/>
              </a:cxn>
              <a:cxn ang="0">
                <a:pos x="27" y="4"/>
              </a:cxn>
              <a:cxn ang="0">
                <a:pos x="27" y="20"/>
              </a:cxn>
              <a:cxn ang="0">
                <a:pos x="27" y="21"/>
              </a:cxn>
              <a:cxn ang="0">
                <a:pos x="26" y="22"/>
              </a:cxn>
              <a:cxn ang="0">
                <a:pos x="16" y="38"/>
              </a:cxn>
            </a:cxnLst>
            <a:rect l="0" t="0" r="r" b="b"/>
            <a:pathLst>
              <a:path w="58" h="58">
                <a:moveTo>
                  <a:pt x="51" y="58"/>
                </a:moveTo>
                <a:cubicBezTo>
                  <a:pt x="7" y="58"/>
                  <a:pt x="7" y="58"/>
                  <a:pt x="7" y="58"/>
                </a:cubicBezTo>
                <a:cubicBezTo>
                  <a:pt x="2" y="58"/>
                  <a:pt x="0" y="54"/>
                  <a:pt x="3" y="50"/>
                </a:cubicBezTo>
                <a:cubicBezTo>
                  <a:pt x="22" y="20"/>
                  <a:pt x="22" y="20"/>
                  <a:pt x="22" y="20"/>
                </a:cubicBezTo>
                <a:cubicBezTo>
                  <a:pt x="22" y="4"/>
                  <a:pt x="22" y="4"/>
                  <a:pt x="22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8" y="4"/>
                  <a:pt x="17" y="3"/>
                  <a:pt x="17" y="2"/>
                </a:cubicBezTo>
                <a:cubicBezTo>
                  <a:pt x="17" y="1"/>
                  <a:pt x="18" y="0"/>
                  <a:pt x="19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0" y="0"/>
                  <a:pt x="41" y="1"/>
                  <a:pt x="41" y="2"/>
                </a:cubicBezTo>
                <a:cubicBezTo>
                  <a:pt x="41" y="3"/>
                  <a:pt x="40" y="4"/>
                  <a:pt x="39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20"/>
                  <a:pt x="36" y="20"/>
                  <a:pt x="36" y="20"/>
                </a:cubicBezTo>
                <a:cubicBezTo>
                  <a:pt x="55" y="50"/>
                  <a:pt x="55" y="50"/>
                  <a:pt x="55" y="50"/>
                </a:cubicBezTo>
                <a:cubicBezTo>
                  <a:pt x="58" y="54"/>
                  <a:pt x="56" y="58"/>
                  <a:pt x="51" y="58"/>
                </a:cubicBezTo>
                <a:close/>
                <a:moveTo>
                  <a:pt x="16" y="38"/>
                </a:moveTo>
                <a:cubicBezTo>
                  <a:pt x="43" y="38"/>
                  <a:pt x="43" y="38"/>
                  <a:pt x="43" y="38"/>
                </a:cubicBezTo>
                <a:cubicBezTo>
                  <a:pt x="32" y="22"/>
                  <a:pt x="32" y="22"/>
                  <a:pt x="32" y="22"/>
                </a:cubicBezTo>
                <a:cubicBezTo>
                  <a:pt x="31" y="21"/>
                  <a:pt x="31" y="21"/>
                  <a:pt x="31" y="21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4"/>
                  <a:pt x="31" y="4"/>
                  <a:pt x="31" y="4"/>
                </a:cubicBezTo>
                <a:cubicBezTo>
                  <a:pt x="27" y="4"/>
                  <a:pt x="27" y="4"/>
                  <a:pt x="27" y="4"/>
                </a:cubicBezTo>
                <a:cubicBezTo>
                  <a:pt x="27" y="20"/>
                  <a:pt x="27" y="20"/>
                  <a:pt x="27" y="20"/>
                </a:cubicBezTo>
                <a:cubicBezTo>
                  <a:pt x="27" y="21"/>
                  <a:pt x="27" y="21"/>
                  <a:pt x="27" y="21"/>
                </a:cubicBezTo>
                <a:cubicBezTo>
                  <a:pt x="26" y="22"/>
                  <a:pt x="26" y="22"/>
                  <a:pt x="26" y="22"/>
                </a:cubicBezTo>
                <a:lnTo>
                  <a:pt x="16" y="38"/>
                </a:lnTo>
                <a:close/>
              </a:path>
            </a:pathLst>
          </a:custGeom>
          <a:solidFill>
            <a:srgbClr val="0270D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Freeform 18"/>
          <p:cNvSpPr>
            <a:spLocks noEditPoints="1"/>
          </p:cNvSpPr>
          <p:nvPr/>
        </p:nvSpPr>
        <p:spPr bwMode="auto">
          <a:xfrm>
            <a:off x="10694975" y="2059718"/>
            <a:ext cx="303808" cy="228828"/>
          </a:xfrm>
          <a:custGeom>
            <a:avLst/>
            <a:gdLst/>
            <a:ahLst/>
            <a:cxnLst>
              <a:cxn ang="0">
                <a:pos x="1000" y="335"/>
              </a:cxn>
              <a:cxn ang="0">
                <a:pos x="1130" y="44"/>
              </a:cxn>
              <a:cxn ang="0">
                <a:pos x="892" y="91"/>
              </a:cxn>
              <a:cxn ang="0">
                <a:pos x="664" y="57"/>
              </a:cxn>
              <a:cxn ang="0">
                <a:pos x="807" y="343"/>
              </a:cxn>
              <a:cxn ang="0">
                <a:pos x="822" y="1394"/>
              </a:cxn>
              <a:cxn ang="0">
                <a:pos x="1000" y="335"/>
              </a:cxn>
              <a:cxn ang="0">
                <a:pos x="1098" y="988"/>
              </a:cxn>
              <a:cxn ang="0">
                <a:pos x="1052" y="1069"/>
              </a:cxn>
              <a:cxn ang="0">
                <a:pos x="957" y="1102"/>
              </a:cxn>
              <a:cxn ang="0">
                <a:pos x="957" y="1138"/>
              </a:cxn>
              <a:cxn ang="0">
                <a:pos x="946" y="1163"/>
              </a:cxn>
              <a:cxn ang="0">
                <a:pos x="910" y="1168"/>
              </a:cxn>
              <a:cxn ang="0">
                <a:pos x="890" y="1138"/>
              </a:cxn>
              <a:cxn ang="0">
                <a:pos x="890" y="1099"/>
              </a:cxn>
              <a:cxn ang="0">
                <a:pos x="873" y="1095"/>
              </a:cxn>
              <a:cxn ang="0">
                <a:pos x="792" y="1045"/>
              </a:cxn>
              <a:cxn ang="0">
                <a:pos x="766" y="1003"/>
              </a:cxn>
              <a:cxn ang="0">
                <a:pos x="762" y="991"/>
              </a:cxn>
              <a:cxn ang="0">
                <a:pos x="759" y="979"/>
              </a:cxn>
              <a:cxn ang="0">
                <a:pos x="763" y="961"/>
              </a:cxn>
              <a:cxn ang="0">
                <a:pos x="796" y="943"/>
              </a:cxn>
              <a:cxn ang="0">
                <a:pos x="825" y="966"/>
              </a:cxn>
              <a:cxn ang="0">
                <a:pos x="828" y="977"/>
              </a:cxn>
              <a:cxn ang="0">
                <a:pos x="833" y="988"/>
              </a:cxn>
              <a:cxn ang="0">
                <a:pos x="848" y="1007"/>
              </a:cxn>
              <a:cxn ang="0">
                <a:pos x="890" y="1030"/>
              </a:cxn>
              <a:cxn ang="0">
                <a:pos x="890" y="898"/>
              </a:cxn>
              <a:cxn ang="0">
                <a:pos x="803" y="860"/>
              </a:cxn>
              <a:cxn ang="0">
                <a:pos x="773" y="824"/>
              </a:cxn>
              <a:cxn ang="0">
                <a:pos x="763" y="776"/>
              </a:cxn>
              <a:cxn ang="0">
                <a:pos x="773" y="728"/>
              </a:cxn>
              <a:cxn ang="0">
                <a:pos x="800" y="690"/>
              </a:cxn>
              <a:cxn ang="0">
                <a:pos x="890" y="650"/>
              </a:cxn>
              <a:cxn ang="0">
                <a:pos x="890" y="613"/>
              </a:cxn>
              <a:cxn ang="0">
                <a:pos x="902" y="588"/>
              </a:cxn>
              <a:cxn ang="0">
                <a:pos x="938" y="583"/>
              </a:cxn>
              <a:cxn ang="0">
                <a:pos x="957" y="613"/>
              </a:cxn>
              <a:cxn ang="0">
                <a:pos x="957" y="650"/>
              </a:cxn>
              <a:cxn ang="0">
                <a:pos x="970" y="652"/>
              </a:cxn>
              <a:cxn ang="0">
                <a:pos x="1058" y="694"/>
              </a:cxn>
              <a:cxn ang="0">
                <a:pos x="1085" y="733"/>
              </a:cxn>
              <a:cxn ang="0">
                <a:pos x="1089" y="745"/>
              </a:cxn>
              <a:cxn ang="0">
                <a:pos x="1092" y="757"/>
              </a:cxn>
              <a:cxn ang="0">
                <a:pos x="1090" y="776"/>
              </a:cxn>
              <a:cxn ang="0">
                <a:pos x="1058" y="795"/>
              </a:cxn>
              <a:cxn ang="0">
                <a:pos x="1028" y="774"/>
              </a:cxn>
              <a:cxn ang="0">
                <a:pos x="1025" y="763"/>
              </a:cxn>
              <a:cxn ang="0">
                <a:pos x="1019" y="752"/>
              </a:cxn>
              <a:cxn ang="0">
                <a:pos x="1003" y="736"/>
              </a:cxn>
              <a:cxn ang="0">
                <a:pos x="957" y="718"/>
              </a:cxn>
              <a:cxn ang="0">
                <a:pos x="957" y="844"/>
              </a:cxn>
              <a:cxn ang="0">
                <a:pos x="1015" y="861"/>
              </a:cxn>
              <a:cxn ang="0">
                <a:pos x="1084" y="916"/>
              </a:cxn>
              <a:cxn ang="0">
                <a:pos x="1084" y="916"/>
              </a:cxn>
              <a:cxn ang="0">
                <a:pos x="1084" y="916"/>
              </a:cxn>
              <a:cxn ang="0">
                <a:pos x="1098" y="988"/>
              </a:cxn>
              <a:cxn ang="0">
                <a:pos x="1098" y="988"/>
              </a:cxn>
              <a:cxn ang="0">
                <a:pos x="1098" y="988"/>
              </a:cxn>
            </a:cxnLst>
            <a:rect l="0" t="0" r="r" b="b"/>
            <a:pathLst>
              <a:path w="1960" h="1477">
                <a:moveTo>
                  <a:pt x="1000" y="335"/>
                </a:moveTo>
                <a:cubicBezTo>
                  <a:pt x="1104" y="248"/>
                  <a:pt x="1173" y="53"/>
                  <a:pt x="1130" y="44"/>
                </a:cubicBezTo>
                <a:cubicBezTo>
                  <a:pt x="1074" y="33"/>
                  <a:pt x="951" y="83"/>
                  <a:pt x="892" y="91"/>
                </a:cubicBezTo>
                <a:cubicBezTo>
                  <a:pt x="808" y="102"/>
                  <a:pt x="716" y="0"/>
                  <a:pt x="664" y="57"/>
                </a:cubicBezTo>
                <a:cubicBezTo>
                  <a:pt x="623" y="103"/>
                  <a:pt x="694" y="270"/>
                  <a:pt x="807" y="343"/>
                </a:cubicBezTo>
                <a:cubicBezTo>
                  <a:pt x="472" y="507"/>
                  <a:pt x="0" y="1334"/>
                  <a:pt x="822" y="1394"/>
                </a:cubicBezTo>
                <a:cubicBezTo>
                  <a:pt x="1960" y="1477"/>
                  <a:pt x="1390" y="496"/>
                  <a:pt x="1000" y="335"/>
                </a:cubicBezTo>
                <a:close/>
                <a:moveTo>
                  <a:pt x="1098" y="988"/>
                </a:moveTo>
                <a:cubicBezTo>
                  <a:pt x="1094" y="1020"/>
                  <a:pt x="1077" y="1049"/>
                  <a:pt x="1052" y="1069"/>
                </a:cubicBezTo>
                <a:cubicBezTo>
                  <a:pt x="1025" y="1090"/>
                  <a:pt x="991" y="1099"/>
                  <a:pt x="957" y="1102"/>
                </a:cubicBezTo>
                <a:cubicBezTo>
                  <a:pt x="957" y="1138"/>
                  <a:pt x="957" y="1138"/>
                  <a:pt x="957" y="1138"/>
                </a:cubicBezTo>
                <a:cubicBezTo>
                  <a:pt x="957" y="1147"/>
                  <a:pt x="953" y="1156"/>
                  <a:pt x="946" y="1163"/>
                </a:cubicBezTo>
                <a:cubicBezTo>
                  <a:pt x="936" y="1171"/>
                  <a:pt x="922" y="1174"/>
                  <a:pt x="910" y="1168"/>
                </a:cubicBezTo>
                <a:cubicBezTo>
                  <a:pt x="898" y="1163"/>
                  <a:pt x="890" y="1151"/>
                  <a:pt x="890" y="1138"/>
                </a:cubicBezTo>
                <a:cubicBezTo>
                  <a:pt x="890" y="1099"/>
                  <a:pt x="890" y="1099"/>
                  <a:pt x="890" y="1099"/>
                </a:cubicBezTo>
                <a:cubicBezTo>
                  <a:pt x="885" y="1098"/>
                  <a:pt x="879" y="1096"/>
                  <a:pt x="873" y="1095"/>
                </a:cubicBezTo>
                <a:cubicBezTo>
                  <a:pt x="842" y="1086"/>
                  <a:pt x="813" y="1069"/>
                  <a:pt x="792" y="1045"/>
                </a:cubicBezTo>
                <a:cubicBezTo>
                  <a:pt x="781" y="1032"/>
                  <a:pt x="772" y="1018"/>
                  <a:pt x="766" y="1003"/>
                </a:cubicBezTo>
                <a:cubicBezTo>
                  <a:pt x="765" y="999"/>
                  <a:pt x="763" y="995"/>
                  <a:pt x="762" y="991"/>
                </a:cubicBezTo>
                <a:cubicBezTo>
                  <a:pt x="761" y="987"/>
                  <a:pt x="760" y="983"/>
                  <a:pt x="759" y="979"/>
                </a:cubicBezTo>
                <a:cubicBezTo>
                  <a:pt x="759" y="973"/>
                  <a:pt x="760" y="966"/>
                  <a:pt x="763" y="961"/>
                </a:cubicBezTo>
                <a:cubicBezTo>
                  <a:pt x="769" y="949"/>
                  <a:pt x="782" y="942"/>
                  <a:pt x="796" y="943"/>
                </a:cubicBezTo>
                <a:cubicBezTo>
                  <a:pt x="809" y="944"/>
                  <a:pt x="820" y="953"/>
                  <a:pt x="825" y="966"/>
                </a:cubicBezTo>
                <a:cubicBezTo>
                  <a:pt x="826" y="969"/>
                  <a:pt x="827" y="973"/>
                  <a:pt x="828" y="977"/>
                </a:cubicBezTo>
                <a:cubicBezTo>
                  <a:pt x="830" y="981"/>
                  <a:pt x="831" y="985"/>
                  <a:pt x="833" y="988"/>
                </a:cubicBezTo>
                <a:cubicBezTo>
                  <a:pt x="837" y="995"/>
                  <a:pt x="842" y="1001"/>
                  <a:pt x="848" y="1007"/>
                </a:cubicBezTo>
                <a:cubicBezTo>
                  <a:pt x="860" y="1018"/>
                  <a:pt x="875" y="1026"/>
                  <a:pt x="890" y="1030"/>
                </a:cubicBezTo>
                <a:cubicBezTo>
                  <a:pt x="890" y="898"/>
                  <a:pt x="890" y="898"/>
                  <a:pt x="890" y="898"/>
                </a:cubicBezTo>
                <a:cubicBezTo>
                  <a:pt x="860" y="890"/>
                  <a:pt x="828" y="880"/>
                  <a:pt x="803" y="860"/>
                </a:cubicBezTo>
                <a:cubicBezTo>
                  <a:pt x="790" y="850"/>
                  <a:pt x="780" y="838"/>
                  <a:pt x="773" y="824"/>
                </a:cubicBezTo>
                <a:cubicBezTo>
                  <a:pt x="766" y="809"/>
                  <a:pt x="763" y="793"/>
                  <a:pt x="763" y="776"/>
                </a:cubicBezTo>
                <a:cubicBezTo>
                  <a:pt x="763" y="760"/>
                  <a:pt x="766" y="743"/>
                  <a:pt x="773" y="728"/>
                </a:cubicBezTo>
                <a:cubicBezTo>
                  <a:pt x="779" y="714"/>
                  <a:pt x="789" y="701"/>
                  <a:pt x="800" y="690"/>
                </a:cubicBezTo>
                <a:cubicBezTo>
                  <a:pt x="825" y="668"/>
                  <a:pt x="858" y="655"/>
                  <a:pt x="890" y="650"/>
                </a:cubicBezTo>
                <a:cubicBezTo>
                  <a:pt x="890" y="613"/>
                  <a:pt x="890" y="613"/>
                  <a:pt x="890" y="613"/>
                </a:cubicBezTo>
                <a:cubicBezTo>
                  <a:pt x="890" y="604"/>
                  <a:pt x="895" y="595"/>
                  <a:pt x="902" y="588"/>
                </a:cubicBezTo>
                <a:cubicBezTo>
                  <a:pt x="912" y="580"/>
                  <a:pt x="926" y="577"/>
                  <a:pt x="938" y="583"/>
                </a:cubicBezTo>
                <a:cubicBezTo>
                  <a:pt x="950" y="588"/>
                  <a:pt x="957" y="600"/>
                  <a:pt x="957" y="613"/>
                </a:cubicBezTo>
                <a:cubicBezTo>
                  <a:pt x="957" y="650"/>
                  <a:pt x="957" y="650"/>
                  <a:pt x="957" y="650"/>
                </a:cubicBezTo>
                <a:cubicBezTo>
                  <a:pt x="962" y="651"/>
                  <a:pt x="966" y="651"/>
                  <a:pt x="970" y="652"/>
                </a:cubicBezTo>
                <a:cubicBezTo>
                  <a:pt x="1003" y="658"/>
                  <a:pt x="1034" y="671"/>
                  <a:pt x="1058" y="694"/>
                </a:cubicBezTo>
                <a:cubicBezTo>
                  <a:pt x="1069" y="705"/>
                  <a:pt x="1078" y="719"/>
                  <a:pt x="1085" y="733"/>
                </a:cubicBezTo>
                <a:cubicBezTo>
                  <a:pt x="1086" y="737"/>
                  <a:pt x="1088" y="741"/>
                  <a:pt x="1089" y="745"/>
                </a:cubicBezTo>
                <a:cubicBezTo>
                  <a:pt x="1091" y="749"/>
                  <a:pt x="1092" y="753"/>
                  <a:pt x="1092" y="757"/>
                </a:cubicBezTo>
                <a:cubicBezTo>
                  <a:pt x="1093" y="763"/>
                  <a:pt x="1092" y="770"/>
                  <a:pt x="1090" y="776"/>
                </a:cubicBezTo>
                <a:cubicBezTo>
                  <a:pt x="1084" y="788"/>
                  <a:pt x="1071" y="796"/>
                  <a:pt x="1058" y="795"/>
                </a:cubicBezTo>
                <a:cubicBezTo>
                  <a:pt x="1045" y="795"/>
                  <a:pt x="1033" y="786"/>
                  <a:pt x="1028" y="774"/>
                </a:cubicBezTo>
                <a:cubicBezTo>
                  <a:pt x="1027" y="770"/>
                  <a:pt x="1026" y="766"/>
                  <a:pt x="1025" y="763"/>
                </a:cubicBezTo>
                <a:cubicBezTo>
                  <a:pt x="1023" y="759"/>
                  <a:pt x="1021" y="756"/>
                  <a:pt x="1019" y="752"/>
                </a:cubicBezTo>
                <a:cubicBezTo>
                  <a:pt x="1015" y="746"/>
                  <a:pt x="1010" y="740"/>
                  <a:pt x="1003" y="736"/>
                </a:cubicBezTo>
                <a:cubicBezTo>
                  <a:pt x="990" y="726"/>
                  <a:pt x="974" y="721"/>
                  <a:pt x="957" y="718"/>
                </a:cubicBezTo>
                <a:cubicBezTo>
                  <a:pt x="957" y="844"/>
                  <a:pt x="957" y="844"/>
                  <a:pt x="957" y="844"/>
                </a:cubicBezTo>
                <a:cubicBezTo>
                  <a:pt x="977" y="849"/>
                  <a:pt x="996" y="854"/>
                  <a:pt x="1015" y="861"/>
                </a:cubicBezTo>
                <a:cubicBezTo>
                  <a:pt x="1043" y="872"/>
                  <a:pt x="1069" y="889"/>
                  <a:pt x="1084" y="916"/>
                </a:cubicBezTo>
                <a:cubicBezTo>
                  <a:pt x="1082" y="912"/>
                  <a:pt x="1080" y="908"/>
                  <a:pt x="1084" y="916"/>
                </a:cubicBezTo>
                <a:cubicBezTo>
                  <a:pt x="1089" y="924"/>
                  <a:pt x="1087" y="920"/>
                  <a:pt x="1084" y="916"/>
                </a:cubicBezTo>
                <a:cubicBezTo>
                  <a:pt x="1097" y="938"/>
                  <a:pt x="1101" y="963"/>
                  <a:pt x="1098" y="988"/>
                </a:cubicBezTo>
                <a:close/>
                <a:moveTo>
                  <a:pt x="1098" y="988"/>
                </a:moveTo>
                <a:cubicBezTo>
                  <a:pt x="1098" y="988"/>
                  <a:pt x="1098" y="988"/>
                  <a:pt x="1098" y="988"/>
                </a:cubicBezTo>
              </a:path>
            </a:pathLst>
          </a:custGeom>
          <a:solidFill>
            <a:srgbClr val="0270D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97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7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8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1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2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7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8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83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4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87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8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1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2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5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6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9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00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3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04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2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0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1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2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5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6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9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0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28" grpId="0"/>
          <p:bldP spid="45" grpId="0"/>
          <p:bldP spid="50" grpId="0" animBg="1"/>
          <p:bldP spid="51" grpId="0" animBg="1"/>
          <p:bldP spid="52" grpId="0" animBg="1"/>
          <p:bldP spid="53" grpId="0" animBg="1"/>
          <p:bldP spid="56" grpId="0" animBg="1"/>
          <p:bldP spid="57" grpId="0" animBg="1"/>
          <p:bldP spid="58" grpId="0" animBg="1"/>
          <p:bldP spid="59" grpId="0" animBg="1"/>
          <p:bldP spid="62" grpId="0" animBg="1"/>
          <p:bldP spid="63" grpId="0" animBg="1"/>
          <p:bldP spid="64" grpId="0" animBg="1"/>
          <p:bldP spid="65" grpId="0" animBg="1"/>
          <p:bldP spid="73" grpId="0"/>
          <p:bldP spid="75" grpId="0"/>
          <p:bldP spid="76" grpId="0"/>
          <p:bldP spid="78" grpId="0"/>
          <p:bldP spid="80" grpId="0" animBg="1"/>
          <p:bldP spid="81" grpId="0" animBg="1"/>
          <p:bldP spid="82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2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28" grpId="0"/>
          <p:bldP spid="45" grpId="0"/>
          <p:bldP spid="50" grpId="0" animBg="1"/>
          <p:bldP spid="51" grpId="0" animBg="1"/>
          <p:bldP spid="52" grpId="0" animBg="1"/>
          <p:bldP spid="53" grpId="0" animBg="1"/>
          <p:bldP spid="56" grpId="0" animBg="1"/>
          <p:bldP spid="57" grpId="0" animBg="1"/>
          <p:bldP spid="58" grpId="0" animBg="1"/>
          <p:bldP spid="59" grpId="0" animBg="1"/>
          <p:bldP spid="62" grpId="0" animBg="1"/>
          <p:bldP spid="63" grpId="0" animBg="1"/>
          <p:bldP spid="64" grpId="0" animBg="1"/>
          <p:bldP spid="65" grpId="0" animBg="1"/>
          <p:bldP spid="73" grpId="0"/>
          <p:bldP spid="75" grpId="0"/>
          <p:bldP spid="76" grpId="0"/>
          <p:bldP spid="78" grpId="0"/>
          <p:bldP spid="80" grpId="0" animBg="1"/>
          <p:bldP spid="81" grpId="0" animBg="1"/>
          <p:bldP spid="82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矩形 79"/>
          <p:cNvSpPr/>
          <p:nvPr/>
        </p:nvSpPr>
        <p:spPr>
          <a:xfrm>
            <a:off x="0" y="1647306"/>
            <a:ext cx="12192000" cy="425819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ct val="0"/>
              </a:spcBef>
            </a:pPr>
            <a:endParaRPr lang="zh-CN" altLang="en-US" sz="2000" smtClean="0">
              <a:solidFill>
                <a:srgbClr val="222B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021838" y="544219"/>
            <a:ext cx="2148324" cy="6331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CN" altLang="en-US" sz="320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</a:t>
            </a:r>
            <a:r>
              <a:rPr lang="zh-CN" altLang="en-US" sz="320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思路</a:t>
            </a:r>
          </a:p>
        </p:txBody>
      </p:sp>
      <p:sp>
        <p:nvSpPr>
          <p:cNvPr id="41" name="矩形 40"/>
          <p:cNvSpPr/>
          <p:nvPr/>
        </p:nvSpPr>
        <p:spPr>
          <a:xfrm>
            <a:off x="2701485" y="3418349"/>
            <a:ext cx="1142922" cy="3965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CN" altLang="en-US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学做暖男</a:t>
            </a:r>
          </a:p>
        </p:txBody>
      </p:sp>
      <p:cxnSp>
        <p:nvCxnSpPr>
          <p:cNvPr id="42" name="直接连接符 41"/>
          <p:cNvCxnSpPr/>
          <p:nvPr/>
        </p:nvCxnSpPr>
        <p:spPr>
          <a:xfrm>
            <a:off x="3493264" y="3834071"/>
            <a:ext cx="198269" cy="0"/>
          </a:xfrm>
          <a:prstGeom prst="line">
            <a:avLst/>
          </a:prstGeom>
          <a:ln w="28575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PA_矩形 75"/>
          <p:cNvSpPr/>
          <p:nvPr>
            <p:custDataLst>
              <p:tags r:id="rId1"/>
            </p:custDataLst>
          </p:nvPr>
        </p:nvSpPr>
        <p:spPr>
          <a:xfrm>
            <a:off x="926908" y="3872205"/>
            <a:ext cx="2902849" cy="6524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美仑设计是集</a:t>
            </a:r>
            <a:r>
              <a:rPr lang="en-US" altLang="zh-CN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</a:t>
            </a:r>
            <a:r>
              <a:rPr lang="en-US" altLang="zh-CN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</a:t>
            </a:r>
            <a:r>
              <a:rPr lang="zh-CN" altLang="en-US" sz="1400" smtClean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endParaRPr lang="zh-CN" altLang="en-US" sz="14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Block Arc 6"/>
          <p:cNvSpPr/>
          <p:nvPr/>
        </p:nvSpPr>
        <p:spPr>
          <a:xfrm>
            <a:off x="4218133" y="1708224"/>
            <a:ext cx="1424243" cy="1424244"/>
          </a:xfrm>
          <a:prstGeom prst="blockArc">
            <a:avLst>
              <a:gd name="adj1" fmla="val 10800000"/>
              <a:gd name="adj2" fmla="val 5445255"/>
              <a:gd name="adj3" fmla="val 14593"/>
            </a:avLst>
          </a:prstGeom>
          <a:solidFill>
            <a:srgbClr val="027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Block Arc 7"/>
          <p:cNvSpPr/>
          <p:nvPr/>
        </p:nvSpPr>
        <p:spPr>
          <a:xfrm rot="10800000">
            <a:off x="4218134" y="2919976"/>
            <a:ext cx="1424243" cy="1424244"/>
          </a:xfrm>
          <a:prstGeom prst="blockArc">
            <a:avLst>
              <a:gd name="adj1" fmla="val 10800000"/>
              <a:gd name="adj2" fmla="val 5445255"/>
              <a:gd name="adj3" fmla="val 14593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Block Arc 8"/>
          <p:cNvSpPr/>
          <p:nvPr/>
        </p:nvSpPr>
        <p:spPr>
          <a:xfrm>
            <a:off x="5442237" y="2928823"/>
            <a:ext cx="1424243" cy="1424244"/>
          </a:xfrm>
          <a:prstGeom prst="blockArc">
            <a:avLst>
              <a:gd name="adj1" fmla="val 10800000"/>
              <a:gd name="adj2" fmla="val 5445255"/>
              <a:gd name="adj3" fmla="val 14593"/>
            </a:avLst>
          </a:prstGeom>
          <a:solidFill>
            <a:srgbClr val="027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Block Arc 9"/>
          <p:cNvSpPr/>
          <p:nvPr/>
        </p:nvSpPr>
        <p:spPr>
          <a:xfrm rot="10800000">
            <a:off x="5442238" y="4150694"/>
            <a:ext cx="1424243" cy="1424244"/>
          </a:xfrm>
          <a:prstGeom prst="blockArc">
            <a:avLst>
              <a:gd name="adj1" fmla="val 10800000"/>
              <a:gd name="adj2" fmla="val 5445255"/>
              <a:gd name="adj3" fmla="val 14593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Block Arc 10"/>
          <p:cNvSpPr/>
          <p:nvPr/>
        </p:nvSpPr>
        <p:spPr>
          <a:xfrm>
            <a:off x="6657496" y="4159540"/>
            <a:ext cx="1424243" cy="1424244"/>
          </a:xfrm>
          <a:prstGeom prst="blockArc">
            <a:avLst>
              <a:gd name="adj1" fmla="val 10800000"/>
              <a:gd name="adj2" fmla="val 5445255"/>
              <a:gd name="adj3" fmla="val 14593"/>
            </a:avLst>
          </a:prstGeom>
          <a:solidFill>
            <a:srgbClr val="027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Oval 11"/>
          <p:cNvSpPr/>
          <p:nvPr/>
        </p:nvSpPr>
        <p:spPr>
          <a:xfrm>
            <a:off x="4594098" y="2084189"/>
            <a:ext cx="672313" cy="672313"/>
          </a:xfrm>
          <a:prstGeom prst="ellipse">
            <a:avLst/>
          </a:prstGeom>
          <a:solidFill>
            <a:srgbClr val="027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Oval 12"/>
          <p:cNvSpPr/>
          <p:nvPr/>
        </p:nvSpPr>
        <p:spPr>
          <a:xfrm>
            <a:off x="4598520" y="3295941"/>
            <a:ext cx="672313" cy="672313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Oval 13"/>
          <p:cNvSpPr/>
          <p:nvPr/>
        </p:nvSpPr>
        <p:spPr>
          <a:xfrm>
            <a:off x="5822624" y="3304787"/>
            <a:ext cx="672313" cy="672313"/>
          </a:xfrm>
          <a:prstGeom prst="ellipse">
            <a:avLst/>
          </a:prstGeom>
          <a:solidFill>
            <a:srgbClr val="027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Oval 14"/>
          <p:cNvSpPr/>
          <p:nvPr/>
        </p:nvSpPr>
        <p:spPr>
          <a:xfrm>
            <a:off x="5822624" y="4535505"/>
            <a:ext cx="672313" cy="672313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Oval 15"/>
          <p:cNvSpPr/>
          <p:nvPr/>
        </p:nvSpPr>
        <p:spPr>
          <a:xfrm>
            <a:off x="7029040" y="4526658"/>
            <a:ext cx="672313" cy="672313"/>
          </a:xfrm>
          <a:prstGeom prst="ellipse">
            <a:avLst/>
          </a:prstGeom>
          <a:solidFill>
            <a:srgbClr val="027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6" name="Group 58"/>
          <p:cNvGrpSpPr/>
          <p:nvPr/>
        </p:nvGrpSpPr>
        <p:grpSpPr>
          <a:xfrm>
            <a:off x="4773238" y="3476409"/>
            <a:ext cx="314032" cy="271418"/>
            <a:chOff x="2563427" y="3717902"/>
            <a:chExt cx="439257" cy="324452"/>
          </a:xfrm>
          <a:solidFill>
            <a:schemeClr val="bg1"/>
          </a:solidFill>
        </p:grpSpPr>
        <p:sp>
          <p:nvSpPr>
            <p:cNvPr id="17" name="Freeform 92"/>
            <p:cNvSpPr>
              <a:spLocks/>
            </p:cNvSpPr>
            <p:nvPr/>
          </p:nvSpPr>
          <p:spPr bwMode="auto">
            <a:xfrm>
              <a:off x="2720660" y="3942523"/>
              <a:ext cx="127286" cy="99831"/>
            </a:xfrm>
            <a:custGeom>
              <a:avLst/>
              <a:gdLst>
                <a:gd name="T0" fmla="*/ 37 w 38"/>
                <a:gd name="T1" fmla="*/ 10 h 30"/>
                <a:gd name="T2" fmla="*/ 1 w 38"/>
                <a:gd name="T3" fmla="*/ 11 h 30"/>
                <a:gd name="T4" fmla="*/ 1 w 38"/>
                <a:gd name="T5" fmla="*/ 13 h 30"/>
                <a:gd name="T6" fmla="*/ 19 w 38"/>
                <a:gd name="T7" fmla="*/ 30 h 30"/>
                <a:gd name="T8" fmla="*/ 36 w 38"/>
                <a:gd name="T9" fmla="*/ 13 h 30"/>
                <a:gd name="T10" fmla="*/ 37 w 38"/>
                <a:gd name="T11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0">
                  <a:moveTo>
                    <a:pt x="37" y="10"/>
                  </a:moveTo>
                  <a:cubicBezTo>
                    <a:pt x="26" y="1"/>
                    <a:pt x="12" y="0"/>
                    <a:pt x="1" y="11"/>
                  </a:cubicBezTo>
                  <a:cubicBezTo>
                    <a:pt x="1" y="11"/>
                    <a:pt x="0" y="12"/>
                    <a:pt x="1" y="13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8" y="11"/>
                    <a:pt x="37" y="11"/>
                    <a:pt x="3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8" name="Freeform 93"/>
            <p:cNvSpPr>
              <a:spLocks/>
            </p:cNvSpPr>
            <p:nvPr/>
          </p:nvSpPr>
          <p:spPr bwMode="auto">
            <a:xfrm>
              <a:off x="2638300" y="3830213"/>
              <a:ext cx="292007" cy="129781"/>
            </a:xfrm>
            <a:custGeom>
              <a:avLst/>
              <a:gdLst>
                <a:gd name="T0" fmla="*/ 87 w 88"/>
                <a:gd name="T1" fmla="*/ 23 h 39"/>
                <a:gd name="T2" fmla="*/ 0 w 88"/>
                <a:gd name="T3" fmla="*/ 24 h 39"/>
                <a:gd name="T4" fmla="*/ 0 w 88"/>
                <a:gd name="T5" fmla="*/ 26 h 39"/>
                <a:gd name="T6" fmla="*/ 13 w 88"/>
                <a:gd name="T7" fmla="*/ 38 h 39"/>
                <a:gd name="T8" fmla="*/ 15 w 88"/>
                <a:gd name="T9" fmla="*/ 38 h 39"/>
                <a:gd name="T10" fmla="*/ 73 w 88"/>
                <a:gd name="T11" fmla="*/ 38 h 39"/>
                <a:gd name="T12" fmla="*/ 75 w 88"/>
                <a:gd name="T13" fmla="*/ 38 h 39"/>
                <a:gd name="T14" fmla="*/ 88 w 88"/>
                <a:gd name="T15" fmla="*/ 26 h 39"/>
                <a:gd name="T16" fmla="*/ 88 w 88"/>
                <a:gd name="T17" fmla="*/ 26 h 39"/>
                <a:gd name="T18" fmla="*/ 88 w 88"/>
                <a:gd name="T19" fmla="*/ 24 h 39"/>
                <a:gd name="T20" fmla="*/ 87 w 88"/>
                <a:gd name="T21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39">
                  <a:moveTo>
                    <a:pt x="87" y="23"/>
                  </a:moveTo>
                  <a:cubicBezTo>
                    <a:pt x="63" y="0"/>
                    <a:pt x="24" y="0"/>
                    <a:pt x="0" y="24"/>
                  </a:cubicBezTo>
                  <a:cubicBezTo>
                    <a:pt x="0" y="24"/>
                    <a:pt x="0" y="25"/>
                    <a:pt x="0" y="26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4" y="39"/>
                    <a:pt x="15" y="38"/>
                  </a:cubicBezTo>
                  <a:cubicBezTo>
                    <a:pt x="31" y="22"/>
                    <a:pt x="57" y="22"/>
                    <a:pt x="73" y="38"/>
                  </a:cubicBezTo>
                  <a:cubicBezTo>
                    <a:pt x="74" y="39"/>
                    <a:pt x="75" y="39"/>
                    <a:pt x="75" y="38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5"/>
                    <a:pt x="88" y="24"/>
                    <a:pt x="88" y="24"/>
                  </a:cubicBezTo>
                  <a:lnTo>
                    <a:pt x="87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19" name="Freeform 94"/>
            <p:cNvSpPr>
              <a:spLocks/>
            </p:cNvSpPr>
            <p:nvPr/>
          </p:nvSpPr>
          <p:spPr bwMode="auto">
            <a:xfrm>
              <a:off x="2563427" y="3717902"/>
              <a:ext cx="439257" cy="169713"/>
            </a:xfrm>
            <a:custGeom>
              <a:avLst/>
              <a:gdLst>
                <a:gd name="T0" fmla="*/ 131 w 132"/>
                <a:gd name="T1" fmla="*/ 36 h 51"/>
                <a:gd name="T2" fmla="*/ 131 w 132"/>
                <a:gd name="T3" fmla="*/ 36 h 51"/>
                <a:gd name="T4" fmla="*/ 1 w 132"/>
                <a:gd name="T5" fmla="*/ 36 h 51"/>
                <a:gd name="T6" fmla="*/ 1 w 132"/>
                <a:gd name="T7" fmla="*/ 38 h 51"/>
                <a:gd name="T8" fmla="*/ 14 w 132"/>
                <a:gd name="T9" fmla="*/ 51 h 51"/>
                <a:gd name="T10" fmla="*/ 16 w 132"/>
                <a:gd name="T11" fmla="*/ 51 h 51"/>
                <a:gd name="T12" fmla="*/ 116 w 132"/>
                <a:gd name="T13" fmla="*/ 51 h 51"/>
                <a:gd name="T14" fmla="*/ 118 w 132"/>
                <a:gd name="T15" fmla="*/ 51 h 51"/>
                <a:gd name="T16" fmla="*/ 131 w 132"/>
                <a:gd name="T17" fmla="*/ 38 h 51"/>
                <a:gd name="T18" fmla="*/ 131 w 132"/>
                <a:gd name="T19" fmla="*/ 38 h 51"/>
                <a:gd name="T20" fmla="*/ 131 w 132"/>
                <a:gd name="T21" fmla="*/ 3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1">
                  <a:moveTo>
                    <a:pt x="131" y="36"/>
                  </a:moveTo>
                  <a:cubicBezTo>
                    <a:pt x="131" y="36"/>
                    <a:pt x="131" y="36"/>
                    <a:pt x="131" y="36"/>
                  </a:cubicBezTo>
                  <a:cubicBezTo>
                    <a:pt x="95" y="0"/>
                    <a:pt x="37" y="0"/>
                    <a:pt x="1" y="36"/>
                  </a:cubicBezTo>
                  <a:cubicBezTo>
                    <a:pt x="0" y="37"/>
                    <a:pt x="0" y="37"/>
                    <a:pt x="1" y="38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14" y="51"/>
                    <a:pt x="15" y="51"/>
                    <a:pt x="16" y="51"/>
                  </a:cubicBezTo>
                  <a:cubicBezTo>
                    <a:pt x="43" y="23"/>
                    <a:pt x="89" y="23"/>
                    <a:pt x="116" y="51"/>
                  </a:cubicBezTo>
                  <a:cubicBezTo>
                    <a:pt x="117" y="51"/>
                    <a:pt x="118" y="51"/>
                    <a:pt x="118" y="51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2" y="37"/>
                    <a:pt x="132" y="36"/>
                    <a:pt x="13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20" name="Freeform 245"/>
          <p:cNvSpPr>
            <a:spLocks/>
          </p:cNvSpPr>
          <p:nvPr/>
        </p:nvSpPr>
        <p:spPr bwMode="auto">
          <a:xfrm>
            <a:off x="4752073" y="2262033"/>
            <a:ext cx="290960" cy="290958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grpSp>
        <p:nvGrpSpPr>
          <p:cNvPr id="21" name="Group 121"/>
          <p:cNvGrpSpPr/>
          <p:nvPr/>
        </p:nvGrpSpPr>
        <p:grpSpPr>
          <a:xfrm>
            <a:off x="6048320" y="4711499"/>
            <a:ext cx="247108" cy="332930"/>
            <a:chOff x="1982788" y="820738"/>
            <a:chExt cx="1060450" cy="1428750"/>
          </a:xfrm>
          <a:solidFill>
            <a:schemeClr val="bg1"/>
          </a:solidFill>
        </p:grpSpPr>
        <p:sp>
          <p:nvSpPr>
            <p:cNvPr id="22" name="Freeform 12"/>
            <p:cNvSpPr>
              <a:spLocks noEditPoints="1"/>
            </p:cNvSpPr>
            <p:nvPr/>
          </p:nvSpPr>
          <p:spPr bwMode="auto">
            <a:xfrm>
              <a:off x="2193926" y="1239838"/>
              <a:ext cx="682625" cy="590550"/>
            </a:xfrm>
            <a:custGeom>
              <a:avLst/>
              <a:gdLst/>
              <a:ahLst/>
              <a:cxnLst>
                <a:cxn ang="0">
                  <a:pos x="170" y="1"/>
                </a:cxn>
                <a:cxn ang="0">
                  <a:pos x="63" y="93"/>
                </a:cxn>
                <a:cxn ang="0">
                  <a:pos x="23" y="62"/>
                </a:cxn>
                <a:cxn ang="0">
                  <a:pos x="1" y="81"/>
                </a:cxn>
                <a:cxn ang="0">
                  <a:pos x="74" y="155"/>
                </a:cxn>
                <a:cxn ang="0">
                  <a:pos x="76" y="156"/>
                </a:cxn>
                <a:cxn ang="0">
                  <a:pos x="76" y="156"/>
                </a:cxn>
                <a:cxn ang="0">
                  <a:pos x="78" y="154"/>
                </a:cxn>
                <a:cxn ang="0">
                  <a:pos x="178" y="16"/>
                </a:cxn>
                <a:cxn ang="0">
                  <a:pos x="179" y="12"/>
                </a:cxn>
                <a:cxn ang="0">
                  <a:pos x="170" y="1"/>
                </a:cxn>
                <a:cxn ang="0">
                  <a:pos x="170" y="1"/>
                </a:cxn>
                <a:cxn ang="0">
                  <a:pos x="170" y="1"/>
                </a:cxn>
              </a:cxnLst>
              <a:rect l="0" t="0" r="r" b="b"/>
              <a:pathLst>
                <a:path w="180" h="156">
                  <a:moveTo>
                    <a:pt x="170" y="1"/>
                  </a:moveTo>
                  <a:cubicBezTo>
                    <a:pt x="117" y="33"/>
                    <a:pt x="79" y="75"/>
                    <a:pt x="63" y="93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22" y="61"/>
                    <a:pt x="0" y="80"/>
                    <a:pt x="1" y="81"/>
                  </a:cubicBezTo>
                  <a:cubicBezTo>
                    <a:pt x="74" y="155"/>
                    <a:pt x="74" y="155"/>
                    <a:pt x="74" y="155"/>
                  </a:cubicBezTo>
                  <a:cubicBezTo>
                    <a:pt x="74" y="155"/>
                    <a:pt x="75" y="156"/>
                    <a:pt x="76" y="156"/>
                  </a:cubicBezTo>
                  <a:cubicBezTo>
                    <a:pt x="76" y="156"/>
                    <a:pt x="76" y="156"/>
                    <a:pt x="76" y="156"/>
                  </a:cubicBezTo>
                  <a:cubicBezTo>
                    <a:pt x="77" y="156"/>
                    <a:pt x="78" y="155"/>
                    <a:pt x="78" y="154"/>
                  </a:cubicBezTo>
                  <a:cubicBezTo>
                    <a:pt x="90" y="124"/>
                    <a:pt x="129" y="61"/>
                    <a:pt x="178" y="16"/>
                  </a:cubicBezTo>
                  <a:cubicBezTo>
                    <a:pt x="179" y="15"/>
                    <a:pt x="180" y="13"/>
                    <a:pt x="179" y="12"/>
                  </a:cubicBezTo>
                  <a:cubicBezTo>
                    <a:pt x="179" y="12"/>
                    <a:pt x="171" y="0"/>
                    <a:pt x="170" y="1"/>
                  </a:cubicBezTo>
                  <a:close/>
                  <a:moveTo>
                    <a:pt x="170" y="1"/>
                  </a:moveTo>
                  <a:cubicBezTo>
                    <a:pt x="170" y="1"/>
                    <a:pt x="170" y="1"/>
                    <a:pt x="17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3" name="Freeform 13"/>
            <p:cNvSpPr>
              <a:spLocks noEditPoints="1"/>
            </p:cNvSpPr>
            <p:nvPr/>
          </p:nvSpPr>
          <p:spPr bwMode="auto">
            <a:xfrm>
              <a:off x="1982788" y="820738"/>
              <a:ext cx="1060450" cy="1428750"/>
            </a:xfrm>
            <a:custGeom>
              <a:avLst/>
              <a:gdLst/>
              <a:ahLst/>
              <a:cxnLst>
                <a:cxn ang="0">
                  <a:pos x="274" y="46"/>
                </a:cxn>
                <a:cxn ang="0">
                  <a:pos x="145" y="4"/>
                </a:cxn>
                <a:cxn ang="0">
                  <a:pos x="140" y="0"/>
                </a:cxn>
                <a:cxn ang="0">
                  <a:pos x="140" y="0"/>
                </a:cxn>
                <a:cxn ang="0">
                  <a:pos x="135" y="4"/>
                </a:cxn>
                <a:cxn ang="0">
                  <a:pos x="6" y="46"/>
                </a:cxn>
                <a:cxn ang="0">
                  <a:pos x="0" y="52"/>
                </a:cxn>
                <a:cxn ang="0">
                  <a:pos x="0" y="239"/>
                </a:cxn>
                <a:cxn ang="0">
                  <a:pos x="138" y="377"/>
                </a:cxn>
                <a:cxn ang="0">
                  <a:pos x="140" y="378"/>
                </a:cxn>
                <a:cxn ang="0">
                  <a:pos x="142" y="377"/>
                </a:cxn>
                <a:cxn ang="0">
                  <a:pos x="280" y="239"/>
                </a:cxn>
                <a:cxn ang="0">
                  <a:pos x="280" y="52"/>
                </a:cxn>
                <a:cxn ang="0">
                  <a:pos x="274" y="46"/>
                </a:cxn>
                <a:cxn ang="0">
                  <a:pos x="249" y="228"/>
                </a:cxn>
                <a:cxn ang="0">
                  <a:pos x="142" y="336"/>
                </a:cxn>
                <a:cxn ang="0">
                  <a:pos x="140" y="337"/>
                </a:cxn>
                <a:cxn ang="0">
                  <a:pos x="138" y="336"/>
                </a:cxn>
                <a:cxn ang="0">
                  <a:pos x="31" y="228"/>
                </a:cxn>
                <a:cxn ang="0">
                  <a:pos x="31" y="81"/>
                </a:cxn>
                <a:cxn ang="0">
                  <a:pos x="35" y="77"/>
                </a:cxn>
                <a:cxn ang="0">
                  <a:pos x="136" y="44"/>
                </a:cxn>
                <a:cxn ang="0">
                  <a:pos x="140" y="41"/>
                </a:cxn>
                <a:cxn ang="0">
                  <a:pos x="140" y="41"/>
                </a:cxn>
                <a:cxn ang="0">
                  <a:pos x="144" y="44"/>
                </a:cxn>
                <a:cxn ang="0">
                  <a:pos x="245" y="77"/>
                </a:cxn>
                <a:cxn ang="0">
                  <a:pos x="249" y="81"/>
                </a:cxn>
                <a:cxn ang="0">
                  <a:pos x="249" y="228"/>
                </a:cxn>
                <a:cxn ang="0">
                  <a:pos x="249" y="228"/>
                </a:cxn>
                <a:cxn ang="0">
                  <a:pos x="249" y="228"/>
                </a:cxn>
              </a:cxnLst>
              <a:rect l="0" t="0" r="r" b="b"/>
              <a:pathLst>
                <a:path w="280" h="378">
                  <a:moveTo>
                    <a:pt x="274" y="46"/>
                  </a:moveTo>
                  <a:cubicBezTo>
                    <a:pt x="164" y="46"/>
                    <a:pt x="145" y="4"/>
                    <a:pt x="145" y="4"/>
                  </a:cubicBezTo>
                  <a:cubicBezTo>
                    <a:pt x="144" y="2"/>
                    <a:pt x="142" y="0"/>
                    <a:pt x="140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38" y="0"/>
                    <a:pt x="136" y="2"/>
                    <a:pt x="135" y="4"/>
                  </a:cubicBezTo>
                  <a:cubicBezTo>
                    <a:pt x="135" y="4"/>
                    <a:pt x="116" y="46"/>
                    <a:pt x="6" y="46"/>
                  </a:cubicBezTo>
                  <a:cubicBezTo>
                    <a:pt x="3" y="46"/>
                    <a:pt x="0" y="49"/>
                    <a:pt x="0" y="52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0" y="316"/>
                    <a:pt x="132" y="375"/>
                    <a:pt x="138" y="377"/>
                  </a:cubicBezTo>
                  <a:cubicBezTo>
                    <a:pt x="139" y="377"/>
                    <a:pt x="139" y="378"/>
                    <a:pt x="140" y="378"/>
                  </a:cubicBezTo>
                  <a:cubicBezTo>
                    <a:pt x="141" y="378"/>
                    <a:pt x="142" y="377"/>
                    <a:pt x="142" y="377"/>
                  </a:cubicBezTo>
                  <a:cubicBezTo>
                    <a:pt x="148" y="375"/>
                    <a:pt x="280" y="316"/>
                    <a:pt x="280" y="239"/>
                  </a:cubicBezTo>
                  <a:cubicBezTo>
                    <a:pt x="280" y="52"/>
                    <a:pt x="280" y="52"/>
                    <a:pt x="280" y="52"/>
                  </a:cubicBezTo>
                  <a:cubicBezTo>
                    <a:pt x="280" y="49"/>
                    <a:pt x="277" y="46"/>
                    <a:pt x="274" y="46"/>
                  </a:cubicBezTo>
                  <a:close/>
                  <a:moveTo>
                    <a:pt x="249" y="228"/>
                  </a:moveTo>
                  <a:cubicBezTo>
                    <a:pt x="249" y="288"/>
                    <a:pt x="146" y="334"/>
                    <a:pt x="142" y="336"/>
                  </a:cubicBezTo>
                  <a:cubicBezTo>
                    <a:pt x="141" y="337"/>
                    <a:pt x="141" y="337"/>
                    <a:pt x="140" y="337"/>
                  </a:cubicBezTo>
                  <a:cubicBezTo>
                    <a:pt x="139" y="337"/>
                    <a:pt x="139" y="337"/>
                    <a:pt x="138" y="336"/>
                  </a:cubicBezTo>
                  <a:cubicBezTo>
                    <a:pt x="134" y="334"/>
                    <a:pt x="31" y="288"/>
                    <a:pt x="31" y="228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1" y="79"/>
                    <a:pt x="33" y="77"/>
                    <a:pt x="35" y="77"/>
                  </a:cubicBezTo>
                  <a:cubicBezTo>
                    <a:pt x="121" y="77"/>
                    <a:pt x="136" y="44"/>
                    <a:pt x="136" y="44"/>
                  </a:cubicBezTo>
                  <a:cubicBezTo>
                    <a:pt x="137" y="42"/>
                    <a:pt x="138" y="41"/>
                    <a:pt x="140" y="41"/>
                  </a:cubicBezTo>
                  <a:cubicBezTo>
                    <a:pt x="140" y="41"/>
                    <a:pt x="140" y="41"/>
                    <a:pt x="140" y="41"/>
                  </a:cubicBezTo>
                  <a:cubicBezTo>
                    <a:pt x="142" y="41"/>
                    <a:pt x="143" y="42"/>
                    <a:pt x="144" y="44"/>
                  </a:cubicBezTo>
                  <a:cubicBezTo>
                    <a:pt x="144" y="44"/>
                    <a:pt x="159" y="77"/>
                    <a:pt x="245" y="77"/>
                  </a:cubicBezTo>
                  <a:cubicBezTo>
                    <a:pt x="247" y="77"/>
                    <a:pt x="249" y="79"/>
                    <a:pt x="249" y="81"/>
                  </a:cubicBezTo>
                  <a:lnTo>
                    <a:pt x="249" y="228"/>
                  </a:lnTo>
                  <a:close/>
                  <a:moveTo>
                    <a:pt x="249" y="228"/>
                  </a:moveTo>
                  <a:cubicBezTo>
                    <a:pt x="249" y="228"/>
                    <a:pt x="249" y="228"/>
                    <a:pt x="249" y="22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24" name="Freeform 63"/>
          <p:cNvSpPr>
            <a:spLocks noEditPoints="1"/>
          </p:cNvSpPr>
          <p:nvPr/>
        </p:nvSpPr>
        <p:spPr bwMode="auto">
          <a:xfrm>
            <a:off x="7185796" y="4711499"/>
            <a:ext cx="337614" cy="245718"/>
          </a:xfrm>
          <a:custGeom>
            <a:avLst/>
            <a:gdLst/>
            <a:ahLst/>
            <a:cxnLst>
              <a:cxn ang="0">
                <a:pos x="62" y="57"/>
              </a:cxn>
              <a:cxn ang="0">
                <a:pos x="18" y="57"/>
              </a:cxn>
              <a:cxn ang="0">
                <a:pos x="0" y="39"/>
              </a:cxn>
              <a:cxn ang="0">
                <a:pos x="11" y="23"/>
              </a:cxn>
              <a:cxn ang="0">
                <a:pos x="11" y="21"/>
              </a:cxn>
              <a:cxn ang="0">
                <a:pos x="31" y="0"/>
              </a:cxn>
              <a:cxn ang="0">
                <a:pos x="50" y="13"/>
              </a:cxn>
              <a:cxn ang="0">
                <a:pos x="57" y="11"/>
              </a:cxn>
              <a:cxn ang="0">
                <a:pos x="67" y="21"/>
              </a:cxn>
              <a:cxn ang="0">
                <a:pos x="66" y="27"/>
              </a:cxn>
              <a:cxn ang="0">
                <a:pos x="78" y="42"/>
              </a:cxn>
              <a:cxn ang="0">
                <a:pos x="62" y="57"/>
              </a:cxn>
              <a:cxn ang="0">
                <a:pos x="51" y="31"/>
              </a:cxn>
              <a:cxn ang="0">
                <a:pos x="42" y="31"/>
              </a:cxn>
              <a:cxn ang="0">
                <a:pos x="42" y="17"/>
              </a:cxn>
              <a:cxn ang="0">
                <a:pos x="40" y="16"/>
              </a:cxn>
              <a:cxn ang="0">
                <a:pos x="33" y="16"/>
              </a:cxn>
              <a:cxn ang="0">
                <a:pos x="31" y="17"/>
              </a:cxn>
              <a:cxn ang="0">
                <a:pos x="31" y="31"/>
              </a:cxn>
              <a:cxn ang="0">
                <a:pos x="22" y="31"/>
              </a:cxn>
              <a:cxn ang="0">
                <a:pos x="21" y="33"/>
              </a:cxn>
              <a:cxn ang="0">
                <a:pos x="21" y="34"/>
              </a:cxn>
              <a:cxn ang="0">
                <a:pos x="36" y="48"/>
              </a:cxn>
              <a:cxn ang="0">
                <a:pos x="36" y="48"/>
              </a:cxn>
              <a:cxn ang="0">
                <a:pos x="37" y="48"/>
              </a:cxn>
              <a:cxn ang="0">
                <a:pos x="51" y="34"/>
              </a:cxn>
              <a:cxn ang="0">
                <a:pos x="52" y="33"/>
              </a:cxn>
              <a:cxn ang="0">
                <a:pos x="51" y="31"/>
              </a:cxn>
            </a:cxnLst>
            <a:rect l="0" t="0" r="r" b="b"/>
            <a:pathLst>
              <a:path w="78" h="57">
                <a:moveTo>
                  <a:pt x="62" y="57"/>
                </a:moveTo>
                <a:cubicBezTo>
                  <a:pt x="18" y="57"/>
                  <a:pt x="18" y="57"/>
                  <a:pt x="18" y="57"/>
                </a:cubicBezTo>
                <a:cubicBezTo>
                  <a:pt x="9" y="57"/>
                  <a:pt x="0" y="49"/>
                  <a:pt x="0" y="39"/>
                </a:cubicBezTo>
                <a:cubicBezTo>
                  <a:pt x="0" y="32"/>
                  <a:pt x="5" y="26"/>
                  <a:pt x="11" y="23"/>
                </a:cubicBezTo>
                <a:cubicBezTo>
                  <a:pt x="11" y="22"/>
                  <a:pt x="11" y="22"/>
                  <a:pt x="11" y="21"/>
                </a:cubicBezTo>
                <a:cubicBezTo>
                  <a:pt x="11" y="10"/>
                  <a:pt x="20" y="0"/>
                  <a:pt x="31" y="0"/>
                </a:cubicBezTo>
                <a:cubicBezTo>
                  <a:pt x="40" y="0"/>
                  <a:pt x="47" y="6"/>
                  <a:pt x="50" y="13"/>
                </a:cubicBezTo>
                <a:cubicBezTo>
                  <a:pt x="52" y="12"/>
                  <a:pt x="55" y="11"/>
                  <a:pt x="57" y="11"/>
                </a:cubicBezTo>
                <a:cubicBezTo>
                  <a:pt x="63" y="11"/>
                  <a:pt x="67" y="15"/>
                  <a:pt x="67" y="21"/>
                </a:cubicBezTo>
                <a:cubicBezTo>
                  <a:pt x="67" y="23"/>
                  <a:pt x="67" y="25"/>
                  <a:pt x="66" y="27"/>
                </a:cubicBezTo>
                <a:cubicBezTo>
                  <a:pt x="73" y="28"/>
                  <a:pt x="78" y="34"/>
                  <a:pt x="78" y="42"/>
                </a:cubicBezTo>
                <a:cubicBezTo>
                  <a:pt x="78" y="50"/>
                  <a:pt x="71" y="57"/>
                  <a:pt x="62" y="57"/>
                </a:cubicBezTo>
                <a:close/>
                <a:moveTo>
                  <a:pt x="51" y="31"/>
                </a:moveTo>
                <a:cubicBezTo>
                  <a:pt x="42" y="31"/>
                  <a:pt x="42" y="31"/>
                  <a:pt x="42" y="31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6"/>
                  <a:pt x="41" y="16"/>
                  <a:pt x="40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2" y="16"/>
                  <a:pt x="31" y="16"/>
                  <a:pt x="31" y="17"/>
                </a:cubicBezTo>
                <a:cubicBezTo>
                  <a:pt x="31" y="31"/>
                  <a:pt x="31" y="31"/>
                  <a:pt x="31" y="31"/>
                </a:cubicBezTo>
                <a:cubicBezTo>
                  <a:pt x="22" y="31"/>
                  <a:pt x="22" y="31"/>
                  <a:pt x="22" y="31"/>
                </a:cubicBezTo>
                <a:cubicBezTo>
                  <a:pt x="22" y="31"/>
                  <a:pt x="21" y="32"/>
                  <a:pt x="21" y="33"/>
                </a:cubicBezTo>
                <a:cubicBezTo>
                  <a:pt x="21" y="33"/>
                  <a:pt x="21" y="33"/>
                  <a:pt x="21" y="34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51" y="34"/>
                  <a:pt x="51" y="34"/>
                  <a:pt x="51" y="34"/>
                </a:cubicBezTo>
                <a:cubicBezTo>
                  <a:pt x="52" y="33"/>
                  <a:pt x="52" y="33"/>
                  <a:pt x="52" y="33"/>
                </a:cubicBezTo>
                <a:cubicBezTo>
                  <a:pt x="52" y="32"/>
                  <a:pt x="51" y="31"/>
                  <a:pt x="51" y="3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5" name="Freeform 57"/>
          <p:cNvSpPr>
            <a:spLocks noEditPoints="1"/>
          </p:cNvSpPr>
          <p:nvPr/>
        </p:nvSpPr>
        <p:spPr bwMode="auto">
          <a:xfrm>
            <a:off x="6032374" y="3517273"/>
            <a:ext cx="279000" cy="247340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57"/>
              </a:cxn>
              <a:cxn ang="0">
                <a:pos x="6" y="58"/>
              </a:cxn>
              <a:cxn ang="0">
                <a:pos x="4" y="58"/>
              </a:cxn>
              <a:cxn ang="0">
                <a:pos x="2" y="57"/>
              </a:cxn>
              <a:cxn ang="0">
                <a:pos x="2" y="9"/>
              </a:cxn>
              <a:cxn ang="0">
                <a:pos x="0" y="4"/>
              </a:cxn>
              <a:cxn ang="0">
                <a:pos x="5" y="0"/>
              </a:cxn>
              <a:cxn ang="0">
                <a:pos x="10" y="4"/>
              </a:cxn>
              <a:cxn ang="0">
                <a:pos x="7" y="9"/>
              </a:cxn>
              <a:cxn ang="0">
                <a:pos x="65" y="36"/>
              </a:cxn>
              <a:cxn ang="0">
                <a:pos x="63" y="38"/>
              </a:cxn>
              <a:cxn ang="0">
                <a:pos x="49" y="43"/>
              </a:cxn>
              <a:cxn ang="0">
                <a:pos x="31" y="37"/>
              </a:cxn>
              <a:cxn ang="0">
                <a:pos x="13" y="43"/>
              </a:cxn>
              <a:cxn ang="0">
                <a:pos x="12" y="43"/>
              </a:cxn>
              <a:cxn ang="0">
                <a:pos x="10" y="41"/>
              </a:cxn>
              <a:cxn ang="0">
                <a:pos x="10" y="13"/>
              </a:cxn>
              <a:cxn ang="0">
                <a:pos x="11" y="11"/>
              </a:cxn>
              <a:cxn ang="0">
                <a:pos x="14" y="9"/>
              </a:cxn>
              <a:cxn ang="0">
                <a:pos x="30" y="4"/>
              </a:cxn>
              <a:cxn ang="0">
                <a:pos x="46" y="9"/>
              </a:cxn>
              <a:cxn ang="0">
                <a:pos x="49" y="10"/>
              </a:cxn>
              <a:cxn ang="0">
                <a:pos x="63" y="4"/>
              </a:cxn>
              <a:cxn ang="0">
                <a:pos x="65" y="7"/>
              </a:cxn>
              <a:cxn ang="0">
                <a:pos x="65" y="36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66" name="矩形 65"/>
          <p:cNvSpPr/>
          <p:nvPr/>
        </p:nvSpPr>
        <p:spPr>
          <a:xfrm>
            <a:off x="4070788" y="4636438"/>
            <a:ext cx="1142922" cy="3965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CN" altLang="en-US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穿衣打扮</a:t>
            </a:r>
          </a:p>
        </p:txBody>
      </p:sp>
      <p:cxnSp>
        <p:nvCxnSpPr>
          <p:cNvPr id="67" name="直接连接符 66"/>
          <p:cNvCxnSpPr/>
          <p:nvPr/>
        </p:nvCxnSpPr>
        <p:spPr>
          <a:xfrm>
            <a:off x="4862567" y="5052160"/>
            <a:ext cx="198269" cy="0"/>
          </a:xfrm>
          <a:prstGeom prst="line">
            <a:avLst/>
          </a:prstGeom>
          <a:ln w="28575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PA_矩形 75"/>
          <p:cNvSpPr/>
          <p:nvPr>
            <p:custDataLst>
              <p:tags r:id="rId2"/>
            </p:custDataLst>
          </p:nvPr>
        </p:nvSpPr>
        <p:spPr>
          <a:xfrm>
            <a:off x="2296211" y="5090294"/>
            <a:ext cx="2902849" cy="6524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美仑设计是集</a:t>
            </a:r>
            <a:r>
              <a:rPr lang="en-US" altLang="zh-CN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</a:t>
            </a:r>
            <a:r>
              <a:rPr lang="en-US" altLang="zh-CN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</a:t>
            </a:r>
            <a:r>
              <a:rPr lang="zh-CN" altLang="en-US" sz="1400" smtClean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endParaRPr lang="zh-CN" altLang="en-US" sz="14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8324917" y="4554266"/>
            <a:ext cx="1142922" cy="3965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CN" altLang="en-US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抢先买单</a:t>
            </a:r>
          </a:p>
        </p:txBody>
      </p:sp>
      <p:cxnSp>
        <p:nvCxnSpPr>
          <p:cNvPr id="70" name="直接连接符 69"/>
          <p:cNvCxnSpPr/>
          <p:nvPr/>
        </p:nvCxnSpPr>
        <p:spPr>
          <a:xfrm>
            <a:off x="8432457" y="4978998"/>
            <a:ext cx="198269" cy="0"/>
          </a:xfrm>
          <a:prstGeom prst="line">
            <a:avLst/>
          </a:prstGeom>
          <a:ln w="28575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PA_矩形 75"/>
          <p:cNvSpPr/>
          <p:nvPr>
            <p:custDataLst>
              <p:tags r:id="rId3"/>
            </p:custDataLst>
          </p:nvPr>
        </p:nvSpPr>
        <p:spPr>
          <a:xfrm>
            <a:off x="8324917" y="5008122"/>
            <a:ext cx="2902849" cy="6524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美仑设计是集</a:t>
            </a:r>
            <a:r>
              <a:rPr lang="en-US" altLang="zh-CN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</a:t>
            </a:r>
            <a:r>
              <a:rPr lang="en-US" altLang="zh-CN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</a:t>
            </a:r>
            <a:r>
              <a:rPr lang="zh-CN" altLang="en-US" sz="1400" smtClean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endParaRPr lang="zh-CN" altLang="en-US" sz="14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7181995" y="2902184"/>
            <a:ext cx="1142922" cy="3965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CN" altLang="en-US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人傻钱多</a:t>
            </a:r>
          </a:p>
        </p:txBody>
      </p:sp>
      <p:cxnSp>
        <p:nvCxnSpPr>
          <p:cNvPr id="73" name="直接连接符 72"/>
          <p:cNvCxnSpPr/>
          <p:nvPr/>
        </p:nvCxnSpPr>
        <p:spPr>
          <a:xfrm>
            <a:off x="7289535" y="3326916"/>
            <a:ext cx="198269" cy="0"/>
          </a:xfrm>
          <a:prstGeom prst="line">
            <a:avLst/>
          </a:prstGeom>
          <a:ln w="28575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PA_矩形 75"/>
          <p:cNvSpPr/>
          <p:nvPr>
            <p:custDataLst>
              <p:tags r:id="rId4"/>
            </p:custDataLst>
          </p:nvPr>
        </p:nvSpPr>
        <p:spPr>
          <a:xfrm>
            <a:off x="7181995" y="3356040"/>
            <a:ext cx="2902849" cy="6524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美仑设计是集</a:t>
            </a:r>
            <a:r>
              <a:rPr lang="en-US" altLang="zh-CN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</a:t>
            </a:r>
            <a:r>
              <a:rPr lang="en-US" altLang="zh-CN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</a:t>
            </a:r>
            <a:r>
              <a:rPr lang="zh-CN" altLang="en-US" sz="1400" smtClean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endParaRPr lang="zh-CN" altLang="en-US" sz="14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5886118" y="1650498"/>
            <a:ext cx="1142922" cy="3965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CN" altLang="en-US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幽默风趣</a:t>
            </a:r>
          </a:p>
        </p:txBody>
      </p:sp>
      <p:cxnSp>
        <p:nvCxnSpPr>
          <p:cNvPr id="76" name="直接连接符 75"/>
          <p:cNvCxnSpPr/>
          <p:nvPr/>
        </p:nvCxnSpPr>
        <p:spPr>
          <a:xfrm>
            <a:off x="5993658" y="2075230"/>
            <a:ext cx="198269" cy="0"/>
          </a:xfrm>
          <a:prstGeom prst="line">
            <a:avLst/>
          </a:prstGeom>
          <a:ln w="28575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PA_矩形 75"/>
          <p:cNvSpPr/>
          <p:nvPr>
            <p:custDataLst>
              <p:tags r:id="rId5"/>
            </p:custDataLst>
          </p:nvPr>
        </p:nvSpPr>
        <p:spPr>
          <a:xfrm>
            <a:off x="5886118" y="2104354"/>
            <a:ext cx="2902849" cy="6524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美仑设计是集</a:t>
            </a:r>
            <a:r>
              <a:rPr lang="en-US" altLang="zh-CN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</a:t>
            </a:r>
            <a:r>
              <a:rPr lang="en-US" altLang="zh-CN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</a:t>
            </a:r>
            <a:r>
              <a:rPr lang="zh-CN" altLang="en-US" sz="1400" smtClean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endParaRPr lang="zh-CN" altLang="en-US" sz="14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4787885" y="907608"/>
            <a:ext cx="359250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7081247" y="907608"/>
            <a:ext cx="359250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72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1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2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9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0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3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4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8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87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8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2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5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6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9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00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2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3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04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7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08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1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2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2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5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6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9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0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3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4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2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7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8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1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2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2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5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6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2" presetClass="entr" presetSubtype="2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9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0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0" grpId="0" animBg="1"/>
          <p:bldP spid="30" grpId="0"/>
          <p:bldP spid="41" grpId="0"/>
          <p:bldP spid="43" grpId="0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65" grpId="0" animBg="1"/>
          <p:bldP spid="20" grpId="0" animBg="1"/>
          <p:bldP spid="24" grpId="0" animBg="1"/>
          <p:bldP spid="25" grpId="0" animBg="1"/>
          <p:bldP spid="66" grpId="0"/>
          <p:bldP spid="68" grpId="0"/>
          <p:bldP spid="69" grpId="0"/>
          <p:bldP spid="71" grpId="0"/>
          <p:bldP spid="72" grpId="0"/>
          <p:bldP spid="74" grpId="0"/>
          <p:bldP spid="75" grpId="0"/>
          <p:bldP spid="7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2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2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2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2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2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2" presetClass="entr" presetSubtype="2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9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0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0" grpId="0" animBg="1"/>
          <p:bldP spid="30" grpId="0"/>
          <p:bldP spid="41" grpId="0"/>
          <p:bldP spid="43" grpId="0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65" grpId="0" animBg="1"/>
          <p:bldP spid="20" grpId="0" animBg="1"/>
          <p:bldP spid="24" grpId="0" animBg="1"/>
          <p:bldP spid="25" grpId="0" animBg="1"/>
          <p:bldP spid="66" grpId="0"/>
          <p:bldP spid="68" grpId="0"/>
          <p:bldP spid="69" grpId="0"/>
          <p:bldP spid="71" grpId="0"/>
          <p:bldP spid="72" grpId="0"/>
          <p:bldP spid="74" grpId="0"/>
          <p:bldP spid="75" grpId="0"/>
          <p:bldP spid="77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矩形 93"/>
          <p:cNvSpPr/>
          <p:nvPr/>
        </p:nvSpPr>
        <p:spPr>
          <a:xfrm>
            <a:off x="0" y="1647306"/>
            <a:ext cx="12192000" cy="425819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ct val="0"/>
              </a:spcBef>
            </a:pPr>
            <a:endParaRPr lang="zh-CN" altLang="en-US" sz="2000" smtClean="0">
              <a:solidFill>
                <a:srgbClr val="222B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887265" y="550569"/>
            <a:ext cx="2417471" cy="6331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</a:pPr>
            <a:r>
              <a:rPr lang="zh-CN" altLang="en-US" sz="320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可行性</a:t>
            </a:r>
            <a:r>
              <a:rPr lang="zh-CN" altLang="en-US" sz="320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</a:t>
            </a:r>
          </a:p>
        </p:txBody>
      </p:sp>
      <p:sp>
        <p:nvSpPr>
          <p:cNvPr id="35" name="矩形 34"/>
          <p:cNvSpPr/>
          <p:nvPr/>
        </p:nvSpPr>
        <p:spPr>
          <a:xfrm>
            <a:off x="8399313" y="2428072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他</a:t>
            </a:r>
            <a:r>
              <a:rPr lang="zh-CN" altLang="en-US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r>
              <a:rPr lang="zh-CN" altLang="en-US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个单身</a:t>
            </a:r>
          </a:p>
        </p:txBody>
      </p:sp>
      <p:cxnSp>
        <p:nvCxnSpPr>
          <p:cNvPr id="36" name="直接连接符 35"/>
          <p:cNvCxnSpPr/>
          <p:nvPr/>
        </p:nvCxnSpPr>
        <p:spPr>
          <a:xfrm>
            <a:off x="8544895" y="2900337"/>
            <a:ext cx="314325" cy="0"/>
          </a:xfrm>
          <a:prstGeom prst="line">
            <a:avLst/>
          </a:prstGeom>
          <a:ln w="28575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PA_矩形 75"/>
          <p:cNvSpPr/>
          <p:nvPr>
            <p:custDataLst>
              <p:tags r:id="rId1"/>
            </p:custDataLst>
          </p:nvPr>
        </p:nvSpPr>
        <p:spPr>
          <a:xfrm>
            <a:off x="8399313" y="2916605"/>
            <a:ext cx="3114507" cy="105259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美仑设计是集</a:t>
            </a:r>
            <a:r>
              <a:rPr lang="en-US" altLang="zh-CN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</a:t>
            </a:r>
            <a:r>
              <a:rPr lang="en-US" altLang="zh-CN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培训于一体的专业</a:t>
            </a:r>
            <a:r>
              <a:rPr lang="en-US" altLang="zh-CN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服务提供商。</a:t>
            </a:r>
          </a:p>
        </p:txBody>
      </p:sp>
      <p:sp>
        <p:nvSpPr>
          <p:cNvPr id="26" name="Freeform 19"/>
          <p:cNvSpPr/>
          <p:nvPr/>
        </p:nvSpPr>
        <p:spPr>
          <a:xfrm rot="16200000">
            <a:off x="4777988" y="4775683"/>
            <a:ext cx="1313643" cy="1313645"/>
          </a:xfrm>
          <a:custGeom>
            <a:avLst/>
            <a:gdLst>
              <a:gd name="connsiteX0" fmla="*/ 0 w 1374771"/>
              <a:gd name="connsiteY0" fmla="*/ 1374773 h 1374773"/>
              <a:gd name="connsiteX1" fmla="*/ 6892 w 1374771"/>
              <a:gd name="connsiteY1" fmla="*/ 1238291 h 1374773"/>
              <a:gd name="connsiteX2" fmla="*/ 1238291 w 1374771"/>
              <a:gd name="connsiteY2" fmla="*/ 6892 h 1374773"/>
              <a:gd name="connsiteX3" fmla="*/ 1374771 w 1374771"/>
              <a:gd name="connsiteY3" fmla="*/ 0 h 1374773"/>
              <a:gd name="connsiteX4" fmla="*/ 1374771 w 1374771"/>
              <a:gd name="connsiteY4" fmla="*/ 785622 h 1374773"/>
              <a:gd name="connsiteX5" fmla="*/ 1259595 w 1374771"/>
              <a:gd name="connsiteY5" fmla="*/ 797233 h 1374773"/>
              <a:gd name="connsiteX6" fmla="*/ 797233 w 1374771"/>
              <a:gd name="connsiteY6" fmla="*/ 1259595 h 1374773"/>
              <a:gd name="connsiteX7" fmla="*/ 785622 w 1374771"/>
              <a:gd name="connsiteY7" fmla="*/ 1374773 h 1374773"/>
              <a:gd name="connsiteX8" fmla="*/ 0 w 1374771"/>
              <a:gd name="connsiteY8" fmla="*/ 1374773 h 1374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4771" h="1374773">
                <a:moveTo>
                  <a:pt x="0" y="1374773"/>
                </a:moveTo>
                <a:lnTo>
                  <a:pt x="6892" y="1238291"/>
                </a:lnTo>
                <a:cubicBezTo>
                  <a:pt x="72830" y="589009"/>
                  <a:pt x="589009" y="72830"/>
                  <a:pt x="1238291" y="6892"/>
                </a:cubicBezTo>
                <a:lnTo>
                  <a:pt x="1374771" y="0"/>
                </a:lnTo>
                <a:lnTo>
                  <a:pt x="1374771" y="785622"/>
                </a:lnTo>
                <a:lnTo>
                  <a:pt x="1259595" y="797233"/>
                </a:lnTo>
                <a:cubicBezTo>
                  <a:pt x="1027516" y="844723"/>
                  <a:pt x="844723" y="1027516"/>
                  <a:pt x="797233" y="1259595"/>
                </a:cubicBezTo>
                <a:lnTo>
                  <a:pt x="785622" y="1374773"/>
                </a:lnTo>
                <a:lnTo>
                  <a:pt x="0" y="1374773"/>
                </a:lnTo>
                <a:close/>
              </a:path>
            </a:pathLst>
          </a:custGeom>
          <a:solidFill>
            <a:srgbClr val="027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Freeform 18"/>
          <p:cNvSpPr/>
          <p:nvPr/>
        </p:nvSpPr>
        <p:spPr>
          <a:xfrm rot="16200000">
            <a:off x="6096002" y="4771316"/>
            <a:ext cx="1313643" cy="1322380"/>
          </a:xfrm>
          <a:custGeom>
            <a:avLst/>
            <a:gdLst>
              <a:gd name="connsiteX0" fmla="*/ 0 w 1374771"/>
              <a:gd name="connsiteY0" fmla="*/ 0 h 1374771"/>
              <a:gd name="connsiteX1" fmla="*/ 785622 w 1374771"/>
              <a:gd name="connsiteY1" fmla="*/ 0 h 1374771"/>
              <a:gd name="connsiteX2" fmla="*/ 797233 w 1374771"/>
              <a:gd name="connsiteY2" fmla="*/ 115176 h 1374771"/>
              <a:gd name="connsiteX3" fmla="*/ 1259595 w 1374771"/>
              <a:gd name="connsiteY3" fmla="*/ 577538 h 1374771"/>
              <a:gd name="connsiteX4" fmla="*/ 1374771 w 1374771"/>
              <a:gd name="connsiteY4" fmla="*/ 589149 h 1374771"/>
              <a:gd name="connsiteX5" fmla="*/ 1374771 w 1374771"/>
              <a:gd name="connsiteY5" fmla="*/ 1374771 h 1374771"/>
              <a:gd name="connsiteX6" fmla="*/ 1238291 w 1374771"/>
              <a:gd name="connsiteY6" fmla="*/ 1367879 h 1374771"/>
              <a:gd name="connsiteX7" fmla="*/ 6892 w 1374771"/>
              <a:gd name="connsiteY7" fmla="*/ 136480 h 1374771"/>
              <a:gd name="connsiteX8" fmla="*/ 0 w 1374771"/>
              <a:gd name="connsiteY8" fmla="*/ 0 h 1374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4771" h="1374771">
                <a:moveTo>
                  <a:pt x="0" y="0"/>
                </a:moveTo>
                <a:lnTo>
                  <a:pt x="785622" y="0"/>
                </a:lnTo>
                <a:lnTo>
                  <a:pt x="797233" y="115176"/>
                </a:lnTo>
                <a:cubicBezTo>
                  <a:pt x="844723" y="347255"/>
                  <a:pt x="1027516" y="530048"/>
                  <a:pt x="1259595" y="577538"/>
                </a:cubicBezTo>
                <a:lnTo>
                  <a:pt x="1374771" y="589149"/>
                </a:lnTo>
                <a:lnTo>
                  <a:pt x="1374771" y="1374771"/>
                </a:lnTo>
                <a:lnTo>
                  <a:pt x="1238291" y="1367879"/>
                </a:lnTo>
                <a:cubicBezTo>
                  <a:pt x="589009" y="1301941"/>
                  <a:pt x="72830" y="785762"/>
                  <a:pt x="6892" y="136480"/>
                </a:cubicBezTo>
                <a:lnTo>
                  <a:pt x="0" y="0"/>
                </a:lnTo>
                <a:close/>
              </a:path>
            </a:pathLst>
          </a:custGeom>
          <a:solidFill>
            <a:srgbClr val="027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Freeform 12"/>
          <p:cNvSpPr/>
          <p:nvPr/>
        </p:nvSpPr>
        <p:spPr>
          <a:xfrm rot="16200000">
            <a:off x="6100368" y="3463463"/>
            <a:ext cx="1313645" cy="1313643"/>
          </a:xfrm>
          <a:custGeom>
            <a:avLst/>
            <a:gdLst>
              <a:gd name="connsiteX0" fmla="*/ 0 w 1374773"/>
              <a:gd name="connsiteY0" fmla="*/ 1374771 h 1374771"/>
              <a:gd name="connsiteX1" fmla="*/ 0 w 1374773"/>
              <a:gd name="connsiteY1" fmla="*/ 589149 h 1374771"/>
              <a:gd name="connsiteX2" fmla="*/ 115178 w 1374773"/>
              <a:gd name="connsiteY2" fmla="*/ 577538 h 1374771"/>
              <a:gd name="connsiteX3" fmla="*/ 577540 w 1374773"/>
              <a:gd name="connsiteY3" fmla="*/ 115176 h 1374771"/>
              <a:gd name="connsiteX4" fmla="*/ 589151 w 1374773"/>
              <a:gd name="connsiteY4" fmla="*/ 0 h 1374771"/>
              <a:gd name="connsiteX5" fmla="*/ 1374773 w 1374773"/>
              <a:gd name="connsiteY5" fmla="*/ 0 h 1374771"/>
              <a:gd name="connsiteX6" fmla="*/ 1367881 w 1374773"/>
              <a:gd name="connsiteY6" fmla="*/ 136480 h 1374771"/>
              <a:gd name="connsiteX7" fmla="*/ 136482 w 1374773"/>
              <a:gd name="connsiteY7" fmla="*/ 1367879 h 1374771"/>
              <a:gd name="connsiteX8" fmla="*/ 0 w 1374773"/>
              <a:gd name="connsiteY8" fmla="*/ 1374771 h 1374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4773" h="1374771">
                <a:moveTo>
                  <a:pt x="0" y="1374771"/>
                </a:moveTo>
                <a:lnTo>
                  <a:pt x="0" y="589149"/>
                </a:lnTo>
                <a:lnTo>
                  <a:pt x="115178" y="577538"/>
                </a:lnTo>
                <a:cubicBezTo>
                  <a:pt x="347257" y="530048"/>
                  <a:pt x="530050" y="347255"/>
                  <a:pt x="577540" y="115176"/>
                </a:cubicBezTo>
                <a:lnTo>
                  <a:pt x="589151" y="0"/>
                </a:lnTo>
                <a:lnTo>
                  <a:pt x="1374773" y="0"/>
                </a:lnTo>
                <a:lnTo>
                  <a:pt x="1367881" y="136480"/>
                </a:lnTo>
                <a:cubicBezTo>
                  <a:pt x="1301943" y="785762"/>
                  <a:pt x="785764" y="1301941"/>
                  <a:pt x="136482" y="1367879"/>
                </a:cubicBezTo>
                <a:lnTo>
                  <a:pt x="0" y="137477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Freeform 30"/>
          <p:cNvSpPr/>
          <p:nvPr/>
        </p:nvSpPr>
        <p:spPr>
          <a:xfrm rot="16200000">
            <a:off x="4777988" y="2900512"/>
            <a:ext cx="1313643" cy="1313645"/>
          </a:xfrm>
          <a:custGeom>
            <a:avLst/>
            <a:gdLst>
              <a:gd name="connsiteX0" fmla="*/ 0 w 1374771"/>
              <a:gd name="connsiteY0" fmla="*/ 1374773 h 1374773"/>
              <a:gd name="connsiteX1" fmla="*/ 6892 w 1374771"/>
              <a:gd name="connsiteY1" fmla="*/ 1238291 h 1374773"/>
              <a:gd name="connsiteX2" fmla="*/ 1238291 w 1374771"/>
              <a:gd name="connsiteY2" fmla="*/ 6892 h 1374773"/>
              <a:gd name="connsiteX3" fmla="*/ 1374771 w 1374771"/>
              <a:gd name="connsiteY3" fmla="*/ 0 h 1374773"/>
              <a:gd name="connsiteX4" fmla="*/ 1374771 w 1374771"/>
              <a:gd name="connsiteY4" fmla="*/ 785622 h 1374773"/>
              <a:gd name="connsiteX5" fmla="*/ 1259595 w 1374771"/>
              <a:gd name="connsiteY5" fmla="*/ 797233 h 1374773"/>
              <a:gd name="connsiteX6" fmla="*/ 797233 w 1374771"/>
              <a:gd name="connsiteY6" fmla="*/ 1259595 h 1374773"/>
              <a:gd name="connsiteX7" fmla="*/ 785622 w 1374771"/>
              <a:gd name="connsiteY7" fmla="*/ 1374773 h 1374773"/>
              <a:gd name="connsiteX8" fmla="*/ 0 w 1374771"/>
              <a:gd name="connsiteY8" fmla="*/ 1374773 h 1374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4771" h="1374773">
                <a:moveTo>
                  <a:pt x="0" y="1374773"/>
                </a:moveTo>
                <a:lnTo>
                  <a:pt x="6892" y="1238291"/>
                </a:lnTo>
                <a:cubicBezTo>
                  <a:pt x="72830" y="589009"/>
                  <a:pt x="589009" y="72830"/>
                  <a:pt x="1238291" y="6892"/>
                </a:cubicBezTo>
                <a:lnTo>
                  <a:pt x="1374771" y="0"/>
                </a:lnTo>
                <a:lnTo>
                  <a:pt x="1374771" y="785622"/>
                </a:lnTo>
                <a:lnTo>
                  <a:pt x="1259595" y="797233"/>
                </a:lnTo>
                <a:cubicBezTo>
                  <a:pt x="1027516" y="844723"/>
                  <a:pt x="844723" y="1027516"/>
                  <a:pt x="797233" y="1259595"/>
                </a:cubicBezTo>
                <a:lnTo>
                  <a:pt x="785622" y="1374773"/>
                </a:lnTo>
                <a:lnTo>
                  <a:pt x="0" y="137477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Freeform 10"/>
          <p:cNvSpPr/>
          <p:nvPr/>
        </p:nvSpPr>
        <p:spPr>
          <a:xfrm rot="16200000">
            <a:off x="4777987" y="3463462"/>
            <a:ext cx="1313645" cy="1313645"/>
          </a:xfrm>
          <a:custGeom>
            <a:avLst/>
            <a:gdLst>
              <a:gd name="connsiteX0" fmla="*/ 0 w 1374773"/>
              <a:gd name="connsiteY0" fmla="*/ 785622 h 1374773"/>
              <a:gd name="connsiteX1" fmla="*/ 0 w 1374773"/>
              <a:gd name="connsiteY1" fmla="*/ 0 h 1374773"/>
              <a:gd name="connsiteX2" fmla="*/ 136482 w 1374773"/>
              <a:gd name="connsiteY2" fmla="*/ 6892 h 1374773"/>
              <a:gd name="connsiteX3" fmla="*/ 1367881 w 1374773"/>
              <a:gd name="connsiteY3" fmla="*/ 1238291 h 1374773"/>
              <a:gd name="connsiteX4" fmla="*/ 1374773 w 1374773"/>
              <a:gd name="connsiteY4" fmla="*/ 1374773 h 1374773"/>
              <a:gd name="connsiteX5" fmla="*/ 589151 w 1374773"/>
              <a:gd name="connsiteY5" fmla="*/ 1374773 h 1374773"/>
              <a:gd name="connsiteX6" fmla="*/ 577540 w 1374773"/>
              <a:gd name="connsiteY6" fmla="*/ 1259595 h 1374773"/>
              <a:gd name="connsiteX7" fmla="*/ 115178 w 1374773"/>
              <a:gd name="connsiteY7" fmla="*/ 797233 h 1374773"/>
              <a:gd name="connsiteX8" fmla="*/ 0 w 1374773"/>
              <a:gd name="connsiteY8" fmla="*/ 785622 h 1374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4773" h="1374773">
                <a:moveTo>
                  <a:pt x="0" y="785622"/>
                </a:moveTo>
                <a:lnTo>
                  <a:pt x="0" y="0"/>
                </a:lnTo>
                <a:lnTo>
                  <a:pt x="136482" y="6892"/>
                </a:lnTo>
                <a:cubicBezTo>
                  <a:pt x="785764" y="72830"/>
                  <a:pt x="1301943" y="589009"/>
                  <a:pt x="1367881" y="1238291"/>
                </a:cubicBezTo>
                <a:lnTo>
                  <a:pt x="1374773" y="1374773"/>
                </a:lnTo>
                <a:lnTo>
                  <a:pt x="589151" y="1374773"/>
                </a:lnTo>
                <a:lnTo>
                  <a:pt x="577540" y="1259595"/>
                </a:lnTo>
                <a:cubicBezTo>
                  <a:pt x="530050" y="1027516"/>
                  <a:pt x="347257" y="844723"/>
                  <a:pt x="115178" y="797233"/>
                </a:cubicBezTo>
                <a:lnTo>
                  <a:pt x="0" y="785622"/>
                </a:lnTo>
                <a:close/>
              </a:path>
            </a:pathLst>
          </a:custGeom>
          <a:solidFill>
            <a:srgbClr val="027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Freeform 31"/>
          <p:cNvSpPr/>
          <p:nvPr/>
        </p:nvSpPr>
        <p:spPr>
          <a:xfrm rot="16200000">
            <a:off x="6090209" y="2900513"/>
            <a:ext cx="1313643" cy="1313643"/>
          </a:xfrm>
          <a:custGeom>
            <a:avLst/>
            <a:gdLst>
              <a:gd name="connsiteX0" fmla="*/ 0 w 1374771"/>
              <a:gd name="connsiteY0" fmla="*/ 0 h 1374771"/>
              <a:gd name="connsiteX1" fmla="*/ 785622 w 1374771"/>
              <a:gd name="connsiteY1" fmla="*/ 0 h 1374771"/>
              <a:gd name="connsiteX2" fmla="*/ 797233 w 1374771"/>
              <a:gd name="connsiteY2" fmla="*/ 115176 h 1374771"/>
              <a:gd name="connsiteX3" fmla="*/ 1259595 w 1374771"/>
              <a:gd name="connsiteY3" fmla="*/ 577538 h 1374771"/>
              <a:gd name="connsiteX4" fmla="*/ 1374771 w 1374771"/>
              <a:gd name="connsiteY4" fmla="*/ 589149 h 1374771"/>
              <a:gd name="connsiteX5" fmla="*/ 1374771 w 1374771"/>
              <a:gd name="connsiteY5" fmla="*/ 1374771 h 1374771"/>
              <a:gd name="connsiteX6" fmla="*/ 1238291 w 1374771"/>
              <a:gd name="connsiteY6" fmla="*/ 1367879 h 1374771"/>
              <a:gd name="connsiteX7" fmla="*/ 6892 w 1374771"/>
              <a:gd name="connsiteY7" fmla="*/ 136480 h 1374771"/>
              <a:gd name="connsiteX8" fmla="*/ 0 w 1374771"/>
              <a:gd name="connsiteY8" fmla="*/ 0 h 1374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4771" h="1374771">
                <a:moveTo>
                  <a:pt x="0" y="0"/>
                </a:moveTo>
                <a:lnTo>
                  <a:pt x="785622" y="0"/>
                </a:lnTo>
                <a:lnTo>
                  <a:pt x="797233" y="115176"/>
                </a:lnTo>
                <a:cubicBezTo>
                  <a:pt x="844723" y="347255"/>
                  <a:pt x="1027516" y="530048"/>
                  <a:pt x="1259595" y="577538"/>
                </a:cubicBezTo>
                <a:lnTo>
                  <a:pt x="1374771" y="589149"/>
                </a:lnTo>
                <a:lnTo>
                  <a:pt x="1374771" y="1374771"/>
                </a:lnTo>
                <a:lnTo>
                  <a:pt x="1238291" y="1367879"/>
                </a:lnTo>
                <a:cubicBezTo>
                  <a:pt x="589009" y="1301941"/>
                  <a:pt x="72830" y="785762"/>
                  <a:pt x="6892" y="136480"/>
                </a:cubicBezTo>
                <a:lnTo>
                  <a:pt x="0" y="0"/>
                </a:lnTo>
                <a:close/>
              </a:path>
            </a:pathLst>
          </a:custGeom>
          <a:solidFill>
            <a:srgbClr val="027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Freeform 32"/>
          <p:cNvSpPr/>
          <p:nvPr/>
        </p:nvSpPr>
        <p:spPr>
          <a:xfrm rot="16200000">
            <a:off x="6090208" y="1588292"/>
            <a:ext cx="1313645" cy="1313643"/>
          </a:xfrm>
          <a:custGeom>
            <a:avLst/>
            <a:gdLst>
              <a:gd name="connsiteX0" fmla="*/ 0 w 1374773"/>
              <a:gd name="connsiteY0" fmla="*/ 1374771 h 1374771"/>
              <a:gd name="connsiteX1" fmla="*/ 0 w 1374773"/>
              <a:gd name="connsiteY1" fmla="*/ 589149 h 1374771"/>
              <a:gd name="connsiteX2" fmla="*/ 115178 w 1374773"/>
              <a:gd name="connsiteY2" fmla="*/ 577538 h 1374771"/>
              <a:gd name="connsiteX3" fmla="*/ 577540 w 1374773"/>
              <a:gd name="connsiteY3" fmla="*/ 115176 h 1374771"/>
              <a:gd name="connsiteX4" fmla="*/ 589151 w 1374773"/>
              <a:gd name="connsiteY4" fmla="*/ 0 h 1374771"/>
              <a:gd name="connsiteX5" fmla="*/ 1374773 w 1374773"/>
              <a:gd name="connsiteY5" fmla="*/ 0 h 1374771"/>
              <a:gd name="connsiteX6" fmla="*/ 1367881 w 1374773"/>
              <a:gd name="connsiteY6" fmla="*/ 136480 h 1374771"/>
              <a:gd name="connsiteX7" fmla="*/ 136482 w 1374773"/>
              <a:gd name="connsiteY7" fmla="*/ 1367879 h 1374771"/>
              <a:gd name="connsiteX8" fmla="*/ 0 w 1374773"/>
              <a:gd name="connsiteY8" fmla="*/ 1374771 h 1374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4773" h="1374771">
                <a:moveTo>
                  <a:pt x="0" y="1374771"/>
                </a:moveTo>
                <a:lnTo>
                  <a:pt x="0" y="589149"/>
                </a:lnTo>
                <a:lnTo>
                  <a:pt x="115178" y="577538"/>
                </a:lnTo>
                <a:cubicBezTo>
                  <a:pt x="347257" y="530048"/>
                  <a:pt x="530050" y="347255"/>
                  <a:pt x="577540" y="115176"/>
                </a:cubicBezTo>
                <a:lnTo>
                  <a:pt x="589151" y="0"/>
                </a:lnTo>
                <a:lnTo>
                  <a:pt x="1374773" y="0"/>
                </a:lnTo>
                <a:lnTo>
                  <a:pt x="1367881" y="136480"/>
                </a:lnTo>
                <a:cubicBezTo>
                  <a:pt x="1301943" y="785762"/>
                  <a:pt x="785764" y="1301941"/>
                  <a:pt x="136482" y="1367879"/>
                </a:cubicBezTo>
                <a:lnTo>
                  <a:pt x="0" y="1374771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Freeform 33"/>
          <p:cNvSpPr/>
          <p:nvPr/>
        </p:nvSpPr>
        <p:spPr>
          <a:xfrm rot="16200000">
            <a:off x="4777987" y="1588291"/>
            <a:ext cx="1313645" cy="1313645"/>
          </a:xfrm>
          <a:custGeom>
            <a:avLst/>
            <a:gdLst>
              <a:gd name="connsiteX0" fmla="*/ 0 w 1374773"/>
              <a:gd name="connsiteY0" fmla="*/ 785622 h 1374773"/>
              <a:gd name="connsiteX1" fmla="*/ 0 w 1374773"/>
              <a:gd name="connsiteY1" fmla="*/ 0 h 1374773"/>
              <a:gd name="connsiteX2" fmla="*/ 136482 w 1374773"/>
              <a:gd name="connsiteY2" fmla="*/ 6892 h 1374773"/>
              <a:gd name="connsiteX3" fmla="*/ 1367881 w 1374773"/>
              <a:gd name="connsiteY3" fmla="*/ 1238291 h 1374773"/>
              <a:gd name="connsiteX4" fmla="*/ 1374773 w 1374773"/>
              <a:gd name="connsiteY4" fmla="*/ 1374773 h 1374773"/>
              <a:gd name="connsiteX5" fmla="*/ 589151 w 1374773"/>
              <a:gd name="connsiteY5" fmla="*/ 1374773 h 1374773"/>
              <a:gd name="connsiteX6" fmla="*/ 577540 w 1374773"/>
              <a:gd name="connsiteY6" fmla="*/ 1259595 h 1374773"/>
              <a:gd name="connsiteX7" fmla="*/ 115178 w 1374773"/>
              <a:gd name="connsiteY7" fmla="*/ 797233 h 1374773"/>
              <a:gd name="connsiteX8" fmla="*/ 0 w 1374773"/>
              <a:gd name="connsiteY8" fmla="*/ 785622 h 1374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4773" h="1374773">
                <a:moveTo>
                  <a:pt x="0" y="785622"/>
                </a:moveTo>
                <a:lnTo>
                  <a:pt x="0" y="0"/>
                </a:lnTo>
                <a:lnTo>
                  <a:pt x="136482" y="6892"/>
                </a:lnTo>
                <a:cubicBezTo>
                  <a:pt x="785764" y="72830"/>
                  <a:pt x="1301943" y="589009"/>
                  <a:pt x="1367881" y="1238291"/>
                </a:cubicBezTo>
                <a:lnTo>
                  <a:pt x="1374773" y="1374773"/>
                </a:lnTo>
                <a:lnTo>
                  <a:pt x="589151" y="1374773"/>
                </a:lnTo>
                <a:lnTo>
                  <a:pt x="577540" y="1259595"/>
                </a:lnTo>
                <a:cubicBezTo>
                  <a:pt x="530050" y="1027516"/>
                  <a:pt x="347257" y="844723"/>
                  <a:pt x="115178" y="797233"/>
                </a:cubicBezTo>
                <a:lnTo>
                  <a:pt x="0" y="785622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36"/>
          <p:cNvSpPr txBox="1"/>
          <p:nvPr/>
        </p:nvSpPr>
        <p:spPr>
          <a:xfrm>
            <a:off x="4986540" y="2500401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01</a:t>
            </a:r>
            <a:endParaRPr lang="en-US" sz="28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2" name="TextBox 37"/>
          <p:cNvSpPr txBox="1"/>
          <p:nvPr/>
        </p:nvSpPr>
        <p:spPr>
          <a:xfrm>
            <a:off x="6757190" y="2944622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02</a:t>
            </a:r>
            <a:endParaRPr lang="en-US" sz="28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3" name="TextBox 38"/>
          <p:cNvSpPr txBox="1"/>
          <p:nvPr/>
        </p:nvSpPr>
        <p:spPr>
          <a:xfrm>
            <a:off x="6757190" y="4362989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03</a:t>
            </a:r>
            <a:endParaRPr lang="en-US" sz="28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4" name="TextBox 39"/>
          <p:cNvSpPr txBox="1"/>
          <p:nvPr/>
        </p:nvSpPr>
        <p:spPr>
          <a:xfrm>
            <a:off x="4986540" y="4798450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04</a:t>
            </a:r>
            <a:endParaRPr lang="en-US" sz="28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5" name="Oval 41"/>
          <p:cNvSpPr/>
          <p:nvPr/>
        </p:nvSpPr>
        <p:spPr>
          <a:xfrm>
            <a:off x="3995796" y="2016602"/>
            <a:ext cx="561607" cy="561607"/>
          </a:xfrm>
          <a:prstGeom prst="ellipse">
            <a:avLst/>
          </a:prstGeom>
          <a:solidFill>
            <a:srgbClr val="027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Oval 43"/>
          <p:cNvSpPr/>
          <p:nvPr/>
        </p:nvSpPr>
        <p:spPr>
          <a:xfrm>
            <a:off x="3995796" y="4225116"/>
            <a:ext cx="561607" cy="561607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sz="1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Oval 45"/>
          <p:cNvSpPr/>
          <p:nvPr/>
        </p:nvSpPr>
        <p:spPr>
          <a:xfrm>
            <a:off x="7837706" y="2460823"/>
            <a:ext cx="561607" cy="561607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1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Oval 47"/>
          <p:cNvSpPr/>
          <p:nvPr/>
        </p:nvSpPr>
        <p:spPr>
          <a:xfrm>
            <a:off x="7837706" y="4362988"/>
            <a:ext cx="561607" cy="561607"/>
          </a:xfrm>
          <a:prstGeom prst="ellipse">
            <a:avLst/>
          </a:prstGeom>
          <a:solidFill>
            <a:srgbClr val="027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1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83" name="直接连接符 82"/>
          <p:cNvCxnSpPr/>
          <p:nvPr/>
        </p:nvCxnSpPr>
        <p:spPr>
          <a:xfrm>
            <a:off x="4411421" y="867162"/>
            <a:ext cx="359250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接连接符 83"/>
          <p:cNvCxnSpPr/>
          <p:nvPr/>
        </p:nvCxnSpPr>
        <p:spPr>
          <a:xfrm>
            <a:off x="7162982" y="867162"/>
            <a:ext cx="359250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矩形 84"/>
          <p:cNvSpPr/>
          <p:nvPr/>
        </p:nvSpPr>
        <p:spPr>
          <a:xfrm>
            <a:off x="8399313" y="4362988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你是</a:t>
            </a:r>
            <a:r>
              <a:rPr lang="zh-CN" altLang="en-US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个单身</a:t>
            </a:r>
          </a:p>
        </p:txBody>
      </p:sp>
      <p:cxnSp>
        <p:nvCxnSpPr>
          <p:cNvPr id="86" name="直接连接符 85"/>
          <p:cNvCxnSpPr/>
          <p:nvPr/>
        </p:nvCxnSpPr>
        <p:spPr>
          <a:xfrm>
            <a:off x="8544895" y="4835253"/>
            <a:ext cx="314325" cy="0"/>
          </a:xfrm>
          <a:prstGeom prst="line">
            <a:avLst/>
          </a:prstGeom>
          <a:ln w="28575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PA_矩形 75"/>
          <p:cNvSpPr/>
          <p:nvPr>
            <p:custDataLst>
              <p:tags r:id="rId2"/>
            </p:custDataLst>
          </p:nvPr>
        </p:nvSpPr>
        <p:spPr>
          <a:xfrm>
            <a:off x="8399313" y="4851521"/>
            <a:ext cx="3114507" cy="105259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美仑设计是集</a:t>
            </a:r>
            <a:r>
              <a:rPr lang="en-US" altLang="zh-CN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</a:t>
            </a:r>
            <a:r>
              <a:rPr lang="en-US" altLang="zh-CN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培训于一体的专业</a:t>
            </a:r>
            <a:r>
              <a:rPr lang="en-US" altLang="zh-CN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服务提供商。</a:t>
            </a:r>
          </a:p>
        </p:txBody>
      </p:sp>
      <p:sp>
        <p:nvSpPr>
          <p:cNvPr id="88" name="矩形 87"/>
          <p:cNvSpPr/>
          <p:nvPr/>
        </p:nvSpPr>
        <p:spPr>
          <a:xfrm>
            <a:off x="2556097" y="1885506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zh-CN" altLang="en-US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我是个单身</a:t>
            </a:r>
          </a:p>
        </p:txBody>
      </p:sp>
      <p:cxnSp>
        <p:nvCxnSpPr>
          <p:cNvPr id="89" name="直接连接符 88"/>
          <p:cNvCxnSpPr/>
          <p:nvPr/>
        </p:nvCxnSpPr>
        <p:spPr>
          <a:xfrm>
            <a:off x="3467045" y="2326021"/>
            <a:ext cx="314325" cy="0"/>
          </a:xfrm>
          <a:prstGeom prst="line">
            <a:avLst/>
          </a:prstGeom>
          <a:ln w="28575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PA_矩形 75"/>
          <p:cNvSpPr/>
          <p:nvPr>
            <p:custDataLst>
              <p:tags r:id="rId3"/>
            </p:custDataLst>
          </p:nvPr>
        </p:nvSpPr>
        <p:spPr>
          <a:xfrm>
            <a:off x="777243" y="2374039"/>
            <a:ext cx="3114507" cy="105259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美仑设计是集</a:t>
            </a:r>
            <a:r>
              <a:rPr lang="en-US" altLang="zh-CN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</a:t>
            </a:r>
            <a:r>
              <a:rPr lang="en-US" altLang="zh-CN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培训于一体的专业</a:t>
            </a:r>
            <a:r>
              <a:rPr lang="en-US" altLang="zh-CN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服务提供商。</a:t>
            </a:r>
          </a:p>
        </p:txBody>
      </p:sp>
      <p:sp>
        <p:nvSpPr>
          <p:cNvPr id="91" name="矩形 90"/>
          <p:cNvSpPr/>
          <p:nvPr/>
        </p:nvSpPr>
        <p:spPr>
          <a:xfrm>
            <a:off x="2556097" y="4155048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spcBef>
                <a:spcPct val="0"/>
              </a:spcBef>
            </a:pPr>
            <a:r>
              <a:rPr lang="zh-CN" altLang="en-US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她是</a:t>
            </a:r>
            <a:r>
              <a:rPr lang="zh-CN" altLang="en-US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个单身</a:t>
            </a:r>
          </a:p>
        </p:txBody>
      </p:sp>
      <p:cxnSp>
        <p:nvCxnSpPr>
          <p:cNvPr id="92" name="直接连接符 91"/>
          <p:cNvCxnSpPr/>
          <p:nvPr/>
        </p:nvCxnSpPr>
        <p:spPr>
          <a:xfrm>
            <a:off x="3467045" y="4595563"/>
            <a:ext cx="314325" cy="0"/>
          </a:xfrm>
          <a:prstGeom prst="line">
            <a:avLst/>
          </a:prstGeom>
          <a:ln w="28575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PA_矩形 75"/>
          <p:cNvSpPr/>
          <p:nvPr>
            <p:custDataLst>
              <p:tags r:id="rId4"/>
            </p:custDataLst>
          </p:nvPr>
        </p:nvSpPr>
        <p:spPr>
          <a:xfrm>
            <a:off x="628651" y="4643581"/>
            <a:ext cx="3263100" cy="105259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美仑设计是集</a:t>
            </a:r>
            <a:r>
              <a:rPr lang="en-US" altLang="zh-CN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模板开发</a:t>
            </a:r>
            <a:r>
              <a:rPr lang="en-US" altLang="zh-CN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设计定制、</a:t>
            </a:r>
            <a:r>
              <a:rPr lang="en-US" altLang="zh-CN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培训于一体的专业</a:t>
            </a:r>
            <a:r>
              <a:rPr lang="en-US" altLang="zh-CN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服务提供商。</a:t>
            </a:r>
          </a:p>
        </p:txBody>
      </p:sp>
    </p:spTree>
    <p:extLst>
      <p:ext uri="{BB962C8B-B14F-4D97-AF65-F5344CB8AC3E}">
        <p14:creationId xmlns:p14="http://schemas.microsoft.com/office/powerpoint/2010/main" val="1209888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1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2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5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6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7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8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1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2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1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1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1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8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8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12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2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2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5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6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1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9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00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12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3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04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7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08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1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1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2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12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5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6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1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9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0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1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3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4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12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7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8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12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1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2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4" grpId="0" animBg="1"/>
          <p:bldP spid="30" grpId="0"/>
          <p:bldP spid="35" grpId="0"/>
          <p:bldP spid="37" grpId="0"/>
          <p:bldP spid="26" grpId="0" animBg="1"/>
          <p:bldP spid="27" grpId="0" animBg="1"/>
          <p:bldP spid="28" grpId="0" animBg="1"/>
          <p:bldP spid="29" grpId="0" animBg="1"/>
          <p:bldP spid="31" grpId="0" animBg="1"/>
          <p:bldP spid="32" grpId="0" animBg="1"/>
          <p:bldP spid="49" grpId="0" animBg="1"/>
          <p:bldP spid="50" grpId="0" animBg="1"/>
          <p:bldP spid="51" grpId="0"/>
          <p:bldP spid="52" grpId="0"/>
          <p:bldP spid="53" grpId="0"/>
          <p:bldP spid="54" grpId="0"/>
          <p:bldP spid="55" grpId="0" animBg="1"/>
          <p:bldP spid="57" grpId="0" animBg="1"/>
          <p:bldP spid="59" grpId="0" animBg="1"/>
          <p:bldP spid="61" grpId="0" animBg="1"/>
          <p:bldP spid="85" grpId="0"/>
          <p:bldP spid="87" grpId="0"/>
          <p:bldP spid="88" grpId="0"/>
          <p:bldP spid="90" grpId="0"/>
          <p:bldP spid="91" grpId="0"/>
          <p:bldP spid="9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2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1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1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1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1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1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1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1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12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12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1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12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" presetClass="entr" presetSubtype="1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2" presetClass="entr" presetSubtype="1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3" presetID="2" presetClass="entr" presetSubtype="12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1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2" presetClass="entr" presetSubtype="1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12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12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4" grpId="0" animBg="1"/>
          <p:bldP spid="30" grpId="0"/>
          <p:bldP spid="35" grpId="0"/>
          <p:bldP spid="37" grpId="0"/>
          <p:bldP spid="26" grpId="0" animBg="1"/>
          <p:bldP spid="27" grpId="0" animBg="1"/>
          <p:bldP spid="28" grpId="0" animBg="1"/>
          <p:bldP spid="29" grpId="0" animBg="1"/>
          <p:bldP spid="31" grpId="0" animBg="1"/>
          <p:bldP spid="32" grpId="0" animBg="1"/>
          <p:bldP spid="49" grpId="0" animBg="1"/>
          <p:bldP spid="50" grpId="0" animBg="1"/>
          <p:bldP spid="51" grpId="0"/>
          <p:bldP spid="52" grpId="0"/>
          <p:bldP spid="53" grpId="0"/>
          <p:bldP spid="54" grpId="0"/>
          <p:bldP spid="55" grpId="0" animBg="1"/>
          <p:bldP spid="57" grpId="0" animBg="1"/>
          <p:bldP spid="59" grpId="0" animBg="1"/>
          <p:bldP spid="61" grpId="0" animBg="1"/>
          <p:bldP spid="85" grpId="0"/>
          <p:bldP spid="87" grpId="0"/>
          <p:bldP spid="88" grpId="0"/>
          <p:bldP spid="90" grpId="0"/>
          <p:bldP spid="91" grpId="0"/>
          <p:bldP spid="93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5324034" y="429919"/>
            <a:ext cx="2003866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CN" altLang="en-US" sz="320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</a:t>
            </a:r>
            <a:r>
              <a:rPr lang="zh-CN" altLang="en-US" sz="320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</a:t>
            </a:r>
          </a:p>
        </p:txBody>
      </p:sp>
      <p:sp>
        <p:nvSpPr>
          <p:cNvPr id="47" name="Freeform 120"/>
          <p:cNvSpPr>
            <a:spLocks noEditPoints="1"/>
          </p:cNvSpPr>
          <p:nvPr/>
        </p:nvSpPr>
        <p:spPr bwMode="auto">
          <a:xfrm>
            <a:off x="1154794" y="4496595"/>
            <a:ext cx="438102" cy="375518"/>
          </a:xfrm>
          <a:custGeom>
            <a:avLst/>
            <a:gdLst>
              <a:gd name="T0" fmla="*/ 129550228 w 68"/>
              <a:gd name="T1" fmla="*/ 689827597 h 58"/>
              <a:gd name="T2" fmla="*/ 105994393 w 68"/>
              <a:gd name="T3" fmla="*/ 689827597 h 58"/>
              <a:gd name="T4" fmla="*/ 0 w 68"/>
              <a:gd name="T5" fmla="*/ 582786632 h 58"/>
              <a:gd name="T6" fmla="*/ 0 w 68"/>
              <a:gd name="T7" fmla="*/ 214085378 h 58"/>
              <a:gd name="T8" fmla="*/ 105994393 w 68"/>
              <a:gd name="T9" fmla="*/ 107040965 h 58"/>
              <a:gd name="T10" fmla="*/ 129550228 w 68"/>
              <a:gd name="T11" fmla="*/ 107040965 h 58"/>
              <a:gd name="T12" fmla="*/ 129550228 w 68"/>
              <a:gd name="T13" fmla="*/ 689827597 h 58"/>
              <a:gd name="T14" fmla="*/ 635969791 w 68"/>
              <a:gd name="T15" fmla="*/ 689827597 h 58"/>
              <a:gd name="T16" fmla="*/ 176658466 w 68"/>
              <a:gd name="T17" fmla="*/ 689827597 h 58"/>
              <a:gd name="T18" fmla="*/ 176658466 w 68"/>
              <a:gd name="T19" fmla="*/ 107040965 h 58"/>
              <a:gd name="T20" fmla="*/ 235544621 w 68"/>
              <a:gd name="T21" fmla="*/ 107040965 h 58"/>
              <a:gd name="T22" fmla="*/ 235544621 w 68"/>
              <a:gd name="T23" fmla="*/ 35680322 h 58"/>
              <a:gd name="T24" fmla="*/ 282652859 w 68"/>
              <a:gd name="T25" fmla="*/ 0 h 58"/>
              <a:gd name="T26" fmla="*/ 529975397 w 68"/>
              <a:gd name="T27" fmla="*/ 0 h 58"/>
              <a:gd name="T28" fmla="*/ 577083635 w 68"/>
              <a:gd name="T29" fmla="*/ 35680322 h 58"/>
              <a:gd name="T30" fmla="*/ 577083635 w 68"/>
              <a:gd name="T31" fmla="*/ 107040965 h 58"/>
              <a:gd name="T32" fmla="*/ 635969791 w 68"/>
              <a:gd name="T33" fmla="*/ 107040965 h 58"/>
              <a:gd name="T34" fmla="*/ 635969791 w 68"/>
              <a:gd name="T35" fmla="*/ 689827597 h 58"/>
              <a:gd name="T36" fmla="*/ 518197480 w 68"/>
              <a:gd name="T37" fmla="*/ 107040965 h 58"/>
              <a:gd name="T38" fmla="*/ 518197480 w 68"/>
              <a:gd name="T39" fmla="*/ 47574912 h 58"/>
              <a:gd name="T40" fmla="*/ 294430776 w 68"/>
              <a:gd name="T41" fmla="*/ 47574912 h 58"/>
              <a:gd name="T42" fmla="*/ 294430776 w 68"/>
              <a:gd name="T43" fmla="*/ 107040965 h 58"/>
              <a:gd name="T44" fmla="*/ 518197480 w 68"/>
              <a:gd name="T45" fmla="*/ 107040965 h 58"/>
              <a:gd name="T46" fmla="*/ 800850339 w 68"/>
              <a:gd name="T47" fmla="*/ 582786632 h 58"/>
              <a:gd name="T48" fmla="*/ 706633863 w 68"/>
              <a:gd name="T49" fmla="*/ 689827597 h 58"/>
              <a:gd name="T50" fmla="*/ 683078028 w 68"/>
              <a:gd name="T51" fmla="*/ 689827597 h 58"/>
              <a:gd name="T52" fmla="*/ 683078028 w 68"/>
              <a:gd name="T53" fmla="*/ 107040965 h 58"/>
              <a:gd name="T54" fmla="*/ 706633863 w 68"/>
              <a:gd name="T55" fmla="*/ 107040965 h 58"/>
              <a:gd name="T56" fmla="*/ 800850339 w 68"/>
              <a:gd name="T57" fmla="*/ 214085378 h 58"/>
              <a:gd name="T58" fmla="*/ 800850339 w 68"/>
              <a:gd name="T59" fmla="*/ 582786632 h 58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68" h="58">
                <a:moveTo>
                  <a:pt x="11" y="58"/>
                </a:moveTo>
                <a:cubicBezTo>
                  <a:pt x="9" y="58"/>
                  <a:pt x="9" y="58"/>
                  <a:pt x="9" y="58"/>
                </a:cubicBezTo>
                <a:cubicBezTo>
                  <a:pt x="4" y="58"/>
                  <a:pt x="0" y="54"/>
                  <a:pt x="0" y="49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3"/>
                  <a:pt x="4" y="9"/>
                  <a:pt x="9" y="9"/>
                </a:cubicBezTo>
                <a:cubicBezTo>
                  <a:pt x="11" y="9"/>
                  <a:pt x="11" y="9"/>
                  <a:pt x="11" y="9"/>
                </a:cubicBezTo>
                <a:lnTo>
                  <a:pt x="11" y="58"/>
                </a:lnTo>
                <a:close/>
                <a:moveTo>
                  <a:pt x="54" y="58"/>
                </a:moveTo>
                <a:cubicBezTo>
                  <a:pt x="15" y="58"/>
                  <a:pt x="15" y="58"/>
                  <a:pt x="15" y="58"/>
                </a:cubicBezTo>
                <a:cubicBezTo>
                  <a:pt x="15" y="9"/>
                  <a:pt x="15" y="9"/>
                  <a:pt x="15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1"/>
                  <a:pt x="22" y="0"/>
                  <a:pt x="24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7" y="0"/>
                  <a:pt x="49" y="1"/>
                  <a:pt x="49" y="3"/>
                </a:cubicBezTo>
                <a:cubicBezTo>
                  <a:pt x="49" y="9"/>
                  <a:pt x="49" y="9"/>
                  <a:pt x="49" y="9"/>
                </a:cubicBezTo>
                <a:cubicBezTo>
                  <a:pt x="54" y="9"/>
                  <a:pt x="54" y="9"/>
                  <a:pt x="54" y="9"/>
                </a:cubicBezTo>
                <a:lnTo>
                  <a:pt x="54" y="58"/>
                </a:lnTo>
                <a:close/>
                <a:moveTo>
                  <a:pt x="44" y="9"/>
                </a:moveTo>
                <a:cubicBezTo>
                  <a:pt x="44" y="4"/>
                  <a:pt x="44" y="4"/>
                  <a:pt x="44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9"/>
                  <a:pt x="25" y="9"/>
                  <a:pt x="25" y="9"/>
                </a:cubicBezTo>
                <a:lnTo>
                  <a:pt x="44" y="9"/>
                </a:lnTo>
                <a:close/>
                <a:moveTo>
                  <a:pt x="68" y="49"/>
                </a:moveTo>
                <a:cubicBezTo>
                  <a:pt x="68" y="54"/>
                  <a:pt x="65" y="58"/>
                  <a:pt x="60" y="58"/>
                </a:cubicBezTo>
                <a:cubicBezTo>
                  <a:pt x="58" y="58"/>
                  <a:pt x="58" y="58"/>
                  <a:pt x="58" y="58"/>
                </a:cubicBezTo>
                <a:cubicBezTo>
                  <a:pt x="58" y="9"/>
                  <a:pt x="58" y="9"/>
                  <a:pt x="58" y="9"/>
                </a:cubicBezTo>
                <a:cubicBezTo>
                  <a:pt x="60" y="9"/>
                  <a:pt x="60" y="9"/>
                  <a:pt x="60" y="9"/>
                </a:cubicBezTo>
                <a:cubicBezTo>
                  <a:pt x="65" y="9"/>
                  <a:pt x="68" y="13"/>
                  <a:pt x="68" y="18"/>
                </a:cubicBezTo>
                <a:lnTo>
                  <a:pt x="68" y="49"/>
                </a:lnTo>
                <a:close/>
              </a:path>
            </a:pathLst>
          </a:custGeom>
          <a:solidFill>
            <a:srgbClr val="0270D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8" name="Freeform 141"/>
          <p:cNvSpPr>
            <a:spLocks noEditPoints="1"/>
          </p:cNvSpPr>
          <p:nvPr/>
        </p:nvSpPr>
        <p:spPr bwMode="auto">
          <a:xfrm>
            <a:off x="1154794" y="5486344"/>
            <a:ext cx="438104" cy="315912"/>
          </a:xfrm>
          <a:custGeom>
            <a:avLst/>
            <a:gdLst>
              <a:gd name="T0" fmla="*/ 789079235 w 68"/>
              <a:gd name="T1" fmla="*/ 483539930 h 49"/>
              <a:gd name="T2" fmla="*/ 694862355 w 68"/>
              <a:gd name="T3" fmla="*/ 566094271 h 49"/>
              <a:gd name="T4" fmla="*/ 400430317 w 68"/>
              <a:gd name="T5" fmla="*/ 577887258 h 49"/>
              <a:gd name="T6" fmla="*/ 94216879 w 68"/>
              <a:gd name="T7" fmla="*/ 566094271 h 49"/>
              <a:gd name="T8" fmla="*/ 11777968 w 68"/>
              <a:gd name="T9" fmla="*/ 483539930 h 49"/>
              <a:gd name="T10" fmla="*/ 0 w 68"/>
              <a:gd name="T11" fmla="*/ 294841839 h 49"/>
              <a:gd name="T12" fmla="*/ 11777968 w 68"/>
              <a:gd name="T13" fmla="*/ 94347328 h 49"/>
              <a:gd name="T14" fmla="*/ 94216879 w 68"/>
              <a:gd name="T15" fmla="*/ 11792987 h 49"/>
              <a:gd name="T16" fmla="*/ 400430317 w 68"/>
              <a:gd name="T17" fmla="*/ 0 h 49"/>
              <a:gd name="T18" fmla="*/ 694862355 w 68"/>
              <a:gd name="T19" fmla="*/ 11792987 h 49"/>
              <a:gd name="T20" fmla="*/ 789079235 w 68"/>
              <a:gd name="T21" fmla="*/ 94347328 h 49"/>
              <a:gd name="T22" fmla="*/ 800857202 w 68"/>
              <a:gd name="T23" fmla="*/ 294841839 h 49"/>
              <a:gd name="T24" fmla="*/ 789079235 w 68"/>
              <a:gd name="T25" fmla="*/ 483539930 h 49"/>
              <a:gd name="T26" fmla="*/ 553533604 w 68"/>
              <a:gd name="T27" fmla="*/ 271252432 h 49"/>
              <a:gd name="T28" fmla="*/ 329765942 w 68"/>
              <a:gd name="T29" fmla="*/ 129729722 h 49"/>
              <a:gd name="T30" fmla="*/ 294432038 w 68"/>
              <a:gd name="T31" fmla="*/ 117936736 h 49"/>
              <a:gd name="T32" fmla="*/ 282654070 w 68"/>
              <a:gd name="T33" fmla="*/ 153315696 h 49"/>
              <a:gd name="T34" fmla="*/ 282654070 w 68"/>
              <a:gd name="T35" fmla="*/ 436364548 h 49"/>
              <a:gd name="T36" fmla="*/ 294432038 w 68"/>
              <a:gd name="T37" fmla="*/ 459950522 h 49"/>
              <a:gd name="T38" fmla="*/ 306210006 w 68"/>
              <a:gd name="T39" fmla="*/ 459950522 h 49"/>
              <a:gd name="T40" fmla="*/ 329765942 w 68"/>
              <a:gd name="T41" fmla="*/ 459950522 h 49"/>
              <a:gd name="T42" fmla="*/ 553533604 w 68"/>
              <a:gd name="T43" fmla="*/ 318427813 h 49"/>
              <a:gd name="T44" fmla="*/ 565311572 w 68"/>
              <a:gd name="T45" fmla="*/ 294841839 h 49"/>
              <a:gd name="T46" fmla="*/ 553533604 w 68"/>
              <a:gd name="T47" fmla="*/ 271252432 h 49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68" h="49">
                <a:moveTo>
                  <a:pt x="67" y="41"/>
                </a:moveTo>
                <a:cubicBezTo>
                  <a:pt x="66" y="45"/>
                  <a:pt x="63" y="48"/>
                  <a:pt x="59" y="48"/>
                </a:cubicBezTo>
                <a:cubicBezTo>
                  <a:pt x="51" y="49"/>
                  <a:pt x="42" y="49"/>
                  <a:pt x="34" y="49"/>
                </a:cubicBezTo>
                <a:cubicBezTo>
                  <a:pt x="25" y="49"/>
                  <a:pt x="17" y="49"/>
                  <a:pt x="8" y="48"/>
                </a:cubicBezTo>
                <a:cubicBezTo>
                  <a:pt x="5" y="48"/>
                  <a:pt x="2" y="45"/>
                  <a:pt x="1" y="41"/>
                </a:cubicBezTo>
                <a:cubicBezTo>
                  <a:pt x="0" y="36"/>
                  <a:pt x="0" y="30"/>
                  <a:pt x="0" y="25"/>
                </a:cubicBezTo>
                <a:cubicBezTo>
                  <a:pt x="0" y="19"/>
                  <a:pt x="0" y="14"/>
                  <a:pt x="1" y="8"/>
                </a:cubicBezTo>
                <a:cubicBezTo>
                  <a:pt x="2" y="5"/>
                  <a:pt x="5" y="2"/>
                  <a:pt x="8" y="1"/>
                </a:cubicBezTo>
                <a:cubicBezTo>
                  <a:pt x="17" y="0"/>
                  <a:pt x="25" y="0"/>
                  <a:pt x="34" y="0"/>
                </a:cubicBezTo>
                <a:cubicBezTo>
                  <a:pt x="42" y="0"/>
                  <a:pt x="51" y="0"/>
                  <a:pt x="59" y="1"/>
                </a:cubicBezTo>
                <a:cubicBezTo>
                  <a:pt x="63" y="2"/>
                  <a:pt x="66" y="5"/>
                  <a:pt x="67" y="8"/>
                </a:cubicBezTo>
                <a:cubicBezTo>
                  <a:pt x="68" y="14"/>
                  <a:pt x="68" y="19"/>
                  <a:pt x="68" y="25"/>
                </a:cubicBezTo>
                <a:cubicBezTo>
                  <a:pt x="68" y="30"/>
                  <a:pt x="68" y="36"/>
                  <a:pt x="67" y="41"/>
                </a:cubicBezTo>
                <a:close/>
                <a:moveTo>
                  <a:pt x="47" y="23"/>
                </a:moveTo>
                <a:cubicBezTo>
                  <a:pt x="28" y="11"/>
                  <a:pt x="28" y="11"/>
                  <a:pt x="28" y="11"/>
                </a:cubicBezTo>
                <a:cubicBezTo>
                  <a:pt x="27" y="10"/>
                  <a:pt x="26" y="10"/>
                  <a:pt x="25" y="10"/>
                </a:cubicBezTo>
                <a:cubicBezTo>
                  <a:pt x="25" y="11"/>
                  <a:pt x="24" y="12"/>
                  <a:pt x="24" y="13"/>
                </a:cubicBezTo>
                <a:cubicBezTo>
                  <a:pt x="24" y="37"/>
                  <a:pt x="24" y="37"/>
                  <a:pt x="24" y="37"/>
                </a:cubicBezTo>
                <a:cubicBezTo>
                  <a:pt x="24" y="38"/>
                  <a:pt x="25" y="39"/>
                  <a:pt x="25" y="39"/>
                </a:cubicBezTo>
                <a:cubicBezTo>
                  <a:pt x="26" y="39"/>
                  <a:pt x="26" y="39"/>
                  <a:pt x="26" y="39"/>
                </a:cubicBezTo>
                <a:cubicBezTo>
                  <a:pt x="27" y="39"/>
                  <a:pt x="27" y="39"/>
                  <a:pt x="28" y="39"/>
                </a:cubicBezTo>
                <a:cubicBezTo>
                  <a:pt x="47" y="27"/>
                  <a:pt x="47" y="27"/>
                  <a:pt x="47" y="27"/>
                </a:cubicBezTo>
                <a:cubicBezTo>
                  <a:pt x="48" y="26"/>
                  <a:pt x="48" y="26"/>
                  <a:pt x="48" y="25"/>
                </a:cubicBezTo>
                <a:cubicBezTo>
                  <a:pt x="48" y="24"/>
                  <a:pt x="48" y="23"/>
                  <a:pt x="47" y="23"/>
                </a:cubicBezTo>
                <a:close/>
              </a:path>
            </a:pathLst>
          </a:custGeom>
          <a:solidFill>
            <a:srgbClr val="0270D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0" name="Freeform 219"/>
          <p:cNvSpPr>
            <a:spLocks noEditPoints="1"/>
          </p:cNvSpPr>
          <p:nvPr/>
        </p:nvSpPr>
        <p:spPr bwMode="auto">
          <a:xfrm>
            <a:off x="6398591" y="5462502"/>
            <a:ext cx="438100" cy="339754"/>
          </a:xfrm>
          <a:custGeom>
            <a:avLst/>
            <a:gdLst>
              <a:gd name="T0" fmla="*/ 94216476 w 68"/>
              <a:gd name="T1" fmla="*/ 174893557 h 53"/>
              <a:gd name="T2" fmla="*/ 0 w 68"/>
              <a:gd name="T3" fmla="*/ 81616310 h 53"/>
              <a:gd name="T4" fmla="*/ 94216476 w 68"/>
              <a:gd name="T5" fmla="*/ 0 h 53"/>
              <a:gd name="T6" fmla="*/ 176658466 w 68"/>
              <a:gd name="T7" fmla="*/ 81616310 h 53"/>
              <a:gd name="T8" fmla="*/ 94216476 w 68"/>
              <a:gd name="T9" fmla="*/ 174893557 h 53"/>
              <a:gd name="T10" fmla="*/ 94216476 w 68"/>
              <a:gd name="T11" fmla="*/ 396427445 h 53"/>
              <a:gd name="T12" fmla="*/ 0 w 68"/>
              <a:gd name="T13" fmla="*/ 314811134 h 53"/>
              <a:gd name="T14" fmla="*/ 94216476 w 68"/>
              <a:gd name="T15" fmla="*/ 221533888 h 53"/>
              <a:gd name="T16" fmla="*/ 176658466 w 68"/>
              <a:gd name="T17" fmla="*/ 314811134 h 53"/>
              <a:gd name="T18" fmla="*/ 94216476 w 68"/>
              <a:gd name="T19" fmla="*/ 396427445 h 53"/>
              <a:gd name="T20" fmla="*/ 94216476 w 68"/>
              <a:gd name="T21" fmla="*/ 617961333 h 53"/>
              <a:gd name="T22" fmla="*/ 0 w 68"/>
              <a:gd name="T23" fmla="*/ 536345022 h 53"/>
              <a:gd name="T24" fmla="*/ 94216476 w 68"/>
              <a:gd name="T25" fmla="*/ 454725297 h 53"/>
              <a:gd name="T26" fmla="*/ 176658466 w 68"/>
              <a:gd name="T27" fmla="*/ 536345022 h 53"/>
              <a:gd name="T28" fmla="*/ 94216476 w 68"/>
              <a:gd name="T29" fmla="*/ 617961333 h 53"/>
              <a:gd name="T30" fmla="*/ 800850339 w 68"/>
              <a:gd name="T31" fmla="*/ 128256641 h 53"/>
              <a:gd name="T32" fmla="*/ 789072421 w 68"/>
              <a:gd name="T33" fmla="*/ 139914163 h 53"/>
              <a:gd name="T34" fmla="*/ 247322538 w 68"/>
              <a:gd name="T35" fmla="*/ 139914163 h 53"/>
              <a:gd name="T36" fmla="*/ 235544621 w 68"/>
              <a:gd name="T37" fmla="*/ 128256641 h 53"/>
              <a:gd name="T38" fmla="*/ 235544621 w 68"/>
              <a:gd name="T39" fmla="*/ 46636916 h 53"/>
              <a:gd name="T40" fmla="*/ 247322538 w 68"/>
              <a:gd name="T41" fmla="*/ 23318458 h 53"/>
              <a:gd name="T42" fmla="*/ 789072421 w 68"/>
              <a:gd name="T43" fmla="*/ 23318458 h 53"/>
              <a:gd name="T44" fmla="*/ 800850339 w 68"/>
              <a:gd name="T45" fmla="*/ 46636916 h 53"/>
              <a:gd name="T46" fmla="*/ 800850339 w 68"/>
              <a:gd name="T47" fmla="*/ 128256641 h 53"/>
              <a:gd name="T48" fmla="*/ 800850339 w 68"/>
              <a:gd name="T49" fmla="*/ 349790529 h 53"/>
              <a:gd name="T50" fmla="*/ 789072421 w 68"/>
              <a:gd name="T51" fmla="*/ 373108987 h 53"/>
              <a:gd name="T52" fmla="*/ 247322538 w 68"/>
              <a:gd name="T53" fmla="*/ 373108987 h 53"/>
              <a:gd name="T54" fmla="*/ 235544621 w 68"/>
              <a:gd name="T55" fmla="*/ 349790529 h 53"/>
              <a:gd name="T56" fmla="*/ 235544621 w 68"/>
              <a:gd name="T57" fmla="*/ 268170804 h 53"/>
              <a:gd name="T58" fmla="*/ 247322538 w 68"/>
              <a:gd name="T59" fmla="*/ 256513282 h 53"/>
              <a:gd name="T60" fmla="*/ 789072421 w 68"/>
              <a:gd name="T61" fmla="*/ 256513282 h 53"/>
              <a:gd name="T62" fmla="*/ 800850339 w 68"/>
              <a:gd name="T63" fmla="*/ 268170804 h 53"/>
              <a:gd name="T64" fmla="*/ 800850339 w 68"/>
              <a:gd name="T65" fmla="*/ 349790529 h 53"/>
              <a:gd name="T66" fmla="*/ 800850339 w 68"/>
              <a:gd name="T67" fmla="*/ 582981938 h 53"/>
              <a:gd name="T68" fmla="*/ 789072421 w 68"/>
              <a:gd name="T69" fmla="*/ 594642875 h 53"/>
              <a:gd name="T70" fmla="*/ 247322538 w 68"/>
              <a:gd name="T71" fmla="*/ 594642875 h 53"/>
              <a:gd name="T72" fmla="*/ 235544621 w 68"/>
              <a:gd name="T73" fmla="*/ 582981938 h 53"/>
              <a:gd name="T74" fmla="*/ 235544621 w 68"/>
              <a:gd name="T75" fmla="*/ 489704692 h 53"/>
              <a:gd name="T76" fmla="*/ 247322538 w 68"/>
              <a:gd name="T77" fmla="*/ 478047170 h 53"/>
              <a:gd name="T78" fmla="*/ 789072421 w 68"/>
              <a:gd name="T79" fmla="*/ 478047170 h 53"/>
              <a:gd name="T80" fmla="*/ 800850339 w 68"/>
              <a:gd name="T81" fmla="*/ 489704692 h 53"/>
              <a:gd name="T82" fmla="*/ 800850339 w 68"/>
              <a:gd name="T83" fmla="*/ 582981938 h 53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68" h="53">
                <a:moveTo>
                  <a:pt x="8" y="15"/>
                </a:moveTo>
                <a:cubicBezTo>
                  <a:pt x="4" y="15"/>
                  <a:pt x="0" y="11"/>
                  <a:pt x="0" y="7"/>
                </a:cubicBezTo>
                <a:cubicBezTo>
                  <a:pt x="0" y="3"/>
                  <a:pt x="4" y="0"/>
                  <a:pt x="8" y="0"/>
                </a:cubicBezTo>
                <a:cubicBezTo>
                  <a:pt x="12" y="0"/>
                  <a:pt x="15" y="3"/>
                  <a:pt x="15" y="7"/>
                </a:cubicBezTo>
                <a:cubicBezTo>
                  <a:pt x="15" y="11"/>
                  <a:pt x="12" y="15"/>
                  <a:pt x="8" y="15"/>
                </a:cubicBezTo>
                <a:close/>
                <a:moveTo>
                  <a:pt x="8" y="34"/>
                </a:moveTo>
                <a:cubicBezTo>
                  <a:pt x="4" y="34"/>
                  <a:pt x="0" y="31"/>
                  <a:pt x="0" y="27"/>
                </a:cubicBezTo>
                <a:cubicBezTo>
                  <a:pt x="0" y="23"/>
                  <a:pt x="4" y="19"/>
                  <a:pt x="8" y="19"/>
                </a:cubicBezTo>
                <a:cubicBezTo>
                  <a:pt x="12" y="19"/>
                  <a:pt x="15" y="23"/>
                  <a:pt x="15" y="27"/>
                </a:cubicBezTo>
                <a:cubicBezTo>
                  <a:pt x="15" y="31"/>
                  <a:pt x="12" y="34"/>
                  <a:pt x="8" y="34"/>
                </a:cubicBezTo>
                <a:close/>
                <a:moveTo>
                  <a:pt x="8" y="53"/>
                </a:moveTo>
                <a:cubicBezTo>
                  <a:pt x="4" y="53"/>
                  <a:pt x="0" y="50"/>
                  <a:pt x="0" y="46"/>
                </a:cubicBezTo>
                <a:cubicBezTo>
                  <a:pt x="0" y="42"/>
                  <a:pt x="4" y="39"/>
                  <a:pt x="8" y="39"/>
                </a:cubicBezTo>
                <a:cubicBezTo>
                  <a:pt x="12" y="39"/>
                  <a:pt x="15" y="42"/>
                  <a:pt x="15" y="46"/>
                </a:cubicBezTo>
                <a:cubicBezTo>
                  <a:pt x="15" y="50"/>
                  <a:pt x="12" y="53"/>
                  <a:pt x="8" y="53"/>
                </a:cubicBezTo>
                <a:close/>
                <a:moveTo>
                  <a:pt x="68" y="11"/>
                </a:moveTo>
                <a:cubicBezTo>
                  <a:pt x="68" y="12"/>
                  <a:pt x="68" y="12"/>
                  <a:pt x="67" y="12"/>
                </a:cubicBezTo>
                <a:cubicBezTo>
                  <a:pt x="21" y="12"/>
                  <a:pt x="21" y="12"/>
                  <a:pt x="21" y="12"/>
                </a:cubicBezTo>
                <a:cubicBezTo>
                  <a:pt x="20" y="12"/>
                  <a:pt x="20" y="12"/>
                  <a:pt x="20" y="11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3"/>
                  <a:pt x="20" y="2"/>
                  <a:pt x="21" y="2"/>
                </a:cubicBezTo>
                <a:cubicBezTo>
                  <a:pt x="67" y="2"/>
                  <a:pt x="67" y="2"/>
                  <a:pt x="67" y="2"/>
                </a:cubicBezTo>
                <a:cubicBezTo>
                  <a:pt x="68" y="2"/>
                  <a:pt x="68" y="3"/>
                  <a:pt x="68" y="4"/>
                </a:cubicBezTo>
                <a:lnTo>
                  <a:pt x="68" y="11"/>
                </a:lnTo>
                <a:close/>
                <a:moveTo>
                  <a:pt x="68" y="30"/>
                </a:moveTo>
                <a:cubicBezTo>
                  <a:pt x="68" y="31"/>
                  <a:pt x="68" y="32"/>
                  <a:pt x="67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0" y="32"/>
                  <a:pt x="20" y="31"/>
                  <a:pt x="20" y="30"/>
                </a:cubicBezTo>
                <a:cubicBezTo>
                  <a:pt x="20" y="23"/>
                  <a:pt x="20" y="23"/>
                  <a:pt x="20" y="23"/>
                </a:cubicBezTo>
                <a:cubicBezTo>
                  <a:pt x="20" y="22"/>
                  <a:pt x="20" y="22"/>
                  <a:pt x="21" y="22"/>
                </a:cubicBezTo>
                <a:cubicBezTo>
                  <a:pt x="67" y="22"/>
                  <a:pt x="67" y="22"/>
                  <a:pt x="67" y="22"/>
                </a:cubicBezTo>
                <a:cubicBezTo>
                  <a:pt x="68" y="22"/>
                  <a:pt x="68" y="22"/>
                  <a:pt x="68" y="23"/>
                </a:cubicBezTo>
                <a:lnTo>
                  <a:pt x="68" y="30"/>
                </a:lnTo>
                <a:close/>
                <a:moveTo>
                  <a:pt x="68" y="50"/>
                </a:moveTo>
                <a:cubicBezTo>
                  <a:pt x="68" y="50"/>
                  <a:pt x="68" y="51"/>
                  <a:pt x="67" y="51"/>
                </a:cubicBezTo>
                <a:cubicBezTo>
                  <a:pt x="21" y="51"/>
                  <a:pt x="21" y="51"/>
                  <a:pt x="21" y="51"/>
                </a:cubicBezTo>
                <a:cubicBezTo>
                  <a:pt x="20" y="51"/>
                  <a:pt x="20" y="50"/>
                  <a:pt x="20" y="50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1"/>
                  <a:pt x="21" y="41"/>
                </a:cubicBezTo>
                <a:cubicBezTo>
                  <a:pt x="67" y="41"/>
                  <a:pt x="67" y="41"/>
                  <a:pt x="67" y="41"/>
                </a:cubicBezTo>
                <a:cubicBezTo>
                  <a:pt x="68" y="41"/>
                  <a:pt x="68" y="42"/>
                  <a:pt x="68" y="42"/>
                </a:cubicBezTo>
                <a:lnTo>
                  <a:pt x="68" y="50"/>
                </a:lnTo>
                <a:close/>
              </a:path>
            </a:pathLst>
          </a:custGeom>
          <a:solidFill>
            <a:srgbClr val="0270D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" name="文本框 50"/>
          <p:cNvSpPr txBox="1"/>
          <p:nvPr/>
        </p:nvSpPr>
        <p:spPr>
          <a:xfrm>
            <a:off x="1848758" y="4378774"/>
            <a:ext cx="2041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关键技术一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1844171" y="4712929"/>
            <a:ext cx="4220080" cy="583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设计炒道塞的抵抗，力按时吃什么都。看到了肯定点开始抵扣可，否凯迪拉克凯迪是。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7058933" y="4378774"/>
            <a:ext cx="2041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关键技术二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7054346" y="4712929"/>
            <a:ext cx="4220080" cy="583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蛋炒道塞的抵抗，力按时吃什么都。看到了肯定点开始抵扣可，否凯迪拉克。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1848758" y="5400328"/>
            <a:ext cx="2041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关键技术三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1844171" y="5734483"/>
            <a:ext cx="4220080" cy="583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抵抗力道塞的抵抗，力按时吃什么都。看到了肯定点开始抵扣睡懒觉。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7058933" y="5400328"/>
            <a:ext cx="2041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rgbClr val="404040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关键技术四</a:t>
            </a:r>
          </a:p>
        </p:txBody>
      </p:sp>
      <p:sp>
        <p:nvSpPr>
          <p:cNvPr id="58" name="文本框 57"/>
          <p:cNvSpPr txBox="1"/>
          <p:nvPr/>
        </p:nvSpPr>
        <p:spPr>
          <a:xfrm>
            <a:off x="7054346" y="5734483"/>
            <a:ext cx="4220080" cy="583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rgbClr val="595959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蛋胜利大街塞的抵抗，力按时吃什么都。看到了肯定点开始抵扣可，否凯迪设计。</a:t>
            </a:r>
          </a:p>
        </p:txBody>
      </p:sp>
      <p:sp>
        <p:nvSpPr>
          <p:cNvPr id="25" name="Freeform 74"/>
          <p:cNvSpPr>
            <a:spLocks noEditPoints="1"/>
          </p:cNvSpPr>
          <p:nvPr/>
        </p:nvSpPr>
        <p:spPr bwMode="auto">
          <a:xfrm>
            <a:off x="6398591" y="4496595"/>
            <a:ext cx="433450" cy="321196"/>
          </a:xfrm>
          <a:custGeom>
            <a:avLst/>
            <a:gdLst/>
            <a:ahLst/>
            <a:cxnLst>
              <a:cxn ang="0">
                <a:pos x="66" y="17"/>
              </a:cxn>
              <a:cxn ang="0">
                <a:pos x="47" y="30"/>
              </a:cxn>
              <a:cxn ang="0">
                <a:pos x="37" y="36"/>
              </a:cxn>
              <a:cxn ang="0">
                <a:pos x="36" y="36"/>
              </a:cxn>
              <a:cxn ang="0">
                <a:pos x="36" y="36"/>
              </a:cxn>
              <a:cxn ang="0">
                <a:pos x="26" y="30"/>
              </a:cxn>
              <a:cxn ang="0">
                <a:pos x="7" y="17"/>
              </a:cxn>
              <a:cxn ang="0">
                <a:pos x="0" y="7"/>
              </a:cxn>
              <a:cxn ang="0">
                <a:pos x="7" y="0"/>
              </a:cxn>
              <a:cxn ang="0">
                <a:pos x="66" y="0"/>
              </a:cxn>
              <a:cxn ang="0">
                <a:pos x="72" y="6"/>
              </a:cxn>
              <a:cxn ang="0">
                <a:pos x="66" y="17"/>
              </a:cxn>
              <a:cxn ang="0">
                <a:pos x="72" y="50"/>
              </a:cxn>
              <a:cxn ang="0">
                <a:pos x="66" y="56"/>
              </a:cxn>
              <a:cxn ang="0">
                <a:pos x="7" y="56"/>
              </a:cxn>
              <a:cxn ang="0">
                <a:pos x="0" y="50"/>
              </a:cxn>
              <a:cxn ang="0">
                <a:pos x="0" y="18"/>
              </a:cxn>
              <a:cxn ang="0">
                <a:pos x="5" y="21"/>
              </a:cxn>
              <a:cxn ang="0">
                <a:pos x="24" y="35"/>
              </a:cxn>
              <a:cxn ang="0">
                <a:pos x="36" y="41"/>
              </a:cxn>
              <a:cxn ang="0">
                <a:pos x="36" y="41"/>
              </a:cxn>
              <a:cxn ang="0">
                <a:pos x="37" y="41"/>
              </a:cxn>
              <a:cxn ang="0">
                <a:pos x="48" y="35"/>
              </a:cxn>
              <a:cxn ang="0">
                <a:pos x="68" y="21"/>
              </a:cxn>
              <a:cxn ang="0">
                <a:pos x="72" y="18"/>
              </a:cxn>
              <a:cxn ang="0">
                <a:pos x="72" y="50"/>
              </a:cxn>
            </a:cxnLst>
            <a:rect l="0" t="0" r="r" b="b"/>
            <a:pathLst>
              <a:path w="72" h="56">
                <a:moveTo>
                  <a:pt x="66" y="17"/>
                </a:moveTo>
                <a:cubicBezTo>
                  <a:pt x="59" y="21"/>
                  <a:pt x="53" y="26"/>
                  <a:pt x="47" y="30"/>
                </a:cubicBezTo>
                <a:cubicBezTo>
                  <a:pt x="44" y="32"/>
                  <a:pt x="40" y="36"/>
                  <a:pt x="37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3" y="36"/>
                  <a:pt x="29" y="32"/>
                  <a:pt x="26" y="30"/>
                </a:cubicBezTo>
                <a:cubicBezTo>
                  <a:pt x="20" y="26"/>
                  <a:pt x="14" y="21"/>
                  <a:pt x="7" y="17"/>
                </a:cubicBezTo>
                <a:cubicBezTo>
                  <a:pt x="5" y="15"/>
                  <a:pt x="0" y="11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70" y="0"/>
                  <a:pt x="72" y="2"/>
                  <a:pt x="72" y="6"/>
                </a:cubicBezTo>
                <a:cubicBezTo>
                  <a:pt x="72" y="11"/>
                  <a:pt x="69" y="15"/>
                  <a:pt x="66" y="17"/>
                </a:cubicBezTo>
                <a:close/>
                <a:moveTo>
                  <a:pt x="72" y="50"/>
                </a:moveTo>
                <a:cubicBezTo>
                  <a:pt x="72" y="53"/>
                  <a:pt x="70" y="56"/>
                  <a:pt x="66" y="56"/>
                </a:cubicBezTo>
                <a:cubicBezTo>
                  <a:pt x="7" y="56"/>
                  <a:pt x="7" y="56"/>
                  <a:pt x="7" y="56"/>
                </a:cubicBezTo>
                <a:cubicBezTo>
                  <a:pt x="3" y="56"/>
                  <a:pt x="0" y="53"/>
                  <a:pt x="0" y="50"/>
                </a:cubicBezTo>
                <a:cubicBezTo>
                  <a:pt x="0" y="18"/>
                  <a:pt x="0" y="18"/>
                  <a:pt x="0" y="18"/>
                </a:cubicBezTo>
                <a:cubicBezTo>
                  <a:pt x="2" y="19"/>
                  <a:pt x="3" y="20"/>
                  <a:pt x="5" y="21"/>
                </a:cubicBezTo>
                <a:cubicBezTo>
                  <a:pt x="11" y="26"/>
                  <a:pt x="18" y="30"/>
                  <a:pt x="24" y="35"/>
                </a:cubicBezTo>
                <a:cubicBezTo>
                  <a:pt x="28" y="38"/>
                  <a:pt x="32" y="41"/>
                  <a:pt x="36" y="41"/>
                </a:cubicBezTo>
                <a:cubicBezTo>
                  <a:pt x="36" y="41"/>
                  <a:pt x="36" y="41"/>
                  <a:pt x="36" y="41"/>
                </a:cubicBezTo>
                <a:cubicBezTo>
                  <a:pt x="37" y="41"/>
                  <a:pt x="37" y="41"/>
                  <a:pt x="37" y="41"/>
                </a:cubicBezTo>
                <a:cubicBezTo>
                  <a:pt x="41" y="41"/>
                  <a:pt x="45" y="38"/>
                  <a:pt x="48" y="35"/>
                </a:cubicBezTo>
                <a:cubicBezTo>
                  <a:pt x="55" y="30"/>
                  <a:pt x="62" y="26"/>
                  <a:pt x="68" y="21"/>
                </a:cubicBezTo>
                <a:cubicBezTo>
                  <a:pt x="70" y="20"/>
                  <a:pt x="71" y="19"/>
                  <a:pt x="72" y="18"/>
                </a:cubicBezTo>
                <a:lnTo>
                  <a:pt x="72" y="50"/>
                </a:lnTo>
                <a:close/>
              </a:path>
            </a:pathLst>
          </a:custGeom>
          <a:solidFill>
            <a:srgbClr val="0270D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7" name="直接连接符 16"/>
          <p:cNvCxnSpPr/>
          <p:nvPr/>
        </p:nvCxnSpPr>
        <p:spPr>
          <a:xfrm>
            <a:off x="4964784" y="810918"/>
            <a:ext cx="359250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7266659" y="810918"/>
            <a:ext cx="359250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78" b="46036"/>
          <a:stretch/>
        </p:blipFill>
        <p:spPr>
          <a:xfrm>
            <a:off x="0" y="1331686"/>
            <a:ext cx="12192000" cy="262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18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9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9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9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9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9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9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9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9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9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9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1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2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9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9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0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9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9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/>
          <p:bldP spid="47" grpId="0" animBg="1"/>
          <p:bldP spid="48" grpId="0" animBg="1"/>
          <p:bldP spid="50" grpId="0" animBg="1"/>
          <p:bldP spid="51" grpId="0"/>
          <p:bldP spid="52" grpId="0"/>
          <p:bldP spid="53" grpId="0"/>
          <p:bldP spid="54" grpId="0"/>
          <p:bldP spid="55" grpId="0"/>
          <p:bldP spid="56" grpId="0"/>
          <p:bldP spid="57" grpId="0"/>
          <p:bldP spid="58" grpId="0"/>
          <p:bldP spid="2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9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9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9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9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9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9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9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9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9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9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9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9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9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9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9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0" grpId="0"/>
          <p:bldP spid="47" grpId="0" animBg="1"/>
          <p:bldP spid="48" grpId="0" animBg="1"/>
          <p:bldP spid="50" grpId="0" animBg="1"/>
          <p:bldP spid="51" grpId="0"/>
          <p:bldP spid="52" grpId="0"/>
          <p:bldP spid="53" grpId="0"/>
          <p:bldP spid="54" grpId="0"/>
          <p:bldP spid="55" grpId="0"/>
          <p:bldP spid="56" grpId="0"/>
          <p:bldP spid="57" grpId="0"/>
          <p:bldP spid="58" grpId="0"/>
          <p:bldP spid="25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矩形 74"/>
          <p:cNvSpPr/>
          <p:nvPr/>
        </p:nvSpPr>
        <p:spPr>
          <a:xfrm>
            <a:off x="0" y="1502164"/>
            <a:ext cx="12192000" cy="460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ct val="0"/>
              </a:spcBef>
            </a:pPr>
            <a:endParaRPr lang="zh-CN" altLang="en-US" sz="2000" smtClean="0">
              <a:solidFill>
                <a:srgbClr val="222B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887265" y="473461"/>
            <a:ext cx="2417471" cy="6331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zh-CN" altLang="en-US" sz="3200" smtClean="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实践</a:t>
            </a:r>
            <a:r>
              <a:rPr lang="zh-CN" altLang="en-US" sz="3200">
                <a:solidFill>
                  <a:srgbClr val="0270D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5197930" y="4843817"/>
            <a:ext cx="20410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钱包太小</a:t>
            </a:r>
            <a:endParaRPr lang="zh-CN" altLang="en-US" sz="200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779842" y="5303310"/>
            <a:ext cx="2863875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设计炒道塞的抵抗，力按时吃什么</a:t>
            </a:r>
            <a:r>
              <a:rPr lang="zh-CN" altLang="en-US" sz="1600" smtClean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都，看到</a:t>
            </a: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</a:t>
            </a:r>
            <a:r>
              <a:rPr lang="zh-CN" altLang="en-US" sz="1600" smtClean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肯定</a:t>
            </a:r>
            <a:endParaRPr lang="zh-CN" altLang="en-US" sz="16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6061303" y="5257663"/>
            <a:ext cx="314325" cy="0"/>
          </a:xfrm>
          <a:prstGeom prst="line">
            <a:avLst/>
          </a:prstGeom>
          <a:ln w="28575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任意多边形 23"/>
          <p:cNvSpPr/>
          <p:nvPr/>
        </p:nvSpPr>
        <p:spPr>
          <a:xfrm rot="11907692">
            <a:off x="3956263" y="1637430"/>
            <a:ext cx="1964868" cy="1058635"/>
          </a:xfrm>
          <a:custGeom>
            <a:avLst/>
            <a:gdLst>
              <a:gd name="connsiteX0" fmla="*/ 4833930 w 4843779"/>
              <a:gd name="connsiteY0" fmla="*/ 0 h 2609741"/>
              <a:gd name="connsiteX1" fmla="*/ 4843489 w 4843779"/>
              <a:gd name="connsiteY1" fmla="*/ 152635 h 2609741"/>
              <a:gd name="connsiteX2" fmla="*/ 3517115 w 4843779"/>
              <a:gd name="connsiteY2" fmla="*/ 2348626 h 2609741"/>
              <a:gd name="connsiteX3" fmla="*/ 351244 w 4843779"/>
              <a:gd name="connsiteY3" fmla="*/ 1435790 h 2609741"/>
              <a:gd name="connsiteX4" fmla="*/ 0 w 4843779"/>
              <a:gd name="connsiteY4" fmla="*/ 1526124 h 2609741"/>
              <a:gd name="connsiteX5" fmla="*/ 380009 w 4843779"/>
              <a:gd name="connsiteY5" fmla="*/ 717222 h 2609741"/>
              <a:gd name="connsiteX6" fmla="*/ 1326890 w 4843779"/>
              <a:gd name="connsiteY6" fmla="*/ 1184874 h 2609741"/>
              <a:gd name="connsiteX7" fmla="*/ 981253 w 4843779"/>
              <a:gd name="connsiteY7" fmla="*/ 1273766 h 2609741"/>
              <a:gd name="connsiteX8" fmla="*/ 3348138 w 4843779"/>
              <a:gd name="connsiteY8" fmla="*/ 1741216 h 2609741"/>
              <a:gd name="connsiteX9" fmla="*/ 4226462 w 4843779"/>
              <a:gd name="connsiteY9" fmla="*/ 84448 h 2609741"/>
              <a:gd name="connsiteX10" fmla="*/ 4217585 w 4843779"/>
              <a:gd name="connsiteY10" fmla="*/ 0 h 2609741"/>
              <a:gd name="connsiteX11" fmla="*/ 4833930 w 4843779"/>
              <a:gd name="connsiteY11" fmla="*/ 0 h 2609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43779" h="2609741">
                <a:moveTo>
                  <a:pt x="4833930" y="0"/>
                </a:moveTo>
                <a:lnTo>
                  <a:pt x="4843489" y="152635"/>
                </a:lnTo>
                <a:cubicBezTo>
                  <a:pt x="4857473" y="1052464"/>
                  <a:pt x="4365817" y="1918999"/>
                  <a:pt x="3517115" y="2348626"/>
                </a:cubicBezTo>
                <a:cubicBezTo>
                  <a:pt x="2385597" y="2921419"/>
                  <a:pt x="1003828" y="2523005"/>
                  <a:pt x="351244" y="1435790"/>
                </a:cubicBezTo>
                <a:lnTo>
                  <a:pt x="0" y="1526124"/>
                </a:lnTo>
                <a:lnTo>
                  <a:pt x="380009" y="717222"/>
                </a:lnTo>
                <a:lnTo>
                  <a:pt x="1326890" y="1184874"/>
                </a:lnTo>
                <a:lnTo>
                  <a:pt x="981253" y="1273766"/>
                </a:lnTo>
                <a:cubicBezTo>
                  <a:pt x="1534634" y="2011589"/>
                  <a:pt x="2555569" y="2213219"/>
                  <a:pt x="3348138" y="1741216"/>
                </a:cubicBezTo>
                <a:cubicBezTo>
                  <a:pt x="3942651" y="1387163"/>
                  <a:pt x="4265044" y="739620"/>
                  <a:pt x="4226462" y="84448"/>
                </a:cubicBezTo>
                <a:lnTo>
                  <a:pt x="4217585" y="0"/>
                </a:lnTo>
                <a:lnTo>
                  <a:pt x="4833930" y="0"/>
                </a:lnTo>
                <a:close/>
              </a:path>
            </a:pathLst>
          </a:custGeom>
          <a:solidFill>
            <a:srgbClr val="027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任意多边形 32"/>
          <p:cNvSpPr/>
          <p:nvPr/>
        </p:nvSpPr>
        <p:spPr>
          <a:xfrm rot="11907692">
            <a:off x="3666739" y="2537454"/>
            <a:ext cx="1290357" cy="903482"/>
          </a:xfrm>
          <a:custGeom>
            <a:avLst/>
            <a:gdLst>
              <a:gd name="connsiteX0" fmla="*/ 3082922 w 3180980"/>
              <a:gd name="connsiteY0" fmla="*/ 1705085 h 2227258"/>
              <a:gd name="connsiteX1" fmla="*/ 3176423 w 3180980"/>
              <a:gd name="connsiteY1" fmla="*/ 2154476 h 2227258"/>
              <a:gd name="connsiteX2" fmla="*/ 3180980 w 3180980"/>
              <a:gd name="connsiteY2" fmla="*/ 2227258 h 2227258"/>
              <a:gd name="connsiteX3" fmla="*/ 2564635 w 3180980"/>
              <a:gd name="connsiteY3" fmla="*/ 2227258 h 2227258"/>
              <a:gd name="connsiteX4" fmla="*/ 2556295 w 3180980"/>
              <a:gd name="connsiteY4" fmla="*/ 2147919 h 2227258"/>
              <a:gd name="connsiteX5" fmla="*/ 2411315 w 3180980"/>
              <a:gd name="connsiteY5" fmla="*/ 1664578 h 2227258"/>
              <a:gd name="connsiteX6" fmla="*/ 196026 w 3180980"/>
              <a:gd name="connsiteY6" fmla="*/ 708959 h 2227258"/>
              <a:gd name="connsiteX7" fmla="*/ 0 w 3180980"/>
              <a:gd name="connsiteY7" fmla="*/ 127074 h 2227258"/>
              <a:gd name="connsiteX8" fmla="*/ 3002505 w 3180980"/>
              <a:gd name="connsiteY8" fmla="*/ 1483914 h 2227258"/>
              <a:gd name="connsiteX9" fmla="*/ 3082922 w 3180980"/>
              <a:gd name="connsiteY9" fmla="*/ 1705085 h 2227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80980" h="2227258">
                <a:moveTo>
                  <a:pt x="3082922" y="1705085"/>
                </a:moveTo>
                <a:cubicBezTo>
                  <a:pt x="3128937" y="1853627"/>
                  <a:pt x="3159875" y="2004047"/>
                  <a:pt x="3176423" y="2154476"/>
                </a:cubicBezTo>
                <a:lnTo>
                  <a:pt x="3180980" y="2227258"/>
                </a:lnTo>
                <a:lnTo>
                  <a:pt x="2564635" y="2227258"/>
                </a:lnTo>
                <a:lnTo>
                  <a:pt x="2556295" y="2147919"/>
                </a:lnTo>
                <a:cubicBezTo>
                  <a:pt x="2531455" y="1984304"/>
                  <a:pt x="2483591" y="1821702"/>
                  <a:pt x="2411315" y="1664578"/>
                </a:cubicBezTo>
                <a:cubicBezTo>
                  <a:pt x="2025870" y="826647"/>
                  <a:pt x="1070294" y="414436"/>
                  <a:pt x="196026" y="708959"/>
                </a:cubicBezTo>
                <a:lnTo>
                  <a:pt x="0" y="127074"/>
                </a:lnTo>
                <a:cubicBezTo>
                  <a:pt x="1201918" y="-277827"/>
                  <a:pt x="2512407" y="314386"/>
                  <a:pt x="3002505" y="1483914"/>
                </a:cubicBezTo>
                <a:cubicBezTo>
                  <a:pt x="3033137" y="1557012"/>
                  <a:pt x="3059914" y="1630814"/>
                  <a:pt x="3082922" y="1705085"/>
                </a:cubicBezTo>
                <a:close/>
              </a:path>
            </a:pathLst>
          </a:custGeom>
          <a:solidFill>
            <a:srgbClr val="0270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形状 33"/>
          <p:cNvSpPr/>
          <p:nvPr/>
        </p:nvSpPr>
        <p:spPr>
          <a:xfrm rot="16200000">
            <a:off x="4982768" y="2129444"/>
            <a:ext cx="2266671" cy="2267014"/>
          </a:xfrm>
          <a:prstGeom prst="leftCircularArrow">
            <a:avLst>
              <a:gd name="adj1" fmla="val 8909"/>
              <a:gd name="adj2" fmla="val 1142322"/>
              <a:gd name="adj3" fmla="val 6293598"/>
              <a:gd name="adj4" fmla="val 18900002"/>
              <a:gd name="adj5" fmla="val 12500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</p:sp>
      <p:sp>
        <p:nvSpPr>
          <p:cNvPr id="44" name="空心弧 43"/>
          <p:cNvSpPr/>
          <p:nvPr/>
        </p:nvSpPr>
        <p:spPr>
          <a:xfrm rot="16200000">
            <a:off x="6466459" y="1635172"/>
            <a:ext cx="1947419" cy="1948201"/>
          </a:xfrm>
          <a:prstGeom prst="blockArc">
            <a:avLst>
              <a:gd name="adj1" fmla="val 13624405"/>
              <a:gd name="adj2" fmla="val 17228224"/>
              <a:gd name="adj3" fmla="val 11481"/>
            </a:avLst>
          </a:prstGeom>
          <a:solidFill>
            <a:srgbClr val="0270D1"/>
          </a:solidFill>
          <a:ln>
            <a:noFill/>
          </a:ln>
          <a:effectLst/>
        </p:spPr>
        <p:style>
          <a:lnRef idx="0">
            <a:scrgbClr r="0" g="0" b="0"/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</p:sp>
      <p:sp>
        <p:nvSpPr>
          <p:cNvPr id="45" name="等腰三角形 44"/>
          <p:cNvSpPr>
            <a:spLocks noChangeAspect="1" noChangeArrowheads="1"/>
          </p:cNvSpPr>
          <p:nvPr/>
        </p:nvSpPr>
        <p:spPr bwMode="auto">
          <a:xfrm rot="3992794" flipV="1">
            <a:off x="3322736" y="2439665"/>
            <a:ext cx="272258" cy="234779"/>
          </a:xfrm>
          <a:prstGeom prst="triangle">
            <a:avLst>
              <a:gd name="adj" fmla="val 50000"/>
            </a:avLst>
          </a:prstGeom>
          <a:solidFill>
            <a:srgbClr val="0270D1"/>
          </a:solidFill>
          <a:ln>
            <a:noFill/>
          </a:ln>
          <a:extLst/>
        </p:spPr>
        <p:txBody>
          <a:bodyPr lIns="68573" tIns="34287" rIns="68573" bIns="34287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500">
              <a:solidFill>
                <a:srgbClr val="FFFFFF"/>
              </a:solidFill>
              <a:sym typeface="微软雅黑" pitchFamily="34" charset="-122"/>
            </a:endParaRPr>
          </a:p>
        </p:txBody>
      </p:sp>
      <p:sp>
        <p:nvSpPr>
          <p:cNvPr id="46" name="等腰三角形 18"/>
          <p:cNvSpPr>
            <a:spLocks noChangeAspect="1" noChangeArrowheads="1"/>
          </p:cNvSpPr>
          <p:nvPr/>
        </p:nvSpPr>
        <p:spPr bwMode="auto">
          <a:xfrm flipV="1">
            <a:off x="6063259" y="4497345"/>
            <a:ext cx="272258" cy="234779"/>
          </a:xfrm>
          <a:prstGeom prst="triangle">
            <a:avLst>
              <a:gd name="adj" fmla="val 50000"/>
            </a:avLst>
          </a:prstGeom>
          <a:solidFill>
            <a:srgbClr val="0270D1"/>
          </a:solidFill>
          <a:ln>
            <a:noFill/>
          </a:ln>
          <a:extLst/>
        </p:spPr>
        <p:txBody>
          <a:bodyPr lIns="68573" tIns="34287" rIns="68573" bIns="34287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500">
              <a:solidFill>
                <a:srgbClr val="FFFFFF"/>
              </a:solidFill>
              <a:sym typeface="微软雅黑" pitchFamily="34" charset="-122"/>
            </a:endParaRPr>
          </a:p>
        </p:txBody>
      </p:sp>
      <p:sp>
        <p:nvSpPr>
          <p:cNvPr id="60" name="空心弧 59"/>
          <p:cNvSpPr/>
          <p:nvPr/>
        </p:nvSpPr>
        <p:spPr>
          <a:xfrm rot="16200000">
            <a:off x="6466459" y="1635172"/>
            <a:ext cx="1947419" cy="1948201"/>
          </a:xfrm>
          <a:prstGeom prst="blockArc">
            <a:avLst>
              <a:gd name="adj1" fmla="val 17085111"/>
              <a:gd name="adj2" fmla="val 10799997"/>
              <a:gd name="adj3" fmla="val 11504"/>
            </a:avLst>
          </a:prstGeom>
          <a:solidFill>
            <a:srgbClr val="0270D1"/>
          </a:solidFill>
          <a:ln>
            <a:noFill/>
          </a:ln>
          <a:effectLst/>
        </p:spPr>
        <p:style>
          <a:lnRef idx="0">
            <a:scrgbClr r="0" g="0" b="0"/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</p:sp>
      <p:sp>
        <p:nvSpPr>
          <p:cNvPr id="65" name="等腰三角形 64"/>
          <p:cNvSpPr>
            <a:spLocks noChangeAspect="1" noChangeArrowheads="1"/>
          </p:cNvSpPr>
          <p:nvPr/>
        </p:nvSpPr>
        <p:spPr bwMode="auto">
          <a:xfrm rot="17722457" flipV="1">
            <a:off x="8597008" y="2464981"/>
            <a:ext cx="272258" cy="234779"/>
          </a:xfrm>
          <a:prstGeom prst="triangle">
            <a:avLst>
              <a:gd name="adj" fmla="val 50000"/>
            </a:avLst>
          </a:prstGeom>
          <a:solidFill>
            <a:srgbClr val="0270D1"/>
          </a:solidFill>
          <a:ln>
            <a:noFill/>
          </a:ln>
          <a:extLst/>
        </p:spPr>
        <p:txBody>
          <a:bodyPr lIns="68573" tIns="34287" rIns="68573" bIns="34287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1500">
              <a:solidFill>
                <a:srgbClr val="FFFFFF"/>
              </a:solidFill>
              <a:sym typeface="微软雅黑" pitchFamily="34" charset="-122"/>
            </a:endParaRPr>
          </a:p>
        </p:txBody>
      </p:sp>
      <p:sp>
        <p:nvSpPr>
          <p:cNvPr id="66" name="Freeform 17"/>
          <p:cNvSpPr>
            <a:spLocks noEditPoints="1"/>
          </p:cNvSpPr>
          <p:nvPr/>
        </p:nvSpPr>
        <p:spPr bwMode="auto">
          <a:xfrm>
            <a:off x="7206279" y="2352031"/>
            <a:ext cx="522668" cy="417692"/>
          </a:xfrm>
          <a:custGeom>
            <a:avLst/>
            <a:gdLst>
              <a:gd name="T0" fmla="*/ 200 w 400"/>
              <a:gd name="T1" fmla="*/ 120 h 320"/>
              <a:gd name="T2" fmla="*/ 140 w 400"/>
              <a:gd name="T3" fmla="*/ 180 h 320"/>
              <a:gd name="T4" fmla="*/ 200 w 400"/>
              <a:gd name="T5" fmla="*/ 240 h 320"/>
              <a:gd name="T6" fmla="*/ 260 w 400"/>
              <a:gd name="T7" fmla="*/ 180 h 320"/>
              <a:gd name="T8" fmla="*/ 200 w 400"/>
              <a:gd name="T9" fmla="*/ 120 h 320"/>
              <a:gd name="T10" fmla="*/ 360 w 400"/>
              <a:gd name="T11" fmla="*/ 60 h 320"/>
              <a:gd name="T12" fmla="*/ 312 w 400"/>
              <a:gd name="T13" fmla="*/ 60 h 320"/>
              <a:gd name="T14" fmla="*/ 296 w 400"/>
              <a:gd name="T15" fmla="*/ 49 h 320"/>
              <a:gd name="T16" fmla="*/ 284 w 400"/>
              <a:gd name="T17" fmla="*/ 11 h 320"/>
              <a:gd name="T18" fmla="*/ 268 w 400"/>
              <a:gd name="T19" fmla="*/ 0 h 320"/>
              <a:gd name="T20" fmla="*/ 132 w 400"/>
              <a:gd name="T21" fmla="*/ 0 h 320"/>
              <a:gd name="T22" fmla="*/ 116 w 400"/>
              <a:gd name="T23" fmla="*/ 11 h 320"/>
              <a:gd name="T24" fmla="*/ 104 w 400"/>
              <a:gd name="T25" fmla="*/ 49 h 320"/>
              <a:gd name="T26" fmla="*/ 88 w 400"/>
              <a:gd name="T27" fmla="*/ 60 h 320"/>
              <a:gd name="T28" fmla="*/ 40 w 400"/>
              <a:gd name="T29" fmla="*/ 60 h 320"/>
              <a:gd name="T30" fmla="*/ 0 w 400"/>
              <a:gd name="T31" fmla="*/ 100 h 320"/>
              <a:gd name="T32" fmla="*/ 0 w 400"/>
              <a:gd name="T33" fmla="*/ 280 h 320"/>
              <a:gd name="T34" fmla="*/ 40 w 400"/>
              <a:gd name="T35" fmla="*/ 320 h 320"/>
              <a:gd name="T36" fmla="*/ 360 w 400"/>
              <a:gd name="T37" fmla="*/ 320 h 320"/>
              <a:gd name="T38" fmla="*/ 400 w 400"/>
              <a:gd name="T39" fmla="*/ 280 h 320"/>
              <a:gd name="T40" fmla="*/ 400 w 400"/>
              <a:gd name="T41" fmla="*/ 100 h 320"/>
              <a:gd name="T42" fmla="*/ 360 w 400"/>
              <a:gd name="T43" fmla="*/ 60 h 320"/>
              <a:gd name="T44" fmla="*/ 200 w 400"/>
              <a:gd name="T45" fmla="*/ 280 h 320"/>
              <a:gd name="T46" fmla="*/ 100 w 400"/>
              <a:gd name="T47" fmla="*/ 180 h 320"/>
              <a:gd name="T48" fmla="*/ 200 w 400"/>
              <a:gd name="T49" fmla="*/ 80 h 320"/>
              <a:gd name="T50" fmla="*/ 300 w 400"/>
              <a:gd name="T51" fmla="*/ 180 h 320"/>
              <a:gd name="T52" fmla="*/ 200 w 400"/>
              <a:gd name="T53" fmla="*/ 280 h 320"/>
              <a:gd name="T54" fmla="*/ 346 w 400"/>
              <a:gd name="T55" fmla="*/ 128 h 320"/>
              <a:gd name="T56" fmla="*/ 332 w 400"/>
              <a:gd name="T57" fmla="*/ 114 h 320"/>
              <a:gd name="T58" fmla="*/ 346 w 400"/>
              <a:gd name="T59" fmla="*/ 100 h 320"/>
              <a:gd name="T60" fmla="*/ 360 w 400"/>
              <a:gd name="T61" fmla="*/ 114 h 320"/>
              <a:gd name="T62" fmla="*/ 346 w 400"/>
              <a:gd name="T63" fmla="*/ 128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0" h="320">
                <a:moveTo>
                  <a:pt x="200" y="120"/>
                </a:moveTo>
                <a:cubicBezTo>
                  <a:pt x="167" y="120"/>
                  <a:pt x="140" y="147"/>
                  <a:pt x="140" y="180"/>
                </a:cubicBezTo>
                <a:cubicBezTo>
                  <a:pt x="140" y="213"/>
                  <a:pt x="167" y="240"/>
                  <a:pt x="200" y="240"/>
                </a:cubicBezTo>
                <a:cubicBezTo>
                  <a:pt x="233" y="240"/>
                  <a:pt x="260" y="213"/>
                  <a:pt x="260" y="180"/>
                </a:cubicBezTo>
                <a:cubicBezTo>
                  <a:pt x="260" y="147"/>
                  <a:pt x="233" y="120"/>
                  <a:pt x="200" y="120"/>
                </a:cubicBezTo>
                <a:close/>
                <a:moveTo>
                  <a:pt x="360" y="60"/>
                </a:moveTo>
                <a:cubicBezTo>
                  <a:pt x="312" y="60"/>
                  <a:pt x="312" y="60"/>
                  <a:pt x="312" y="60"/>
                </a:cubicBezTo>
                <a:cubicBezTo>
                  <a:pt x="305" y="60"/>
                  <a:pt x="298" y="55"/>
                  <a:pt x="296" y="49"/>
                </a:cubicBezTo>
                <a:cubicBezTo>
                  <a:pt x="284" y="11"/>
                  <a:pt x="284" y="11"/>
                  <a:pt x="284" y="11"/>
                </a:cubicBezTo>
                <a:cubicBezTo>
                  <a:pt x="281" y="5"/>
                  <a:pt x="274" y="0"/>
                  <a:pt x="268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25" y="0"/>
                  <a:pt x="118" y="5"/>
                  <a:pt x="116" y="11"/>
                </a:cubicBezTo>
                <a:cubicBezTo>
                  <a:pt x="104" y="49"/>
                  <a:pt x="104" y="49"/>
                  <a:pt x="104" y="49"/>
                </a:cubicBezTo>
                <a:cubicBezTo>
                  <a:pt x="101" y="55"/>
                  <a:pt x="94" y="60"/>
                  <a:pt x="88" y="60"/>
                </a:cubicBezTo>
                <a:cubicBezTo>
                  <a:pt x="40" y="60"/>
                  <a:pt x="40" y="60"/>
                  <a:pt x="40" y="60"/>
                </a:cubicBezTo>
                <a:cubicBezTo>
                  <a:pt x="18" y="60"/>
                  <a:pt x="0" y="78"/>
                  <a:pt x="0" y="100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2"/>
                  <a:pt x="18" y="320"/>
                  <a:pt x="40" y="320"/>
                </a:cubicBezTo>
                <a:cubicBezTo>
                  <a:pt x="360" y="320"/>
                  <a:pt x="360" y="320"/>
                  <a:pt x="360" y="320"/>
                </a:cubicBezTo>
                <a:cubicBezTo>
                  <a:pt x="382" y="320"/>
                  <a:pt x="400" y="302"/>
                  <a:pt x="400" y="280"/>
                </a:cubicBezTo>
                <a:cubicBezTo>
                  <a:pt x="400" y="100"/>
                  <a:pt x="400" y="100"/>
                  <a:pt x="400" y="100"/>
                </a:cubicBezTo>
                <a:cubicBezTo>
                  <a:pt x="400" y="78"/>
                  <a:pt x="382" y="60"/>
                  <a:pt x="360" y="60"/>
                </a:cubicBezTo>
                <a:close/>
                <a:moveTo>
                  <a:pt x="200" y="280"/>
                </a:moveTo>
                <a:cubicBezTo>
                  <a:pt x="145" y="280"/>
                  <a:pt x="100" y="235"/>
                  <a:pt x="100" y="180"/>
                </a:cubicBezTo>
                <a:cubicBezTo>
                  <a:pt x="100" y="125"/>
                  <a:pt x="145" y="80"/>
                  <a:pt x="200" y="80"/>
                </a:cubicBezTo>
                <a:cubicBezTo>
                  <a:pt x="255" y="80"/>
                  <a:pt x="300" y="125"/>
                  <a:pt x="300" y="180"/>
                </a:cubicBezTo>
                <a:cubicBezTo>
                  <a:pt x="300" y="235"/>
                  <a:pt x="255" y="280"/>
                  <a:pt x="200" y="280"/>
                </a:cubicBezTo>
                <a:close/>
                <a:moveTo>
                  <a:pt x="346" y="128"/>
                </a:moveTo>
                <a:cubicBezTo>
                  <a:pt x="338" y="128"/>
                  <a:pt x="332" y="122"/>
                  <a:pt x="332" y="114"/>
                </a:cubicBezTo>
                <a:cubicBezTo>
                  <a:pt x="332" y="106"/>
                  <a:pt x="338" y="100"/>
                  <a:pt x="346" y="100"/>
                </a:cubicBezTo>
                <a:cubicBezTo>
                  <a:pt x="354" y="100"/>
                  <a:pt x="360" y="106"/>
                  <a:pt x="360" y="114"/>
                </a:cubicBezTo>
                <a:cubicBezTo>
                  <a:pt x="360" y="122"/>
                  <a:pt x="354" y="128"/>
                  <a:pt x="346" y="128"/>
                </a:cubicBezTo>
                <a:close/>
              </a:path>
            </a:pathLst>
          </a:custGeom>
          <a:solidFill>
            <a:srgbClr val="0270D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67" name="Freeform 132"/>
          <p:cNvSpPr>
            <a:spLocks noChangeAspect="1" noEditPoints="1"/>
          </p:cNvSpPr>
          <p:nvPr/>
        </p:nvSpPr>
        <p:spPr bwMode="auto">
          <a:xfrm>
            <a:off x="4472301" y="2287797"/>
            <a:ext cx="562992" cy="538514"/>
          </a:xfrm>
          <a:custGeom>
            <a:avLst/>
            <a:gdLst/>
            <a:ahLst/>
            <a:cxnLst>
              <a:cxn ang="0">
                <a:pos x="62" y="31"/>
              </a:cxn>
              <a:cxn ang="0">
                <a:pos x="62" y="31"/>
              </a:cxn>
              <a:cxn ang="0">
                <a:pos x="54" y="27"/>
              </a:cxn>
              <a:cxn ang="0">
                <a:pos x="45" y="33"/>
              </a:cxn>
              <a:cxn ang="0">
                <a:pos x="44" y="35"/>
              </a:cxn>
              <a:cxn ang="0">
                <a:pos x="43" y="35"/>
              </a:cxn>
              <a:cxn ang="0">
                <a:pos x="42" y="35"/>
              </a:cxn>
              <a:cxn ang="0">
                <a:pos x="41" y="33"/>
              </a:cxn>
              <a:cxn ang="0">
                <a:pos x="32" y="27"/>
              </a:cxn>
              <a:cxn ang="0">
                <a:pos x="23" y="33"/>
              </a:cxn>
              <a:cxn ang="0">
                <a:pos x="22" y="35"/>
              </a:cxn>
              <a:cxn ang="0">
                <a:pos x="21" y="35"/>
              </a:cxn>
              <a:cxn ang="0">
                <a:pos x="20" y="35"/>
              </a:cxn>
              <a:cxn ang="0">
                <a:pos x="19" y="33"/>
              </a:cxn>
              <a:cxn ang="0">
                <a:pos x="10" y="27"/>
              </a:cxn>
              <a:cxn ang="0">
                <a:pos x="3" y="31"/>
              </a:cxn>
              <a:cxn ang="0">
                <a:pos x="2" y="31"/>
              </a:cxn>
              <a:cxn ang="0">
                <a:pos x="0" y="30"/>
              </a:cxn>
              <a:cxn ang="0">
                <a:pos x="0" y="30"/>
              </a:cxn>
              <a:cxn ang="0">
                <a:pos x="32" y="7"/>
              </a:cxn>
              <a:cxn ang="0">
                <a:pos x="64" y="30"/>
              </a:cxn>
              <a:cxn ang="0">
                <a:pos x="64" y="30"/>
              </a:cxn>
              <a:cxn ang="0">
                <a:pos x="62" y="31"/>
              </a:cxn>
              <a:cxn ang="0">
                <a:pos x="34" y="51"/>
              </a:cxn>
              <a:cxn ang="0">
                <a:pos x="25" y="61"/>
              </a:cxn>
              <a:cxn ang="0">
                <a:pos x="15" y="51"/>
              </a:cxn>
              <a:cxn ang="0">
                <a:pos x="17" y="49"/>
              </a:cxn>
              <a:cxn ang="0">
                <a:pos x="20" y="51"/>
              </a:cxn>
              <a:cxn ang="0">
                <a:pos x="25" y="56"/>
              </a:cxn>
              <a:cxn ang="0">
                <a:pos x="30" y="51"/>
              </a:cxn>
              <a:cxn ang="0">
                <a:pos x="30" y="29"/>
              </a:cxn>
              <a:cxn ang="0">
                <a:pos x="32" y="29"/>
              </a:cxn>
              <a:cxn ang="0">
                <a:pos x="34" y="29"/>
              </a:cxn>
              <a:cxn ang="0">
                <a:pos x="34" y="51"/>
              </a:cxn>
              <a:cxn ang="0">
                <a:pos x="34" y="6"/>
              </a:cxn>
              <a:cxn ang="0">
                <a:pos x="32" y="6"/>
              </a:cxn>
              <a:cxn ang="0">
                <a:pos x="30" y="6"/>
              </a:cxn>
              <a:cxn ang="0">
                <a:pos x="30" y="3"/>
              </a:cxn>
              <a:cxn ang="0">
                <a:pos x="32" y="0"/>
              </a:cxn>
              <a:cxn ang="0">
                <a:pos x="34" y="3"/>
              </a:cxn>
              <a:cxn ang="0">
                <a:pos x="34" y="6"/>
              </a:cxn>
            </a:cxnLst>
            <a:rect l="0" t="0" r="r" b="b"/>
            <a:pathLst>
              <a:path w="64" h="61">
                <a:moveTo>
                  <a:pt x="62" y="31"/>
                </a:moveTo>
                <a:cubicBezTo>
                  <a:pt x="62" y="31"/>
                  <a:pt x="62" y="31"/>
                  <a:pt x="62" y="31"/>
                </a:cubicBezTo>
                <a:cubicBezTo>
                  <a:pt x="59" y="29"/>
                  <a:pt x="57" y="27"/>
                  <a:pt x="54" y="27"/>
                </a:cubicBezTo>
                <a:cubicBezTo>
                  <a:pt x="51" y="27"/>
                  <a:pt x="47" y="30"/>
                  <a:pt x="45" y="33"/>
                </a:cubicBezTo>
                <a:cubicBezTo>
                  <a:pt x="45" y="33"/>
                  <a:pt x="45" y="34"/>
                  <a:pt x="44" y="35"/>
                </a:cubicBezTo>
                <a:cubicBezTo>
                  <a:pt x="44" y="35"/>
                  <a:pt x="44" y="35"/>
                  <a:pt x="43" y="35"/>
                </a:cubicBezTo>
                <a:cubicBezTo>
                  <a:pt x="43" y="35"/>
                  <a:pt x="42" y="35"/>
                  <a:pt x="42" y="35"/>
                </a:cubicBezTo>
                <a:cubicBezTo>
                  <a:pt x="42" y="34"/>
                  <a:pt x="41" y="33"/>
                  <a:pt x="41" y="33"/>
                </a:cubicBezTo>
                <a:cubicBezTo>
                  <a:pt x="39" y="30"/>
                  <a:pt x="36" y="27"/>
                  <a:pt x="32" y="27"/>
                </a:cubicBezTo>
                <a:cubicBezTo>
                  <a:pt x="28" y="27"/>
                  <a:pt x="25" y="30"/>
                  <a:pt x="23" y="33"/>
                </a:cubicBezTo>
                <a:cubicBezTo>
                  <a:pt x="23" y="33"/>
                  <a:pt x="22" y="34"/>
                  <a:pt x="22" y="35"/>
                </a:cubicBezTo>
                <a:cubicBezTo>
                  <a:pt x="22" y="35"/>
                  <a:pt x="22" y="35"/>
                  <a:pt x="21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4"/>
                  <a:pt x="19" y="33"/>
                  <a:pt x="19" y="33"/>
                </a:cubicBezTo>
                <a:cubicBezTo>
                  <a:pt x="17" y="30"/>
                  <a:pt x="14" y="27"/>
                  <a:pt x="10" y="27"/>
                </a:cubicBezTo>
                <a:cubicBezTo>
                  <a:pt x="7" y="27"/>
                  <a:pt x="5" y="29"/>
                  <a:pt x="3" y="31"/>
                </a:cubicBezTo>
                <a:cubicBezTo>
                  <a:pt x="2" y="31"/>
                  <a:pt x="2" y="31"/>
                  <a:pt x="2" y="31"/>
                </a:cubicBezTo>
                <a:cubicBezTo>
                  <a:pt x="1" y="31"/>
                  <a:pt x="0" y="31"/>
                  <a:pt x="0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4" y="16"/>
                  <a:pt x="18" y="7"/>
                  <a:pt x="32" y="7"/>
                </a:cubicBezTo>
                <a:cubicBezTo>
                  <a:pt x="46" y="7"/>
                  <a:pt x="60" y="16"/>
                  <a:pt x="64" y="30"/>
                </a:cubicBezTo>
                <a:cubicBezTo>
                  <a:pt x="64" y="30"/>
                  <a:pt x="64" y="30"/>
                  <a:pt x="64" y="30"/>
                </a:cubicBezTo>
                <a:cubicBezTo>
                  <a:pt x="64" y="31"/>
                  <a:pt x="63" y="31"/>
                  <a:pt x="62" y="31"/>
                </a:cubicBezTo>
                <a:close/>
                <a:moveTo>
                  <a:pt x="34" y="51"/>
                </a:moveTo>
                <a:cubicBezTo>
                  <a:pt x="34" y="56"/>
                  <a:pt x="30" y="61"/>
                  <a:pt x="25" y="61"/>
                </a:cubicBezTo>
                <a:cubicBezTo>
                  <a:pt x="19" y="61"/>
                  <a:pt x="15" y="56"/>
                  <a:pt x="15" y="51"/>
                </a:cubicBezTo>
                <a:cubicBezTo>
                  <a:pt x="15" y="50"/>
                  <a:pt x="16" y="49"/>
                  <a:pt x="17" y="49"/>
                </a:cubicBezTo>
                <a:cubicBezTo>
                  <a:pt x="19" y="49"/>
                  <a:pt x="20" y="50"/>
                  <a:pt x="20" y="51"/>
                </a:cubicBezTo>
                <a:cubicBezTo>
                  <a:pt x="20" y="54"/>
                  <a:pt x="22" y="56"/>
                  <a:pt x="25" y="56"/>
                </a:cubicBezTo>
                <a:cubicBezTo>
                  <a:pt x="27" y="56"/>
                  <a:pt x="30" y="54"/>
                  <a:pt x="30" y="51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1" y="29"/>
                  <a:pt x="32" y="29"/>
                </a:cubicBezTo>
                <a:cubicBezTo>
                  <a:pt x="33" y="29"/>
                  <a:pt x="34" y="29"/>
                  <a:pt x="34" y="29"/>
                </a:cubicBezTo>
                <a:lnTo>
                  <a:pt x="34" y="51"/>
                </a:lnTo>
                <a:close/>
                <a:moveTo>
                  <a:pt x="34" y="6"/>
                </a:moveTo>
                <a:cubicBezTo>
                  <a:pt x="34" y="6"/>
                  <a:pt x="33" y="6"/>
                  <a:pt x="32" y="6"/>
                </a:cubicBezTo>
                <a:cubicBezTo>
                  <a:pt x="31" y="6"/>
                  <a:pt x="30" y="6"/>
                  <a:pt x="30" y="6"/>
                </a:cubicBezTo>
                <a:cubicBezTo>
                  <a:pt x="30" y="3"/>
                  <a:pt x="30" y="3"/>
                  <a:pt x="30" y="3"/>
                </a:cubicBezTo>
                <a:cubicBezTo>
                  <a:pt x="30" y="1"/>
                  <a:pt x="31" y="0"/>
                  <a:pt x="32" y="0"/>
                </a:cubicBezTo>
                <a:cubicBezTo>
                  <a:pt x="33" y="0"/>
                  <a:pt x="34" y="1"/>
                  <a:pt x="34" y="3"/>
                </a:cubicBezTo>
                <a:lnTo>
                  <a:pt x="34" y="6"/>
                </a:lnTo>
                <a:close/>
              </a:path>
            </a:pathLst>
          </a:custGeom>
          <a:solidFill>
            <a:srgbClr val="0270D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68" name="Freeform 25"/>
          <p:cNvSpPr>
            <a:spLocks noEditPoints="1"/>
          </p:cNvSpPr>
          <p:nvPr/>
        </p:nvSpPr>
        <p:spPr bwMode="auto">
          <a:xfrm>
            <a:off x="5932319" y="2944935"/>
            <a:ext cx="413221" cy="562173"/>
          </a:xfrm>
          <a:custGeom>
            <a:avLst/>
            <a:gdLst>
              <a:gd name="T0" fmla="*/ 97 w 110"/>
              <a:gd name="T1" fmla="*/ 56 h 150"/>
              <a:gd name="T2" fmla="*/ 30 w 110"/>
              <a:gd name="T3" fmla="*/ 57 h 150"/>
              <a:gd name="T4" fmla="*/ 30 w 110"/>
              <a:gd name="T5" fmla="*/ 42 h 150"/>
              <a:gd name="T6" fmla="*/ 55 w 110"/>
              <a:gd name="T7" fmla="*/ 17 h 150"/>
              <a:gd name="T8" fmla="*/ 79 w 110"/>
              <a:gd name="T9" fmla="*/ 37 h 150"/>
              <a:gd name="T10" fmla="*/ 88 w 110"/>
              <a:gd name="T11" fmla="*/ 37 h 150"/>
              <a:gd name="T12" fmla="*/ 88 w 110"/>
              <a:gd name="T13" fmla="*/ 43 h 150"/>
              <a:gd name="T14" fmla="*/ 78 w 110"/>
              <a:gd name="T15" fmla="*/ 43 h 150"/>
              <a:gd name="T16" fmla="*/ 78 w 110"/>
              <a:gd name="T17" fmla="*/ 50 h 150"/>
              <a:gd name="T18" fmla="*/ 97 w 110"/>
              <a:gd name="T19" fmla="*/ 50 h 150"/>
              <a:gd name="T20" fmla="*/ 97 w 110"/>
              <a:gd name="T21" fmla="*/ 42 h 150"/>
              <a:gd name="T22" fmla="*/ 55 w 110"/>
              <a:gd name="T23" fmla="*/ 0 h 150"/>
              <a:gd name="T24" fmla="*/ 13 w 110"/>
              <a:gd name="T25" fmla="*/ 42 h 150"/>
              <a:gd name="T26" fmla="*/ 13 w 110"/>
              <a:gd name="T27" fmla="*/ 57 h 150"/>
              <a:gd name="T28" fmla="*/ 0 w 110"/>
              <a:gd name="T29" fmla="*/ 75 h 150"/>
              <a:gd name="T30" fmla="*/ 0 w 110"/>
              <a:gd name="T31" fmla="*/ 131 h 150"/>
              <a:gd name="T32" fmla="*/ 19 w 110"/>
              <a:gd name="T33" fmla="*/ 150 h 150"/>
              <a:gd name="T34" fmla="*/ 92 w 110"/>
              <a:gd name="T35" fmla="*/ 150 h 150"/>
              <a:gd name="T36" fmla="*/ 110 w 110"/>
              <a:gd name="T37" fmla="*/ 131 h 150"/>
              <a:gd name="T38" fmla="*/ 110 w 110"/>
              <a:gd name="T39" fmla="*/ 75 h 150"/>
              <a:gd name="T40" fmla="*/ 97 w 110"/>
              <a:gd name="T41" fmla="*/ 56 h 150"/>
              <a:gd name="T42" fmla="*/ 61 w 110"/>
              <a:gd name="T43" fmla="*/ 102 h 150"/>
              <a:gd name="T44" fmla="*/ 61 w 110"/>
              <a:gd name="T45" fmla="*/ 119 h 150"/>
              <a:gd name="T46" fmla="*/ 50 w 110"/>
              <a:gd name="T47" fmla="*/ 119 h 150"/>
              <a:gd name="T48" fmla="*/ 50 w 110"/>
              <a:gd name="T49" fmla="*/ 102 h 150"/>
              <a:gd name="T50" fmla="*/ 41 w 110"/>
              <a:gd name="T51" fmla="*/ 89 h 150"/>
              <a:gd name="T52" fmla="*/ 55 w 110"/>
              <a:gd name="T53" fmla="*/ 75 h 150"/>
              <a:gd name="T54" fmla="*/ 69 w 110"/>
              <a:gd name="T55" fmla="*/ 89 h 150"/>
              <a:gd name="T56" fmla="*/ 61 w 110"/>
              <a:gd name="T57" fmla="*/ 102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0" h="150">
                <a:moveTo>
                  <a:pt x="97" y="56"/>
                </a:moveTo>
                <a:cubicBezTo>
                  <a:pt x="30" y="57"/>
                  <a:pt x="30" y="57"/>
                  <a:pt x="30" y="57"/>
                </a:cubicBezTo>
                <a:cubicBezTo>
                  <a:pt x="30" y="42"/>
                  <a:pt x="30" y="42"/>
                  <a:pt x="30" y="42"/>
                </a:cubicBezTo>
                <a:cubicBezTo>
                  <a:pt x="30" y="29"/>
                  <a:pt x="41" y="17"/>
                  <a:pt x="55" y="17"/>
                </a:cubicBezTo>
                <a:cubicBezTo>
                  <a:pt x="67" y="17"/>
                  <a:pt x="77" y="26"/>
                  <a:pt x="79" y="37"/>
                </a:cubicBezTo>
                <a:cubicBezTo>
                  <a:pt x="88" y="37"/>
                  <a:pt x="88" y="37"/>
                  <a:pt x="88" y="37"/>
                </a:cubicBezTo>
                <a:cubicBezTo>
                  <a:pt x="88" y="43"/>
                  <a:pt x="88" y="43"/>
                  <a:pt x="88" y="43"/>
                </a:cubicBezTo>
                <a:cubicBezTo>
                  <a:pt x="78" y="43"/>
                  <a:pt x="78" y="43"/>
                  <a:pt x="78" y="43"/>
                </a:cubicBezTo>
                <a:cubicBezTo>
                  <a:pt x="78" y="50"/>
                  <a:pt x="78" y="50"/>
                  <a:pt x="78" y="50"/>
                </a:cubicBezTo>
                <a:cubicBezTo>
                  <a:pt x="97" y="50"/>
                  <a:pt x="97" y="50"/>
                  <a:pt x="97" y="50"/>
                </a:cubicBezTo>
                <a:cubicBezTo>
                  <a:pt x="97" y="42"/>
                  <a:pt x="97" y="42"/>
                  <a:pt x="97" y="42"/>
                </a:cubicBezTo>
                <a:cubicBezTo>
                  <a:pt x="97" y="19"/>
                  <a:pt x="78" y="0"/>
                  <a:pt x="55" y="0"/>
                </a:cubicBezTo>
                <a:cubicBezTo>
                  <a:pt x="32" y="0"/>
                  <a:pt x="13" y="19"/>
                  <a:pt x="13" y="42"/>
                </a:cubicBezTo>
                <a:cubicBezTo>
                  <a:pt x="13" y="57"/>
                  <a:pt x="13" y="57"/>
                  <a:pt x="13" y="57"/>
                </a:cubicBezTo>
                <a:cubicBezTo>
                  <a:pt x="6" y="60"/>
                  <a:pt x="0" y="67"/>
                  <a:pt x="0" y="75"/>
                </a:cubicBezTo>
                <a:cubicBezTo>
                  <a:pt x="0" y="131"/>
                  <a:pt x="0" y="131"/>
                  <a:pt x="0" y="131"/>
                </a:cubicBezTo>
                <a:cubicBezTo>
                  <a:pt x="0" y="141"/>
                  <a:pt x="9" y="150"/>
                  <a:pt x="19" y="150"/>
                </a:cubicBezTo>
                <a:cubicBezTo>
                  <a:pt x="92" y="150"/>
                  <a:pt x="92" y="150"/>
                  <a:pt x="92" y="150"/>
                </a:cubicBezTo>
                <a:cubicBezTo>
                  <a:pt x="102" y="150"/>
                  <a:pt x="110" y="141"/>
                  <a:pt x="110" y="131"/>
                </a:cubicBezTo>
                <a:cubicBezTo>
                  <a:pt x="110" y="75"/>
                  <a:pt x="110" y="75"/>
                  <a:pt x="110" y="75"/>
                </a:cubicBezTo>
                <a:cubicBezTo>
                  <a:pt x="110" y="67"/>
                  <a:pt x="105" y="59"/>
                  <a:pt x="97" y="56"/>
                </a:cubicBezTo>
                <a:close/>
                <a:moveTo>
                  <a:pt x="61" y="102"/>
                </a:moveTo>
                <a:cubicBezTo>
                  <a:pt x="61" y="119"/>
                  <a:pt x="61" y="119"/>
                  <a:pt x="61" y="119"/>
                </a:cubicBezTo>
                <a:cubicBezTo>
                  <a:pt x="50" y="119"/>
                  <a:pt x="50" y="119"/>
                  <a:pt x="50" y="119"/>
                </a:cubicBezTo>
                <a:cubicBezTo>
                  <a:pt x="50" y="102"/>
                  <a:pt x="50" y="102"/>
                  <a:pt x="50" y="102"/>
                </a:cubicBezTo>
                <a:cubicBezTo>
                  <a:pt x="45" y="100"/>
                  <a:pt x="41" y="95"/>
                  <a:pt x="41" y="89"/>
                </a:cubicBezTo>
                <a:cubicBezTo>
                  <a:pt x="41" y="82"/>
                  <a:pt x="47" y="75"/>
                  <a:pt x="55" y="75"/>
                </a:cubicBezTo>
                <a:cubicBezTo>
                  <a:pt x="63" y="75"/>
                  <a:pt x="69" y="82"/>
                  <a:pt x="69" y="89"/>
                </a:cubicBezTo>
                <a:cubicBezTo>
                  <a:pt x="69" y="95"/>
                  <a:pt x="66" y="100"/>
                  <a:pt x="61" y="102"/>
                </a:cubicBezTo>
                <a:close/>
              </a:path>
            </a:pathLst>
          </a:custGeom>
          <a:solidFill>
            <a:srgbClr val="0270D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1798134" y="3314969"/>
            <a:ext cx="20410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情侣太多</a:t>
            </a:r>
          </a:p>
        </p:txBody>
      </p:sp>
      <p:sp>
        <p:nvSpPr>
          <p:cNvPr id="70" name="文本框 69"/>
          <p:cNvSpPr txBox="1"/>
          <p:nvPr/>
        </p:nvSpPr>
        <p:spPr>
          <a:xfrm>
            <a:off x="1380046" y="3774462"/>
            <a:ext cx="2863875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设计炒道塞的抵抗，力按时吃什么</a:t>
            </a:r>
            <a:r>
              <a:rPr lang="zh-CN" altLang="en-US" sz="1600" smtClean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都，看到</a:t>
            </a: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</a:t>
            </a:r>
            <a:r>
              <a:rPr lang="zh-CN" altLang="en-US" sz="1600" smtClean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肯定</a:t>
            </a:r>
            <a:endParaRPr lang="zh-CN" altLang="en-US" sz="16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1" name="直接连接符 70"/>
          <p:cNvCxnSpPr/>
          <p:nvPr/>
        </p:nvCxnSpPr>
        <p:spPr>
          <a:xfrm>
            <a:off x="2661507" y="3728815"/>
            <a:ext cx="314325" cy="0"/>
          </a:xfrm>
          <a:prstGeom prst="line">
            <a:avLst/>
          </a:prstGeom>
          <a:ln w="28575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文本框 71"/>
          <p:cNvSpPr txBox="1"/>
          <p:nvPr/>
        </p:nvSpPr>
        <p:spPr>
          <a:xfrm>
            <a:off x="8393003" y="3328705"/>
            <a:ext cx="20410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屌丝太</a:t>
            </a:r>
            <a:r>
              <a:rPr lang="zh-CN" altLang="en-US" sz="200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</a:t>
            </a:r>
          </a:p>
        </p:txBody>
      </p:sp>
      <p:sp>
        <p:nvSpPr>
          <p:cNvPr id="73" name="文本框 72"/>
          <p:cNvSpPr txBox="1"/>
          <p:nvPr/>
        </p:nvSpPr>
        <p:spPr>
          <a:xfrm>
            <a:off x="7974915" y="3788198"/>
            <a:ext cx="2863875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设计炒道塞的抵抗，力按时吃什么</a:t>
            </a:r>
            <a:r>
              <a:rPr lang="zh-CN" altLang="en-US" sz="1600" smtClean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都，看到</a:t>
            </a:r>
            <a:r>
              <a:rPr lang="zh-CN" altLang="en-US" sz="160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</a:t>
            </a:r>
            <a:r>
              <a:rPr lang="zh-CN" altLang="en-US" sz="1600" smtClean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肯定</a:t>
            </a:r>
            <a:endParaRPr lang="zh-CN" altLang="en-US" sz="160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4" name="直接连接符 73"/>
          <p:cNvCxnSpPr/>
          <p:nvPr/>
        </p:nvCxnSpPr>
        <p:spPr>
          <a:xfrm>
            <a:off x="9256376" y="3742551"/>
            <a:ext cx="314325" cy="0"/>
          </a:xfrm>
          <a:prstGeom prst="line">
            <a:avLst/>
          </a:prstGeom>
          <a:ln w="28575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连接符 75"/>
          <p:cNvCxnSpPr/>
          <p:nvPr/>
        </p:nvCxnSpPr>
        <p:spPr>
          <a:xfrm>
            <a:off x="4734927" y="823618"/>
            <a:ext cx="359250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7059375" y="823618"/>
            <a:ext cx="359250" cy="0"/>
          </a:xfrm>
          <a:prstGeom prst="line">
            <a:avLst/>
          </a:prstGeom>
          <a:ln w="19050">
            <a:solidFill>
              <a:srgbClr val="0270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042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3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3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3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9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0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3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3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4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3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7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8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3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1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2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3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6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9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0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3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83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4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3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87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8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1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2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5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6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3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9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00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5" grpId="0" animBg="1"/>
          <p:bldP spid="30" grpId="0"/>
          <p:bldP spid="25" grpId="0"/>
          <p:bldP spid="26" grpId="0"/>
          <p:bldP spid="24" grpId="0" animBg="1"/>
          <p:bldP spid="33" grpId="0" animBg="1"/>
          <p:bldP spid="45" grpId="0" animBg="1"/>
          <p:bldP spid="46" grpId="0" animBg="1"/>
          <p:bldP spid="65" grpId="0" animBg="1"/>
          <p:bldP spid="66" grpId="0" animBg="1"/>
          <p:bldP spid="67" grpId="0" animBg="1"/>
          <p:bldP spid="68" grpId="0" animBg="1"/>
          <p:bldP spid="69" grpId="0"/>
          <p:bldP spid="70" grpId="0"/>
          <p:bldP spid="72" grpId="0"/>
          <p:bldP spid="7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3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3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3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3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3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3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3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3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3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3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3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3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3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3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3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5" grpId="0" animBg="1"/>
          <p:bldP spid="30" grpId="0"/>
          <p:bldP spid="25" grpId="0"/>
          <p:bldP spid="26" grpId="0"/>
          <p:bldP spid="24" grpId="0" animBg="1"/>
          <p:bldP spid="33" grpId="0" animBg="1"/>
          <p:bldP spid="45" grpId="0" animBg="1"/>
          <p:bldP spid="46" grpId="0" animBg="1"/>
          <p:bldP spid="65" grpId="0" animBg="1"/>
          <p:bldP spid="66" grpId="0" animBg="1"/>
          <p:bldP spid="67" grpId="0" animBg="1"/>
          <p:bldP spid="68" grpId="0" animBg="1"/>
          <p:bldP spid="69" grpId="0"/>
          <p:bldP spid="70" grpId="0"/>
          <p:bldP spid="72" grpId="0"/>
          <p:bldP spid="73" grpId="0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11 flash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0270D1"/>
        </a:solidFill>
      </a:spPr>
      <a:bodyPr wrap="none" rtlCol="0" anchor="ctr">
        <a:spAutoFit/>
      </a:bodyPr>
      <a:lstStyle>
        <a:defPPr algn="ctr">
          <a:spcBef>
            <a:spcPct val="0"/>
          </a:spcBef>
          <a:defRPr sz="2000" smtClean="0">
            <a:solidFill>
              <a:srgbClr val="222B33"/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1363</TotalTime>
  <Words>752</Words>
  <Application>Microsoft Office PowerPoint</Application>
  <PresentationFormat>自定义</PresentationFormat>
  <Paragraphs>122</Paragraphs>
  <Slides>14</Slides>
  <Notes>14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16" baseType="lpstr"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keywords>PPT之家www.52ppt.com; PPT之家</cp:keywords>
  <dc:description>http://www.52ppt.com</dc:description>
  <cp:lastModifiedBy>User</cp:lastModifiedBy>
  <cp:revision>5</cp:revision>
  <dcterms:created xsi:type="dcterms:W3CDTF">2016-12-29T05:37:04Z</dcterms:created>
  <dcterms:modified xsi:type="dcterms:W3CDTF">2017-04-20T07:31:12Z</dcterms:modified>
</cp:coreProperties>
</file>