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 id="2147483667" r:id="rId2"/>
  </p:sldMasterIdLst>
  <p:notesMasterIdLst>
    <p:notesMasterId r:id="rId21"/>
  </p:notesMasterIdLst>
  <p:handoutMasterIdLst>
    <p:handoutMasterId r:id="rId22"/>
  </p:handoutMasterIdLst>
  <p:sldIdLst>
    <p:sldId id="310" r:id="rId3"/>
    <p:sldId id="302" r:id="rId4"/>
    <p:sldId id="278" r:id="rId5"/>
    <p:sldId id="279" r:id="rId6"/>
    <p:sldId id="299" r:id="rId7"/>
    <p:sldId id="283" r:id="rId8"/>
    <p:sldId id="286" r:id="rId9"/>
    <p:sldId id="285" r:id="rId10"/>
    <p:sldId id="287" r:id="rId11"/>
    <p:sldId id="290" r:id="rId12"/>
    <p:sldId id="300" r:id="rId13"/>
    <p:sldId id="293" r:id="rId14"/>
    <p:sldId id="301" r:id="rId15"/>
    <p:sldId id="312" r:id="rId16"/>
    <p:sldId id="297" r:id="rId17"/>
    <p:sldId id="298" r:id="rId18"/>
    <p:sldId id="311" r:id="rId19"/>
    <p:sldId id="313" r:id="rId20"/>
  </p:sldIdLst>
  <p:sldSz cx="12192000" cy="6858000"/>
  <p:notesSz cx="6858000" cy="9144000"/>
  <p:embeddedFontLst>
    <p:embeddedFont>
      <p:font typeface="微软雅黑" panose="020B0503020204020204" pitchFamily="34" charset="-122"/>
      <p:regular r:id="rId23"/>
      <p:bold r:id="rId24"/>
    </p:embeddedFont>
    <p:embeddedFont>
      <p:font typeface="Calibri Light" panose="020F0302020204030204" pitchFamily="34" charset="0"/>
      <p:regular r:id="rId25"/>
      <p:italic r:id="rId26"/>
    </p:embeddedFont>
    <p:embeddedFont>
      <p:font typeface="Meiryo" panose="020B0604030504040204" pitchFamily="34" charset="-128"/>
      <p:regular r:id="rId27"/>
      <p:bold r:id="rId28"/>
      <p:italic r:id="rId29"/>
      <p:boldItalic r:id="rId30"/>
    </p:embeddedFont>
    <p:embeddedFont>
      <p:font typeface="Arial Unicode MS" panose="020B0604020202020204" pitchFamily="34" charset="-122"/>
      <p:regular r:id="rId31"/>
    </p:embeddedFont>
    <p:embeddedFont>
      <p:font typeface="Century Gothic" panose="020B0502020202020204" pitchFamily="34" charset="0"/>
      <p:regular r:id="rId32"/>
    </p:embeddedFont>
    <p:embeddedFont>
      <p:font typeface="Calibri" panose="020F0502020204030204" pitchFamily="34" charset="0"/>
      <p:regular r:id="rId33"/>
      <p:bold r:id="rId34"/>
      <p:italic r:id="rId35"/>
      <p:boldItalic r:id="rId36"/>
    </p:embeddedFont>
    <p:embeddedFont>
      <p:font typeface="Segoe UI Semilight" panose="020B0402040204020203" pitchFamily="34" charset="0"/>
      <p:regular r:id="rId37"/>
    </p:embeddedFont>
    <p:embeddedFont>
      <p:font typeface="Batang" panose="02030600000101010101" pitchFamily="18" charset="-127"/>
      <p:regular r:id="rId38"/>
    </p:embeddedFont>
  </p:embeddedFontLst>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521" userDrawn="1">
          <p15:clr>
            <a:srgbClr val="A4A3A4"/>
          </p15:clr>
        </p15:guide>
        <p15:guide id="2" pos="7401" userDrawn="1">
          <p15:clr>
            <a:srgbClr val="A4A3A4"/>
          </p15:clr>
        </p15:guide>
        <p15:guide id="3" pos="279" userDrawn="1">
          <p15:clr>
            <a:srgbClr val="A4A3A4"/>
          </p15:clr>
        </p15:guide>
        <p15:guide id="4" orient="horz" pos="3045" userDrawn="1">
          <p15:clr>
            <a:srgbClr val="A4A3A4"/>
          </p15:clr>
        </p15:guide>
        <p15:guide id="5" pos="5314" userDrawn="1">
          <p15:clr>
            <a:srgbClr val="A4A3A4"/>
          </p15:clr>
        </p15:guide>
        <p15:guide id="6" orient="horz" pos="3816" userDrawn="1">
          <p15:clr>
            <a:srgbClr val="A4A3A4"/>
          </p15:clr>
        </p15:guide>
        <p15:guide id="7" orient="horz" pos="845" userDrawn="1">
          <p15:clr>
            <a:srgbClr val="A4A3A4"/>
          </p15:clr>
        </p15:guide>
        <p15:guide id="8" pos="5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C34B"/>
    <a:srgbClr val="2A2A2A"/>
    <a:srgbClr val="3636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78" autoAdjust="0"/>
    <p:restoredTop sz="94151" autoAdjust="0"/>
  </p:normalViewPr>
  <p:slideViewPr>
    <p:cSldViewPr snapToGrid="0">
      <p:cViewPr varScale="1">
        <p:scale>
          <a:sx n="109" d="100"/>
          <a:sy n="109" d="100"/>
        </p:scale>
        <p:origin x="576" y="90"/>
      </p:cViewPr>
      <p:guideLst>
        <p:guide orient="horz" pos="3521"/>
        <p:guide pos="7401"/>
        <p:guide pos="279"/>
        <p:guide orient="horz" pos="3045"/>
        <p:guide pos="5314"/>
        <p:guide orient="horz" pos="3816"/>
        <p:guide orient="horz" pos="845"/>
        <p:guide pos="52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0"/>
    </p:cViewPr>
  </p:sorterViewPr>
  <p:notesViewPr>
    <p:cSldViewPr snapToGrid="0">
      <p:cViewPr varScale="1">
        <p:scale>
          <a:sx n="54" d="100"/>
          <a:sy n="54" d="100"/>
        </p:scale>
        <p:origin x="1560" y="4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notesMaster" Target="notesMasters/notesMaster1.xml"/><Relationship Id="rId34" Type="http://schemas.openxmlformats.org/officeDocument/2006/relationships/font" Target="fonts/font12.fntdata"/><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7.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istrator\Desktop\&#38468;&#23646;&#22270;&#34920;8.26.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ministrator\Desktop\&#38468;&#23646;&#22270;&#34920;8.26.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Sheet1!$B$27</c:f>
              <c:strCache>
                <c:ptCount val="1"/>
                <c:pt idx="0">
                  <c:v>销售单价</c:v>
                </c:pt>
              </c:strCache>
            </c:strRef>
          </c:tx>
          <c:spPr>
            <a:solidFill>
              <a:schemeClr val="bg1">
                <a:lumMod val="85000"/>
              </a:schemeClr>
            </a:solidFill>
            <a:ln>
              <a:noFill/>
            </a:ln>
            <a:effectLst/>
          </c:spPr>
          <c:invertIfNegative val="0"/>
          <c:cat>
            <c:strRef>
              <c:f>Sheet1!$A$28:$A$33</c:f>
              <c:strCache>
                <c:ptCount val="6"/>
                <c:pt idx="0">
                  <c:v>1月</c:v>
                </c:pt>
                <c:pt idx="1">
                  <c:v>2月</c:v>
                </c:pt>
                <c:pt idx="2">
                  <c:v>3月</c:v>
                </c:pt>
                <c:pt idx="3">
                  <c:v>4月</c:v>
                </c:pt>
                <c:pt idx="4">
                  <c:v>5月</c:v>
                </c:pt>
                <c:pt idx="5">
                  <c:v>6月</c:v>
                </c:pt>
              </c:strCache>
            </c:strRef>
          </c:cat>
          <c:val>
            <c:numRef>
              <c:f>Sheet1!$B$28:$B$33</c:f>
              <c:numCache>
                <c:formatCode>General</c:formatCode>
                <c:ptCount val="6"/>
                <c:pt idx="0">
                  <c:v>60</c:v>
                </c:pt>
                <c:pt idx="1">
                  <c:v>100</c:v>
                </c:pt>
                <c:pt idx="2">
                  <c:v>120</c:v>
                </c:pt>
                <c:pt idx="3">
                  <c:v>104</c:v>
                </c:pt>
                <c:pt idx="4">
                  <c:v>170</c:v>
                </c:pt>
                <c:pt idx="5">
                  <c:v>150</c:v>
                </c:pt>
              </c:numCache>
            </c:numRef>
          </c:val>
        </c:ser>
        <c:dLbls>
          <c:showLegendKey val="0"/>
          <c:showVal val="0"/>
          <c:showCatName val="0"/>
          <c:showSerName val="0"/>
          <c:showPercent val="0"/>
          <c:showBubbleSize val="0"/>
        </c:dLbls>
        <c:gapWidth val="219"/>
        <c:overlap val="-27"/>
        <c:axId val="347966816"/>
        <c:axId val="345980304"/>
      </c:barChart>
      <c:lineChart>
        <c:grouping val="standard"/>
        <c:varyColors val="0"/>
        <c:ser>
          <c:idx val="1"/>
          <c:order val="1"/>
          <c:tx>
            <c:strRef>
              <c:f>Sheet1!$C$27</c:f>
              <c:strCache>
                <c:ptCount val="1"/>
                <c:pt idx="0">
                  <c:v>交易额</c:v>
                </c:pt>
              </c:strCache>
            </c:strRef>
          </c:tx>
          <c:spPr>
            <a:ln w="28575" cap="rnd">
              <a:solidFill>
                <a:schemeClr val="accent4"/>
              </a:solidFill>
              <a:round/>
            </a:ln>
            <a:effectLst/>
          </c:spPr>
          <c:marker>
            <c:symbol val="circle"/>
            <c:size val="5"/>
            <c:spPr>
              <a:solidFill>
                <a:schemeClr val="accent2"/>
              </a:solidFill>
              <a:ln w="9525">
                <a:solidFill>
                  <a:schemeClr val="accent4"/>
                </a:solidFill>
              </a:ln>
              <a:effectLst/>
            </c:spPr>
          </c:marker>
          <c:cat>
            <c:strRef>
              <c:f>Sheet1!$A$28:$A$33</c:f>
              <c:strCache>
                <c:ptCount val="6"/>
                <c:pt idx="0">
                  <c:v>1月</c:v>
                </c:pt>
                <c:pt idx="1">
                  <c:v>2月</c:v>
                </c:pt>
                <c:pt idx="2">
                  <c:v>3月</c:v>
                </c:pt>
                <c:pt idx="3">
                  <c:v>4月</c:v>
                </c:pt>
                <c:pt idx="4">
                  <c:v>5月</c:v>
                </c:pt>
                <c:pt idx="5">
                  <c:v>6月</c:v>
                </c:pt>
              </c:strCache>
            </c:strRef>
          </c:cat>
          <c:val>
            <c:numRef>
              <c:f>Sheet1!$C$28:$C$33</c:f>
              <c:numCache>
                <c:formatCode>General</c:formatCode>
                <c:ptCount val="6"/>
                <c:pt idx="0">
                  <c:v>1000</c:v>
                </c:pt>
                <c:pt idx="1">
                  <c:v>3000</c:v>
                </c:pt>
                <c:pt idx="2">
                  <c:v>2500</c:v>
                </c:pt>
                <c:pt idx="3">
                  <c:v>7000</c:v>
                </c:pt>
                <c:pt idx="4">
                  <c:v>5050</c:v>
                </c:pt>
                <c:pt idx="5">
                  <c:v>7500</c:v>
                </c:pt>
              </c:numCache>
            </c:numRef>
          </c:val>
          <c:smooth val="0"/>
        </c:ser>
        <c:dLbls>
          <c:showLegendKey val="0"/>
          <c:showVal val="0"/>
          <c:showCatName val="0"/>
          <c:showSerName val="0"/>
          <c:showPercent val="0"/>
          <c:showBubbleSize val="0"/>
        </c:dLbls>
        <c:marker val="1"/>
        <c:smooth val="0"/>
        <c:axId val="347976664"/>
        <c:axId val="347978088"/>
      </c:lineChart>
      <c:catAx>
        <c:axId val="347966816"/>
        <c:scaling>
          <c:orientation val="minMax"/>
        </c:scaling>
        <c:delete val="0"/>
        <c:axPos val="b"/>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345980304"/>
        <c:crosses val="autoZero"/>
        <c:auto val="1"/>
        <c:lblAlgn val="ctr"/>
        <c:lblOffset val="100"/>
        <c:noMultiLvlLbl val="0"/>
      </c:catAx>
      <c:valAx>
        <c:axId val="345980304"/>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347966816"/>
        <c:crosses val="autoZero"/>
        <c:crossBetween val="between"/>
        <c:majorUnit val="40"/>
      </c:valAx>
      <c:valAx>
        <c:axId val="347978088"/>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95000"/>
                  </a:schemeClr>
                </a:solidFill>
                <a:latin typeface="+mn-lt"/>
                <a:ea typeface="+mn-ea"/>
                <a:cs typeface="+mn-cs"/>
              </a:defRPr>
            </a:pPr>
            <a:endParaRPr lang="zh-CN"/>
          </a:p>
        </c:txPr>
        <c:crossAx val="347976664"/>
        <c:crosses val="max"/>
        <c:crossBetween val="between"/>
        <c:majorUnit val="2000"/>
      </c:valAx>
      <c:catAx>
        <c:axId val="347976664"/>
        <c:scaling>
          <c:orientation val="minMax"/>
        </c:scaling>
        <c:delete val="1"/>
        <c:axPos val="b"/>
        <c:numFmt formatCode="General" sourceLinked="1"/>
        <c:majorTickMark val="out"/>
        <c:minorTickMark val="none"/>
        <c:tickLblPos val="nextTo"/>
        <c:crossAx val="34797808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bg1"/>
              </a:solidFill>
              <a:latin typeface="+mn-lt"/>
              <a:ea typeface="+mn-ea"/>
              <a:cs typeface="+mn-cs"/>
            </a:defRPr>
          </a:pPr>
          <a:endParaRPr lang="zh-CN"/>
        </a:p>
      </c:txPr>
    </c:legend>
    <c:plotVisOnly val="1"/>
    <c:dispBlanksAs val="gap"/>
    <c:showDLblsOverMax val="0"/>
  </c:chart>
  <c:spPr>
    <a:noFill/>
    <a:ln>
      <a:noFill/>
    </a:ln>
    <a:effectLst/>
  </c:spPr>
  <c:txPr>
    <a:bodyPr/>
    <a:lstStyle/>
    <a:p>
      <a:pPr>
        <a:defRPr>
          <a:solidFill>
            <a:schemeClr val="bg1"/>
          </a:solidFill>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0" baseline="0">
                <a:solidFill>
                  <a:schemeClr val="bg1"/>
                </a:solidFill>
                <a:latin typeface="+mn-lt"/>
                <a:ea typeface="+mn-ea"/>
                <a:cs typeface="+mn-cs"/>
              </a:defRPr>
            </a:pPr>
            <a:r>
              <a:rPr lang="en-US" altLang="zh-CN" sz="1600" b="1" smtClean="0">
                <a:solidFill>
                  <a:schemeClr val="bg1"/>
                </a:solidFill>
              </a:rPr>
              <a:t>ADD YOUR TEXT</a:t>
            </a:r>
            <a:endParaRPr lang="en-US" altLang="zh-CN" sz="1600" b="1">
              <a:solidFill>
                <a:schemeClr val="bg1"/>
              </a:solidFill>
            </a:endParaRP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bg1"/>
              </a:solidFill>
              <a:latin typeface="+mn-lt"/>
              <a:ea typeface="+mn-ea"/>
              <a:cs typeface="+mn-cs"/>
            </a:defRPr>
          </a:pPr>
          <a:endParaRPr lang="zh-CN"/>
        </a:p>
      </c:txPr>
    </c:title>
    <c:autoTitleDeleted val="0"/>
    <c:plotArea>
      <c:layout/>
      <c:barChart>
        <c:barDir val="col"/>
        <c:grouping val="clustered"/>
        <c:varyColors val="0"/>
        <c:ser>
          <c:idx val="0"/>
          <c:order val="0"/>
          <c:tx>
            <c:strRef>
              <c:f>Sheet1!$A$2</c:f>
              <c:strCache>
                <c:ptCount val="1"/>
                <c:pt idx="0">
                  <c:v>销售额</c:v>
                </c:pt>
              </c:strCache>
            </c:strRef>
          </c:tx>
          <c:spPr>
            <a:solidFill>
              <a:srgbClr val="E6C34B"/>
            </a:solidFill>
            <a:ln>
              <a:noFill/>
            </a:ln>
            <a:effectLst/>
          </c:spPr>
          <c:invertIfNegative val="0"/>
          <c:cat>
            <c:strRef>
              <c:f>Sheet1!$B$1:$M$1</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Sheet1!$B$2:$M$2</c:f>
              <c:numCache>
                <c:formatCode>General</c:formatCode>
                <c:ptCount val="12"/>
                <c:pt idx="0">
                  <c:v>58</c:v>
                </c:pt>
                <c:pt idx="1">
                  <c:v>114</c:v>
                </c:pt>
                <c:pt idx="2">
                  <c:v>119</c:v>
                </c:pt>
                <c:pt idx="3">
                  <c:v>230</c:v>
                </c:pt>
                <c:pt idx="4">
                  <c:v>203</c:v>
                </c:pt>
                <c:pt idx="5">
                  <c:v>379</c:v>
                </c:pt>
                <c:pt idx="6">
                  <c:v>472</c:v>
                </c:pt>
                <c:pt idx="7">
                  <c:v>435</c:v>
                </c:pt>
                <c:pt idx="8">
                  <c:v>253</c:v>
                </c:pt>
                <c:pt idx="9">
                  <c:v>34</c:v>
                </c:pt>
                <c:pt idx="10">
                  <c:v>116</c:v>
                </c:pt>
                <c:pt idx="11">
                  <c:v>52</c:v>
                </c:pt>
              </c:numCache>
            </c:numRef>
          </c:val>
        </c:ser>
        <c:dLbls>
          <c:showLegendKey val="0"/>
          <c:showVal val="0"/>
          <c:showCatName val="0"/>
          <c:showSerName val="0"/>
          <c:showPercent val="0"/>
          <c:showBubbleSize val="0"/>
        </c:dLbls>
        <c:gapWidth val="219"/>
        <c:overlap val="-27"/>
        <c:axId val="345889632"/>
        <c:axId val="350908616"/>
      </c:barChart>
      <c:catAx>
        <c:axId val="345889632"/>
        <c:scaling>
          <c:orientation val="minMax"/>
        </c:scaling>
        <c:delete val="0"/>
        <c:axPos val="t"/>
        <c:numFmt formatCode="General" sourceLinked="1"/>
        <c:majorTickMark val="none"/>
        <c:minorTickMark val="none"/>
        <c:tickLblPos val="nextTo"/>
        <c:spPr>
          <a:noFill/>
          <a:ln w="9525" cap="flat" cmpd="sng" algn="ctr">
            <a:solidFill>
              <a:schemeClr val="bg1">
                <a:lumMod val="65000"/>
              </a:schemeClr>
            </a:solidFill>
            <a:round/>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350908616"/>
        <c:crosses val="autoZero"/>
        <c:auto val="1"/>
        <c:lblAlgn val="ctr"/>
        <c:lblOffset val="30"/>
        <c:noMultiLvlLbl val="0"/>
      </c:catAx>
      <c:valAx>
        <c:axId val="350908616"/>
        <c:scaling>
          <c:orientation val="maxMin"/>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solidFill>
                <a:latin typeface="+mn-lt"/>
                <a:ea typeface="+mn-ea"/>
                <a:cs typeface="+mn-cs"/>
              </a:defRPr>
            </a:pPr>
            <a:endParaRPr lang="zh-CN"/>
          </a:p>
        </c:txPr>
        <c:crossAx val="345889632"/>
        <c:crosses val="autoZero"/>
        <c:crossBetween val="between"/>
      </c:valAx>
      <c:spPr>
        <a:noFill/>
        <a:ln>
          <a:noFill/>
        </a:ln>
        <a:effectLst/>
      </c:spPr>
    </c:plotArea>
    <c:plotVisOnly val="1"/>
    <c:dispBlanksAs val="gap"/>
    <c:showDLblsOverMax val="0"/>
  </c:chart>
  <c:spPr>
    <a:noFill/>
    <a:ln>
      <a:solidFill>
        <a:schemeClr val="bg1">
          <a:lumMod val="65000"/>
        </a:schemeClr>
      </a:solidFill>
    </a:ln>
    <a:effectLst/>
  </c:spPr>
  <c:txPr>
    <a:bodyPr/>
    <a:lstStyle/>
    <a:p>
      <a:pPr>
        <a:defRPr>
          <a:solidFill>
            <a:schemeClr val="bg1"/>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6B17DCB-1983-4E60-8080-ADF834ED81DD}" type="datetimeFigureOut">
              <a:rPr lang="zh-CN" altLang="en-US" smtClean="0"/>
              <a:t>2015/12/7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8114F3F-BD40-4B05-A18C-61F155C167E8}" type="slidenum">
              <a:rPr lang="zh-CN" altLang="en-US" smtClean="0"/>
              <a:t>‹#›</a:t>
            </a:fld>
            <a:endParaRPr lang="zh-CN" altLang="en-US"/>
          </a:p>
        </p:txBody>
      </p:sp>
    </p:spTree>
    <p:extLst>
      <p:ext uri="{BB962C8B-B14F-4D97-AF65-F5344CB8AC3E}">
        <p14:creationId xmlns:p14="http://schemas.microsoft.com/office/powerpoint/2010/main" val="25133974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C106F4-09E8-45D2-B8E9-96F65A710856}" type="datetimeFigureOut">
              <a:rPr lang="zh-CN" altLang="en-US" smtClean="0"/>
              <a:t>2015/12/7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0080368-BC4E-481D-8E0D-517C7FA9932C}" type="slidenum">
              <a:rPr lang="zh-CN" altLang="en-US" smtClean="0"/>
              <a:t>‹#›</a:t>
            </a:fld>
            <a:endParaRPr lang="zh-CN" altLang="en-US"/>
          </a:p>
        </p:txBody>
      </p:sp>
    </p:spTree>
    <p:extLst>
      <p:ext uri="{BB962C8B-B14F-4D97-AF65-F5344CB8AC3E}">
        <p14:creationId xmlns:p14="http://schemas.microsoft.com/office/powerpoint/2010/main" val="4169527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18</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243196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等腰三角形 5"/>
          <p:cNvSpPr/>
          <p:nvPr userDrawn="1"/>
        </p:nvSpPr>
        <p:spPr>
          <a:xfrm>
            <a:off x="9282143" y="418681"/>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V="1">
            <a:off x="1581150" y="421062"/>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userDrawn="1"/>
        </p:nvCxnSpPr>
        <p:spPr>
          <a:xfrm>
            <a:off x="0" y="514725"/>
            <a:ext cx="1584000"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sp>
        <p:nvSpPr>
          <p:cNvPr id="9" name="等腰三角形 8"/>
          <p:cNvSpPr/>
          <p:nvPr userDrawn="1"/>
        </p:nvSpPr>
        <p:spPr>
          <a:xfrm flipV="1">
            <a:off x="8286750" y="418681"/>
            <a:ext cx="1413168" cy="914400"/>
          </a:xfrm>
          <a:prstGeom prst="triangle">
            <a:avLst>
              <a:gd name="adj" fmla="val 39216"/>
            </a:avLst>
          </a:prstGeom>
          <a:solidFill>
            <a:srgbClr val="E6C34B"/>
          </a:solidFill>
          <a:ln>
            <a:noFill/>
          </a:ln>
          <a:effectLst>
            <a:outerShdw blurRad="2032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 name="等腰三角形 9"/>
          <p:cNvSpPr/>
          <p:nvPr userDrawn="1"/>
        </p:nvSpPr>
        <p:spPr>
          <a:xfrm rot="5400000">
            <a:off x="-240650" y="39407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等腰三角形 6"/>
          <p:cNvSpPr/>
          <p:nvPr userDrawn="1"/>
        </p:nvSpPr>
        <p:spPr>
          <a:xfrm flipV="1">
            <a:off x="293488" y="4083617"/>
            <a:ext cx="2609370" cy="2793213"/>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12096508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342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02582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1455763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17826640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09581749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7664031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175929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335970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20831834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0694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pic>
        <p:nvPicPr>
          <p:cNvPr id="11" name="图片 10"/>
          <p:cNvPicPr>
            <a:picLocks noChangeAspect="1"/>
          </p:cNvPicPr>
          <p:nvPr userDrawn="1"/>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9085" r="192"/>
          <a:stretch>
            <a:fillRect/>
          </a:stretch>
        </p:blipFill>
        <p:spPr>
          <a:xfrm>
            <a:off x="3986277" y="1169795"/>
            <a:ext cx="8104123" cy="4380071"/>
          </a:xfrm>
          <a:custGeom>
            <a:avLst/>
            <a:gdLst>
              <a:gd name="connsiteX0" fmla="*/ 0 w 8099718"/>
              <a:gd name="connsiteY0" fmla="*/ 0 h 4377690"/>
              <a:gd name="connsiteX1" fmla="*/ 8099718 w 8099718"/>
              <a:gd name="connsiteY1" fmla="*/ 91440 h 4377690"/>
              <a:gd name="connsiteX2" fmla="*/ 4095579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0"/>
                </a:moveTo>
                <a:lnTo>
                  <a:pt x="8099718" y="91440"/>
                </a:lnTo>
                <a:lnTo>
                  <a:pt x="4095579" y="4377690"/>
                </a:lnTo>
                <a:close/>
              </a:path>
            </a:pathLst>
          </a:custGeom>
        </p:spPr>
      </p:pic>
      <p:sp>
        <p:nvSpPr>
          <p:cNvPr id="6" name="等腰三角形 5"/>
          <p:cNvSpPr/>
          <p:nvPr userDrawn="1"/>
        </p:nvSpPr>
        <p:spPr>
          <a:xfrm flipH="1">
            <a:off x="3563384" y="1169795"/>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H="1" flipV="1">
            <a:off x="3990682" y="1172176"/>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3971632" y="1169795"/>
            <a:ext cx="1413168" cy="914400"/>
          </a:xfrm>
          <a:prstGeom prst="triangle">
            <a:avLst>
              <a:gd name="adj" fmla="val 39216"/>
            </a:avLst>
          </a:prstGeom>
          <a:solidFill>
            <a:srgbClr val="E6C34B"/>
          </a:solidFill>
          <a:ln>
            <a:noFill/>
          </a:ln>
          <a:effectLst>
            <a:outerShdw blurRad="203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H="1" flipV="1">
            <a:off x="6990955" y="5534998"/>
            <a:ext cx="1109264" cy="118741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6"/>
          <p:cNvSpPr/>
          <p:nvPr userDrawn="1"/>
        </p:nvSpPr>
        <p:spPr>
          <a:xfrm flipH="1" flipV="1">
            <a:off x="1466850" y="-1525501"/>
            <a:ext cx="6619410" cy="707536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95579"/>
              <a:gd name="connsiteY0" fmla="*/ 0 h 4377690"/>
              <a:gd name="connsiteX1" fmla="*/ 4095579 w 4095579"/>
              <a:gd name="connsiteY1" fmla="*/ 4377690 h 4377690"/>
            </a:gdLst>
            <a:ahLst/>
            <a:cxnLst>
              <a:cxn ang="0">
                <a:pos x="connsiteX0" y="connsiteY0"/>
              </a:cxn>
              <a:cxn ang="0">
                <a:pos x="connsiteX1" y="connsiteY1"/>
              </a:cxn>
            </a:cxnLst>
            <a:rect l="l" t="t" r="r" b="b"/>
            <a:pathLst>
              <a:path w="4095579" h="4377690">
                <a:moveTo>
                  <a:pt x="0" y="0"/>
                </a:moveTo>
                <a:lnTo>
                  <a:pt x="4095579"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1419371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0447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66161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25037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6714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8597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19275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7405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4440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086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3327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等腰三角形 5"/>
          <p:cNvSpPr/>
          <p:nvPr userDrawn="1"/>
        </p:nvSpPr>
        <p:spPr>
          <a:xfrm>
            <a:off x="5436220" y="1187417"/>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V="1">
            <a:off x="-2264773" y="1189798"/>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V="1">
            <a:off x="4440827" y="1187417"/>
            <a:ext cx="1413168" cy="914400"/>
          </a:xfrm>
          <a:prstGeom prst="triangle">
            <a:avLst>
              <a:gd name="adj" fmla="val 39216"/>
            </a:avLst>
          </a:prstGeom>
          <a:solidFill>
            <a:srgbClr val="E6C34B"/>
          </a:solidFill>
          <a:ln>
            <a:noFill/>
          </a:ln>
          <a:effectLst>
            <a:outerShdw blurRad="2032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H="1" flipV="1">
            <a:off x="534670" y="5567487"/>
            <a:ext cx="1205966" cy="1290932"/>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直角三角形 9"/>
          <p:cNvSpPr/>
          <p:nvPr userDrawn="1"/>
        </p:nvSpPr>
        <p:spPr>
          <a:xfrm flipH="1">
            <a:off x="10331450" y="3429000"/>
            <a:ext cx="1860550" cy="2216150"/>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1" name="组合 10"/>
          <p:cNvGrpSpPr/>
          <p:nvPr userDrawn="1"/>
        </p:nvGrpSpPr>
        <p:grpSpPr>
          <a:xfrm>
            <a:off x="10007238" y="3352800"/>
            <a:ext cx="2243482" cy="2409820"/>
            <a:chOff x="9969138" y="3352800"/>
            <a:chExt cx="2243482" cy="2409820"/>
          </a:xfrm>
        </p:grpSpPr>
        <p:sp>
          <p:nvSpPr>
            <p:cNvPr id="12" name="等腰三角形 6"/>
            <p:cNvSpPr/>
            <p:nvPr/>
          </p:nvSpPr>
          <p:spPr>
            <a:xfrm flipV="1">
              <a:off x="9969138" y="3352800"/>
              <a:ext cx="2243482" cy="2398016"/>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95579"/>
                <a:gd name="connsiteY0" fmla="*/ 0 h 4377690"/>
                <a:gd name="connsiteX1" fmla="*/ 4095579 w 4095579"/>
                <a:gd name="connsiteY1" fmla="*/ 4377690 h 4377690"/>
              </a:gdLst>
              <a:ahLst/>
              <a:cxnLst>
                <a:cxn ang="0">
                  <a:pos x="connsiteX0" y="connsiteY0"/>
                </a:cxn>
                <a:cxn ang="0">
                  <a:pos x="connsiteX1" y="connsiteY1"/>
                </a:cxn>
              </a:cxnLst>
              <a:rect l="l" t="t" r="r" b="b"/>
              <a:pathLst>
                <a:path w="4095579" h="4377690">
                  <a:moveTo>
                    <a:pt x="0" y="0"/>
                  </a:moveTo>
                  <a:lnTo>
                    <a:pt x="4095579" y="4377690"/>
                  </a:lnTo>
                </a:path>
              </a:pathLst>
            </a:custGeom>
            <a:noFill/>
            <a:ln>
              <a:solidFill>
                <a:srgbClr val="E6C34B"/>
              </a:solidFill>
              <a:head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9991725" y="5762620"/>
              <a:ext cx="2200275"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6242613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6" name="等腰三角形 5"/>
          <p:cNvSpPr/>
          <p:nvPr userDrawn="1"/>
        </p:nvSpPr>
        <p:spPr>
          <a:xfrm flipH="1">
            <a:off x="4858784" y="804458"/>
            <a:ext cx="826023" cy="371418"/>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等腰三角形 6"/>
          <p:cNvSpPr/>
          <p:nvPr userDrawn="1"/>
        </p:nvSpPr>
        <p:spPr>
          <a:xfrm flipH="1" flipV="1">
            <a:off x="5286082" y="806839"/>
            <a:ext cx="8099718" cy="4377690"/>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userDrawn="1"/>
        </p:nvSpPr>
        <p:spPr>
          <a:xfrm flipH="1" flipV="1">
            <a:off x="5267032" y="804458"/>
            <a:ext cx="1413168" cy="914400"/>
          </a:xfrm>
          <a:prstGeom prst="triangle">
            <a:avLst>
              <a:gd name="adj" fmla="val 39216"/>
            </a:avLst>
          </a:prstGeom>
          <a:solidFill>
            <a:srgbClr val="E6C34B"/>
          </a:solidFill>
          <a:ln>
            <a:noFill/>
          </a:ln>
          <a:effectLst>
            <a:outerShdw blurRad="2032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等腰三角形 6"/>
          <p:cNvSpPr/>
          <p:nvPr userDrawn="1"/>
        </p:nvSpPr>
        <p:spPr>
          <a:xfrm flipV="1">
            <a:off x="293488" y="4083615"/>
            <a:ext cx="2431614" cy="2602934"/>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240650" y="39407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等腰三角形 6"/>
          <p:cNvSpPr/>
          <p:nvPr userDrawn="1"/>
        </p:nvSpPr>
        <p:spPr>
          <a:xfrm flipV="1">
            <a:off x="9380220" y="5184734"/>
            <a:ext cx="1563134" cy="167326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non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6227084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6" name="直角三角形 5"/>
          <p:cNvSpPr/>
          <p:nvPr userDrawn="1"/>
        </p:nvSpPr>
        <p:spPr>
          <a:xfrm flipH="1" flipV="1">
            <a:off x="10306049" y="772885"/>
            <a:ext cx="1885949" cy="1529444"/>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7" name="直接连接符 6"/>
          <p:cNvCxnSpPr/>
          <p:nvPr userDrawn="1"/>
        </p:nvCxnSpPr>
        <p:spPr>
          <a:xfrm>
            <a:off x="3341914" y="772885"/>
            <a:ext cx="6809014" cy="0"/>
          </a:xfrm>
          <a:prstGeom prst="line">
            <a:avLst/>
          </a:prstGeom>
          <a:ln w="12700">
            <a:solidFill>
              <a:srgbClr val="E6C34B"/>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userDrawn="1"/>
        </p:nvCxnSpPr>
        <p:spPr>
          <a:xfrm flipH="1">
            <a:off x="4868636" y="800100"/>
            <a:ext cx="5255077" cy="525507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 name="等腰三角形 6"/>
          <p:cNvSpPr/>
          <p:nvPr userDrawn="1"/>
        </p:nvSpPr>
        <p:spPr>
          <a:xfrm flipV="1">
            <a:off x="293489" y="4502716"/>
            <a:ext cx="1454349" cy="155681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等腰三角形 9"/>
          <p:cNvSpPr/>
          <p:nvPr userDrawn="1"/>
        </p:nvSpPr>
        <p:spPr>
          <a:xfrm rot="5400000">
            <a:off x="-240650" y="4359809"/>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310207234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等腰三角形 6"/>
          <p:cNvSpPr/>
          <p:nvPr userDrawn="1"/>
        </p:nvSpPr>
        <p:spPr>
          <a:xfrm flipH="1" flipV="1">
            <a:off x="64770" y="251460"/>
            <a:ext cx="3705518" cy="2002738"/>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Lst>
            <a:ahLst/>
            <a:cxnLst>
              <a:cxn ang="0">
                <a:pos x="connsiteX0" y="connsiteY0"/>
              </a:cxn>
              <a:cxn ang="0">
                <a:pos x="connsiteX1" y="connsiteY1"/>
              </a:cxn>
              <a:cxn ang="0">
                <a:pos x="connsiteX2" y="connsiteY2"/>
              </a:cxn>
            </a:cxnLst>
            <a:rect l="l" t="t" r="r" b="b"/>
            <a:pathLst>
              <a:path w="8099718" h="4377690">
                <a:moveTo>
                  <a:pt x="0" y="4286250"/>
                </a:moveTo>
                <a:lnTo>
                  <a:pt x="4004139" y="0"/>
                </a:lnTo>
                <a:lnTo>
                  <a:pt x="8099718" y="4377690"/>
                </a:lnTo>
              </a:path>
            </a:pathLst>
          </a:cu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userDrawn="1"/>
        </p:nvSpPr>
        <p:spPr>
          <a:xfrm rot="10800000">
            <a:off x="1" y="0"/>
            <a:ext cx="881415" cy="400114"/>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8" name="直接连接符 7"/>
          <p:cNvCxnSpPr/>
          <p:nvPr userDrawn="1"/>
        </p:nvCxnSpPr>
        <p:spPr>
          <a:xfrm>
            <a:off x="3771900" y="294595"/>
            <a:ext cx="8420100" cy="0"/>
          </a:xfrm>
          <a:prstGeom prst="line">
            <a:avLst/>
          </a:prstGeom>
          <a:ln w="12700">
            <a:solidFill>
              <a:srgbClr val="E6C34B"/>
            </a:solidFill>
            <a:headEnd type="none"/>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3535680" y="539521"/>
            <a:ext cx="8656320" cy="0"/>
          </a:xfrm>
          <a:prstGeom prst="line">
            <a:avLst/>
          </a:prstGeom>
          <a:ln w="12700">
            <a:solidFill>
              <a:srgbClr val="E6C34B"/>
            </a:solidFill>
            <a:headEnd type="none"/>
          </a:ln>
        </p:spPr>
        <p:style>
          <a:lnRef idx="1">
            <a:schemeClr val="accent1"/>
          </a:lnRef>
          <a:fillRef idx="0">
            <a:schemeClr val="accent1"/>
          </a:fillRef>
          <a:effectRef idx="0">
            <a:schemeClr val="accent1"/>
          </a:effectRef>
          <a:fontRef idx="minor">
            <a:schemeClr val="tx1"/>
          </a:fontRef>
        </p:style>
      </p:cxnSp>
      <p:sp>
        <p:nvSpPr>
          <p:cNvPr id="10" name="等腰三角形 6"/>
          <p:cNvSpPr/>
          <p:nvPr userDrawn="1"/>
        </p:nvSpPr>
        <p:spPr>
          <a:xfrm flipH="1" flipV="1">
            <a:off x="1393362" y="2339605"/>
            <a:ext cx="3478676" cy="371829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1 w 4095578"/>
              <a:gd name="connsiteY0" fmla="*/ 0 h 4377690"/>
              <a:gd name="connsiteX1" fmla="*/ 4095578 w 4095578"/>
              <a:gd name="connsiteY1" fmla="*/ 4377690 h 4377690"/>
            </a:gdLst>
            <a:ahLst/>
            <a:cxnLst>
              <a:cxn ang="0">
                <a:pos x="connsiteX0" y="connsiteY0"/>
              </a:cxn>
              <a:cxn ang="0">
                <a:pos x="connsiteX1" y="connsiteY1"/>
              </a:cxn>
            </a:cxnLst>
            <a:rect l="l" t="t" r="r" b="b"/>
            <a:pathLst>
              <a:path w="4095578" h="4377690">
                <a:moveTo>
                  <a:pt x="-1" y="0"/>
                </a:moveTo>
                <a:lnTo>
                  <a:pt x="4095578" y="437769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24196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cxnSp>
        <p:nvCxnSpPr>
          <p:cNvPr id="6" name="直接连接符 5"/>
          <p:cNvCxnSpPr/>
          <p:nvPr userDrawn="1"/>
        </p:nvCxnSpPr>
        <p:spPr>
          <a:xfrm flipH="1">
            <a:off x="6909708" y="1094014"/>
            <a:ext cx="5282292" cy="528229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 name="等腰三角形 6"/>
          <p:cNvSpPr/>
          <p:nvPr userDrawn="1"/>
        </p:nvSpPr>
        <p:spPr>
          <a:xfrm rot="5400000">
            <a:off x="-563336" y="563336"/>
            <a:ext cx="2498270" cy="1371599"/>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8" name="直角三角形 7"/>
          <p:cNvSpPr/>
          <p:nvPr userDrawn="1"/>
        </p:nvSpPr>
        <p:spPr>
          <a:xfrm flipH="1">
            <a:off x="11653155" y="1094014"/>
            <a:ext cx="538843" cy="538843"/>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Tree>
    <p:extLst>
      <p:ext uri="{BB962C8B-B14F-4D97-AF65-F5344CB8AC3E}">
        <p14:creationId xmlns:p14="http://schemas.microsoft.com/office/powerpoint/2010/main" val="19338652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196886832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4098413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63636"/>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5EE34F-0F62-41D6-8D9F-1CEBA932CF69}" type="datetimeFigureOut">
              <a:rPr lang="zh-CN" altLang="en-US" smtClean="0"/>
              <a:t>2015/12/7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1B81E5-8A95-4375-948A-5A6871A808D3}" type="slidenum">
              <a:rPr lang="zh-CN" altLang="en-US" smtClean="0"/>
              <a:t>‹#›</a:t>
            </a:fld>
            <a:endParaRPr lang="zh-CN" altLang="en-US"/>
          </a:p>
        </p:txBody>
      </p:sp>
    </p:spTree>
    <p:extLst>
      <p:ext uri="{BB962C8B-B14F-4D97-AF65-F5344CB8AC3E}">
        <p14:creationId xmlns:p14="http://schemas.microsoft.com/office/powerpoint/2010/main" val="37275524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49" r:id="rId8"/>
    <p:sldLayoutId id="2147483650" r:id="rId9"/>
    <p:sldLayoutId id="2147483651" r:id="rId10"/>
    <p:sldLayoutId id="2147483652" r:id="rId11"/>
    <p:sldLayoutId id="2147483653" r:id="rId12"/>
    <p:sldLayoutId id="2147483654" r:id="rId13"/>
    <p:sldLayoutId id="2147483655" r:id="rId14"/>
    <p:sldLayoutId id="2147483656" r:id="rId15"/>
    <p:sldLayoutId id="2147483657" r:id="rId16"/>
    <p:sldLayoutId id="2147483658" r:id="rId17"/>
    <p:sldLayoutId id="2147483659" r:id="rId1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2015/12/7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235031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8.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microsoft.com/office/2007/relationships/hdphoto" Target="../media/hdphoto9.wdp"/><Relationship Id="rId2" Type="http://schemas.openxmlformats.org/officeDocument/2006/relationships/image" Target="../media/image10.png"/><Relationship Id="rId1" Type="http://schemas.openxmlformats.org/officeDocument/2006/relationships/slideLayout" Target="../slideLayouts/slideLayout14.xml"/><Relationship Id="rId5" Type="http://schemas.microsoft.com/office/2007/relationships/hdphoto" Target="../media/hdphoto7.wdp"/><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4.wdp"/><Relationship Id="rId7" Type="http://schemas.microsoft.com/office/2007/relationships/hdphoto" Target="../media/hdphoto6.wdp"/><Relationship Id="rId2" Type="http://schemas.openxmlformats.org/officeDocument/2006/relationships/image" Target="../media/image4.png"/><Relationship Id="rId1" Type="http://schemas.openxmlformats.org/officeDocument/2006/relationships/slideLayout" Target="../slideLayouts/slideLayout14.xml"/><Relationship Id="rId6" Type="http://schemas.openxmlformats.org/officeDocument/2006/relationships/image" Target="../media/image6.png"/><Relationship Id="rId5" Type="http://schemas.microsoft.com/office/2007/relationships/hdphoto" Target="../media/hdphoto5.wdp"/><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8128013" y="0"/>
            <a:ext cx="1828802" cy="914400"/>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flipV="1">
            <a:off x="9480563" y="0"/>
            <a:ext cx="1181101" cy="590550"/>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flipH="1">
            <a:off x="11092333" y="4901083"/>
            <a:ext cx="1099668" cy="109966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503238" y="1471179"/>
            <a:ext cx="9783762" cy="1938992"/>
          </a:xfrm>
          <a:prstGeom prst="rect">
            <a:avLst/>
          </a:prstGeom>
        </p:spPr>
        <p:txBody>
          <a:bodyPr wrap="square">
            <a:spAutoFit/>
          </a:bodyPr>
          <a:lstStyle/>
          <a:p>
            <a:r>
              <a:rPr lang="en-US" altLang="zh-CN" sz="6000" dirty="0">
                <a:solidFill>
                  <a:srgbClr val="E6C34B"/>
                </a:solidFill>
                <a:latin typeface="Century Gothic" panose="020B0502020202020204" pitchFamily="34" charset="0"/>
                <a:cs typeface="Arial" panose="020B0604020202020204" pitchFamily="34" charset="0"/>
              </a:rPr>
              <a:t>General business </a:t>
            </a:r>
            <a:r>
              <a:rPr lang="en-US" altLang="zh-CN" sz="6000" dirty="0">
                <a:solidFill>
                  <a:schemeClr val="bg1">
                    <a:lumMod val="95000"/>
                  </a:schemeClr>
                </a:solidFill>
                <a:latin typeface="Century Gothic" panose="020B0502020202020204" pitchFamily="34" charset="0"/>
                <a:cs typeface="Arial" panose="020B0604020202020204" pitchFamily="34" charset="0"/>
              </a:rPr>
              <a:t>template</a:t>
            </a:r>
          </a:p>
        </p:txBody>
      </p:sp>
      <p:sp>
        <p:nvSpPr>
          <p:cNvPr id="19" name="矩形 18"/>
          <p:cNvSpPr/>
          <p:nvPr/>
        </p:nvSpPr>
        <p:spPr>
          <a:xfrm>
            <a:off x="503238" y="0"/>
            <a:ext cx="1944526" cy="525780"/>
          </a:xfrm>
          <a:prstGeom prst="rect">
            <a:avLst/>
          </a:prstGeom>
          <a:solidFill>
            <a:srgbClr val="E6C34B"/>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03238" y="88642"/>
            <a:ext cx="1887537" cy="369332"/>
          </a:xfrm>
          <a:prstGeom prst="rect">
            <a:avLst/>
          </a:prstGeom>
        </p:spPr>
        <p:txBody>
          <a:bodyPr wrap="square">
            <a:spAutoFit/>
          </a:bodyPr>
          <a:lstStyle/>
          <a:p>
            <a:pPr algn="ctr" latinLnBrk="1"/>
            <a:r>
              <a:rPr lang="en-US" altLang="zh-CN">
                <a:solidFill>
                  <a:srgbClr val="363636"/>
                </a:solidFill>
                <a:latin typeface="Century Gothic" panose="020B0502020202020204" pitchFamily="34" charset="0"/>
                <a:cs typeface="Arial" panose="020B0604020202020204" pitchFamily="34" charset="0"/>
              </a:rPr>
              <a:t>Elva-Design</a:t>
            </a:r>
          </a:p>
        </p:txBody>
      </p:sp>
      <p:sp>
        <p:nvSpPr>
          <p:cNvPr id="21" name="矩形 20"/>
          <p:cNvSpPr/>
          <p:nvPr/>
        </p:nvSpPr>
        <p:spPr>
          <a:xfrm>
            <a:off x="503238" y="671572"/>
            <a:ext cx="5297648" cy="307777"/>
          </a:xfrm>
          <a:prstGeom prst="rect">
            <a:avLst/>
          </a:prstGeom>
        </p:spPr>
        <p:txBody>
          <a:bodyPr wrap="square">
            <a:spAutoFit/>
          </a:bodyPr>
          <a:lstStyle/>
          <a:p>
            <a:r>
              <a:rPr lang="en-US" altLang="zh-CN" sz="1400" dirty="0">
                <a:solidFill>
                  <a:schemeClr val="bg1">
                    <a:lumMod val="95000"/>
                  </a:schemeClr>
                </a:solidFill>
                <a:latin typeface="Century Gothic" panose="020B0502020202020204" pitchFamily="34" charset="0"/>
                <a:cs typeface="Arial" panose="020B0604020202020204" pitchFamily="34" charset="0"/>
              </a:rPr>
              <a:t>For consulting, management, planning, reporting</a:t>
            </a:r>
          </a:p>
        </p:txBody>
      </p:sp>
      <p:sp>
        <p:nvSpPr>
          <p:cNvPr id="26" name="任意多边形 25"/>
          <p:cNvSpPr/>
          <p:nvPr/>
        </p:nvSpPr>
        <p:spPr>
          <a:xfrm rot="20636440">
            <a:off x="6474756" y="2803263"/>
            <a:ext cx="5779392" cy="2030587"/>
          </a:xfrm>
          <a:custGeom>
            <a:avLst/>
            <a:gdLst/>
            <a:ahLst/>
            <a:cxnLst/>
            <a:rect l="l" t="t" r="r" b="b"/>
            <a:pathLst>
              <a:path w="3129074" h="1099399">
                <a:moveTo>
                  <a:pt x="504246" y="23315"/>
                </a:moveTo>
                <a:cubicBezTo>
                  <a:pt x="543205" y="38857"/>
                  <a:pt x="577569" y="62171"/>
                  <a:pt x="607337" y="93257"/>
                </a:cubicBezTo>
                <a:cubicBezTo>
                  <a:pt x="666873" y="155428"/>
                  <a:pt x="696641" y="228753"/>
                  <a:pt x="696641" y="313231"/>
                </a:cubicBezTo>
                <a:cubicBezTo>
                  <a:pt x="696641" y="372560"/>
                  <a:pt x="682448" y="428208"/>
                  <a:pt x="654062" y="480176"/>
                </a:cubicBezTo>
                <a:cubicBezTo>
                  <a:pt x="625677" y="532144"/>
                  <a:pt x="570560" y="602501"/>
                  <a:pt x="488713" y="691249"/>
                </a:cubicBezTo>
                <a:lnTo>
                  <a:pt x="227962" y="972025"/>
                </a:lnTo>
                <a:lnTo>
                  <a:pt x="710873" y="972025"/>
                </a:lnTo>
                <a:lnTo>
                  <a:pt x="710872" y="1073070"/>
                </a:lnTo>
                <a:lnTo>
                  <a:pt x="0" y="1073070"/>
                </a:lnTo>
                <a:lnTo>
                  <a:pt x="399910" y="640871"/>
                </a:lnTo>
                <a:cubicBezTo>
                  <a:pt x="481031" y="553984"/>
                  <a:pt x="533806" y="489532"/>
                  <a:pt x="558238" y="447515"/>
                </a:cubicBezTo>
                <a:cubicBezTo>
                  <a:pt x="582669" y="405498"/>
                  <a:pt x="594884" y="361226"/>
                  <a:pt x="594884" y="314699"/>
                </a:cubicBezTo>
                <a:cubicBezTo>
                  <a:pt x="594884" y="255823"/>
                  <a:pt x="572944" y="205139"/>
                  <a:pt x="529062" y="162648"/>
                </a:cubicBezTo>
                <a:cubicBezTo>
                  <a:pt x="485181" y="120156"/>
                  <a:pt x="431457" y="98911"/>
                  <a:pt x="367889" y="98911"/>
                </a:cubicBezTo>
                <a:cubicBezTo>
                  <a:pt x="301000" y="98911"/>
                  <a:pt x="245378" y="121207"/>
                  <a:pt x="201022" y="165800"/>
                </a:cubicBezTo>
                <a:cubicBezTo>
                  <a:pt x="156667" y="210392"/>
                  <a:pt x="131405" y="273012"/>
                  <a:pt x="125238" y="353658"/>
                </a:cubicBezTo>
                <a:lnTo>
                  <a:pt x="24905" y="353658"/>
                </a:lnTo>
                <a:cubicBezTo>
                  <a:pt x="27751" y="250449"/>
                  <a:pt x="62263" y="165703"/>
                  <a:pt x="128441" y="99422"/>
                </a:cubicBezTo>
                <a:cubicBezTo>
                  <a:pt x="194618" y="33141"/>
                  <a:pt x="276332" y="1"/>
                  <a:pt x="373581" y="1"/>
                </a:cubicBezTo>
                <a:cubicBezTo>
                  <a:pt x="421732" y="1"/>
                  <a:pt x="465287" y="7772"/>
                  <a:pt x="504246" y="23315"/>
                </a:cubicBezTo>
                <a:close/>
                <a:moveTo>
                  <a:pt x="1234174" y="110573"/>
                </a:moveTo>
                <a:cubicBezTo>
                  <a:pt x="1212530" y="102798"/>
                  <a:pt x="1190322" y="98911"/>
                  <a:pt x="1167552" y="98911"/>
                </a:cubicBezTo>
                <a:cubicBezTo>
                  <a:pt x="1121061" y="98911"/>
                  <a:pt x="1077417" y="114460"/>
                  <a:pt x="1036620" y="145559"/>
                </a:cubicBezTo>
                <a:cubicBezTo>
                  <a:pt x="995822" y="176657"/>
                  <a:pt x="964750" y="222471"/>
                  <a:pt x="943402" y="283000"/>
                </a:cubicBezTo>
                <a:cubicBezTo>
                  <a:pt x="922055" y="343529"/>
                  <a:pt x="911381" y="433141"/>
                  <a:pt x="911381" y="551834"/>
                </a:cubicBezTo>
                <a:cubicBezTo>
                  <a:pt x="911381" y="670054"/>
                  <a:pt x="921937" y="759428"/>
                  <a:pt x="943047" y="819957"/>
                </a:cubicBezTo>
                <a:cubicBezTo>
                  <a:pt x="964157" y="880486"/>
                  <a:pt x="995348" y="926419"/>
                  <a:pt x="1036620" y="957754"/>
                </a:cubicBezTo>
                <a:cubicBezTo>
                  <a:pt x="1077892" y="989090"/>
                  <a:pt x="1121536" y="1004758"/>
                  <a:pt x="1167552" y="1004758"/>
                </a:cubicBezTo>
                <a:cubicBezTo>
                  <a:pt x="1214042" y="1004758"/>
                  <a:pt x="1257448" y="989448"/>
                  <a:pt x="1297771" y="958827"/>
                </a:cubicBezTo>
                <a:cubicBezTo>
                  <a:pt x="1338095" y="928207"/>
                  <a:pt x="1368693" y="882272"/>
                  <a:pt x="1389566" y="821024"/>
                </a:cubicBezTo>
                <a:cubicBezTo>
                  <a:pt x="1415657" y="746486"/>
                  <a:pt x="1428703" y="656756"/>
                  <a:pt x="1428703" y="551834"/>
                </a:cubicBezTo>
                <a:cubicBezTo>
                  <a:pt x="1428703" y="446438"/>
                  <a:pt x="1417081" y="360151"/>
                  <a:pt x="1393836" y="292973"/>
                </a:cubicBezTo>
                <a:cubicBezTo>
                  <a:pt x="1370590" y="225795"/>
                  <a:pt x="1338450" y="176657"/>
                  <a:pt x="1297416" y="145559"/>
                </a:cubicBezTo>
                <a:cubicBezTo>
                  <a:pt x="1276898" y="130009"/>
                  <a:pt x="1255818" y="118347"/>
                  <a:pt x="1234174" y="110573"/>
                </a:cubicBezTo>
                <a:close/>
                <a:moveTo>
                  <a:pt x="1260947" y="14677"/>
                </a:moveTo>
                <a:cubicBezTo>
                  <a:pt x="1291664" y="24461"/>
                  <a:pt x="1320779" y="39138"/>
                  <a:pt x="1348294" y="58706"/>
                </a:cubicBezTo>
                <a:cubicBezTo>
                  <a:pt x="1403323" y="97843"/>
                  <a:pt x="1446848" y="156549"/>
                  <a:pt x="1478870" y="234824"/>
                </a:cubicBezTo>
                <a:cubicBezTo>
                  <a:pt x="1510891" y="313098"/>
                  <a:pt x="1526902" y="418175"/>
                  <a:pt x="1526902" y="550055"/>
                </a:cubicBezTo>
                <a:cubicBezTo>
                  <a:pt x="1526902" y="681461"/>
                  <a:pt x="1511128" y="786064"/>
                  <a:pt x="1479581" y="863864"/>
                </a:cubicBezTo>
                <a:cubicBezTo>
                  <a:pt x="1448035" y="941664"/>
                  <a:pt x="1404509" y="1000370"/>
                  <a:pt x="1349005" y="1039981"/>
                </a:cubicBezTo>
                <a:cubicBezTo>
                  <a:pt x="1293502" y="1079593"/>
                  <a:pt x="1231831" y="1099399"/>
                  <a:pt x="1163994" y="1099399"/>
                </a:cubicBezTo>
                <a:cubicBezTo>
                  <a:pt x="1097105" y="1099399"/>
                  <a:pt x="1036857" y="1080186"/>
                  <a:pt x="983251" y="1041760"/>
                </a:cubicBezTo>
                <a:cubicBezTo>
                  <a:pt x="929645" y="1003335"/>
                  <a:pt x="887780" y="946052"/>
                  <a:pt x="857656" y="869913"/>
                </a:cubicBezTo>
                <a:cubicBezTo>
                  <a:pt x="827533" y="793773"/>
                  <a:pt x="812471" y="687154"/>
                  <a:pt x="812471" y="550055"/>
                </a:cubicBezTo>
                <a:cubicBezTo>
                  <a:pt x="812471" y="412008"/>
                  <a:pt x="827296" y="305270"/>
                  <a:pt x="856945" y="229842"/>
                </a:cubicBezTo>
                <a:cubicBezTo>
                  <a:pt x="886594" y="154414"/>
                  <a:pt x="928459" y="97250"/>
                  <a:pt x="982540" y="58350"/>
                </a:cubicBezTo>
                <a:cubicBezTo>
                  <a:pt x="1036620" y="19450"/>
                  <a:pt x="1097105" y="1"/>
                  <a:pt x="1163994" y="0"/>
                </a:cubicBezTo>
                <a:cubicBezTo>
                  <a:pt x="1197913" y="1"/>
                  <a:pt x="1230231" y="4893"/>
                  <a:pt x="1260947" y="14677"/>
                </a:cubicBezTo>
                <a:close/>
                <a:moveTo>
                  <a:pt x="2051182" y="26329"/>
                </a:moveTo>
                <a:lnTo>
                  <a:pt x="2051182" y="1073070"/>
                </a:lnTo>
                <a:lnTo>
                  <a:pt x="1947290" y="1073070"/>
                </a:lnTo>
                <a:lnTo>
                  <a:pt x="1947290" y="128797"/>
                </a:lnTo>
                <a:lnTo>
                  <a:pt x="1782914" y="128797"/>
                </a:lnTo>
                <a:lnTo>
                  <a:pt x="1845533" y="26329"/>
                </a:lnTo>
                <a:close/>
                <a:moveTo>
                  <a:pt x="3102033" y="26329"/>
                </a:moveTo>
                <a:lnTo>
                  <a:pt x="3102034" y="125951"/>
                </a:lnTo>
                <a:lnTo>
                  <a:pt x="2730074" y="125951"/>
                </a:lnTo>
                <a:lnTo>
                  <a:pt x="2677696" y="411385"/>
                </a:lnTo>
                <a:cubicBezTo>
                  <a:pt x="2723185" y="398043"/>
                  <a:pt x="2764175" y="391372"/>
                  <a:pt x="2800667" y="391372"/>
                </a:cubicBezTo>
                <a:cubicBezTo>
                  <a:pt x="2895922" y="391372"/>
                  <a:pt x="2974471" y="423275"/>
                  <a:pt x="3036313" y="487080"/>
                </a:cubicBezTo>
                <a:cubicBezTo>
                  <a:pt x="3098154" y="550886"/>
                  <a:pt x="3129074" y="632599"/>
                  <a:pt x="3129074" y="732221"/>
                </a:cubicBezTo>
                <a:cubicBezTo>
                  <a:pt x="3129074" y="801008"/>
                  <a:pt x="3113181" y="864101"/>
                  <a:pt x="3081397" y="921502"/>
                </a:cubicBezTo>
                <a:cubicBezTo>
                  <a:pt x="3049614" y="978904"/>
                  <a:pt x="3006563" y="1022904"/>
                  <a:pt x="2952245" y="1053501"/>
                </a:cubicBezTo>
                <a:cubicBezTo>
                  <a:pt x="2897928" y="1084100"/>
                  <a:pt x="2835189" y="1099399"/>
                  <a:pt x="2764031" y="1099399"/>
                </a:cubicBezTo>
                <a:cubicBezTo>
                  <a:pt x="2679115" y="1099399"/>
                  <a:pt x="2607482" y="1073426"/>
                  <a:pt x="2549133" y="1021480"/>
                </a:cubicBezTo>
                <a:cubicBezTo>
                  <a:pt x="2490782" y="969534"/>
                  <a:pt x="2455915" y="902290"/>
                  <a:pt x="2444529" y="819746"/>
                </a:cubicBezTo>
                <a:lnTo>
                  <a:pt x="2551979" y="819746"/>
                </a:lnTo>
                <a:cubicBezTo>
                  <a:pt x="2560043" y="860069"/>
                  <a:pt x="2573682" y="892802"/>
                  <a:pt x="2592895" y="917944"/>
                </a:cubicBezTo>
                <a:cubicBezTo>
                  <a:pt x="2612107" y="943087"/>
                  <a:pt x="2637725" y="963367"/>
                  <a:pt x="2669746" y="978785"/>
                </a:cubicBezTo>
                <a:cubicBezTo>
                  <a:pt x="2701767" y="994203"/>
                  <a:pt x="2735330" y="1001912"/>
                  <a:pt x="2770435" y="1001911"/>
                </a:cubicBezTo>
                <a:cubicBezTo>
                  <a:pt x="2839221" y="1001912"/>
                  <a:pt x="2898283" y="975857"/>
                  <a:pt x="2947619" y="923748"/>
                </a:cubicBezTo>
                <a:cubicBezTo>
                  <a:pt x="2996956" y="871640"/>
                  <a:pt x="3021624" y="806500"/>
                  <a:pt x="3021624" y="728330"/>
                </a:cubicBezTo>
                <a:cubicBezTo>
                  <a:pt x="3021624" y="657742"/>
                  <a:pt x="2999328" y="600420"/>
                  <a:pt x="2954735" y="556365"/>
                </a:cubicBezTo>
                <a:cubicBezTo>
                  <a:pt x="2910143" y="512310"/>
                  <a:pt x="2850607" y="490282"/>
                  <a:pt x="2776128" y="490282"/>
                </a:cubicBezTo>
                <a:cubicBezTo>
                  <a:pt x="2714457" y="490282"/>
                  <a:pt x="2639741" y="509021"/>
                  <a:pt x="2551979" y="546498"/>
                </a:cubicBezTo>
                <a:lnTo>
                  <a:pt x="2648754" y="26329"/>
                </a:lnTo>
                <a:close/>
              </a:path>
            </a:pathLst>
          </a:custGeom>
          <a:solidFill>
            <a:srgbClr val="E6C34B"/>
          </a:solidFill>
          <a:ln>
            <a:solidFill>
              <a:srgbClr val="E6C34B"/>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altLang="zh-CN" sz="11500" dirty="0">
              <a:solidFill>
                <a:srgbClr val="E6C34B"/>
              </a:solidFill>
              <a:latin typeface="Century Gothic" panose="020B0502020202020204" pitchFamily="34" charset="0"/>
              <a:cs typeface="Arial" panose="020B0604020202020204" pitchFamily="34" charset="0"/>
            </a:endParaRPr>
          </a:p>
        </p:txBody>
      </p:sp>
      <p:cxnSp>
        <p:nvCxnSpPr>
          <p:cNvPr id="27" name="直接连接符 26"/>
          <p:cNvCxnSpPr/>
          <p:nvPr/>
        </p:nvCxnSpPr>
        <p:spPr>
          <a:xfrm>
            <a:off x="503238" y="3946120"/>
            <a:ext cx="5295900"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0" name="矩形 47"/>
          <p:cNvSpPr>
            <a:spLocks noChangeArrowheads="1"/>
          </p:cNvSpPr>
          <p:nvPr/>
        </p:nvSpPr>
        <p:spPr bwMode="auto">
          <a:xfrm>
            <a:off x="503238" y="4290800"/>
            <a:ext cx="50022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endParaRPr lang="en-US" altLang="zh-CN"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endParaRPr>
          </a:p>
          <a:p>
            <a:r>
              <a:rPr lang="en-US" altLang="zh-CN" sz="1400" dirty="0">
                <a:solidFill>
                  <a:schemeClr val="bg1">
                    <a:lumMod val="95000"/>
                  </a:schemeClr>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lumMod val="95000"/>
                </a:schemeClr>
              </a:solidFill>
              <a:latin typeface="Century Gothic" panose="020B0502020202020204" pitchFamily="34" charset="0"/>
              <a:cs typeface="Arial" panose="020B0604020202020204" pitchFamily="34" charset="0"/>
              <a:sym typeface="宋体" panose="02010600030101010101" pitchFamily="2" charset="-122"/>
            </a:endParaRPr>
          </a:p>
        </p:txBody>
      </p:sp>
    </p:spTree>
    <p:extLst>
      <p:ext uri="{BB962C8B-B14F-4D97-AF65-F5344CB8AC3E}">
        <p14:creationId xmlns:p14="http://schemas.microsoft.com/office/powerpoint/2010/main" val="14840624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603263" y="0"/>
            <a:ext cx="762039" cy="381019"/>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297949" y="1443695"/>
            <a:ext cx="1192703" cy="3498012"/>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071954" y="2401049"/>
            <a:ext cx="3726611" cy="2242867"/>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 b="9344"/>
          <a:stretch/>
        </p:blipFill>
        <p:spPr>
          <a:xfrm>
            <a:off x="1496954" y="1206649"/>
            <a:ext cx="6572250" cy="3972105"/>
          </a:xfrm>
          <a:prstGeom prst="rect">
            <a:avLst/>
          </a:prstGeom>
        </p:spPr>
      </p:pic>
      <p:sp>
        <p:nvSpPr>
          <p:cNvPr id="10" name="矩形 47"/>
          <p:cNvSpPr>
            <a:spLocks noChangeArrowheads="1"/>
          </p:cNvSpPr>
          <p:nvPr/>
        </p:nvSpPr>
        <p:spPr bwMode="auto">
          <a:xfrm>
            <a:off x="8377260" y="2937707"/>
            <a:ext cx="2113249"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rgbClr val="363636"/>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rgbClr val="363636"/>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rgbClr val="363636"/>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rgbClr val="363636"/>
              </a:solidFill>
              <a:latin typeface="Century Gothic" panose="020B0502020202020204" pitchFamily="34" charset="0"/>
              <a:cs typeface="Arial" panose="020B0604020202020204" pitchFamily="34" charset="0"/>
              <a:sym typeface="Calibri" panose="020F0502020204030204" pitchFamily="34" charset="0"/>
            </a:endParaRPr>
          </a:p>
        </p:txBody>
      </p:sp>
      <p:cxnSp>
        <p:nvCxnSpPr>
          <p:cNvPr id="6" name="直接连接符 5"/>
          <p:cNvCxnSpPr/>
          <p:nvPr/>
        </p:nvCxnSpPr>
        <p:spPr>
          <a:xfrm>
            <a:off x="3569180" y="4941707"/>
            <a:ext cx="0" cy="74374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3" name="矩形 47"/>
          <p:cNvSpPr>
            <a:spLocks noChangeArrowheads="1"/>
          </p:cNvSpPr>
          <p:nvPr/>
        </p:nvSpPr>
        <p:spPr bwMode="auto">
          <a:xfrm>
            <a:off x="3830129" y="5576706"/>
            <a:ext cx="53664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3488575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矩形 54"/>
          <p:cNvSpPr/>
          <p:nvPr/>
        </p:nvSpPr>
        <p:spPr>
          <a:xfrm>
            <a:off x="7937102" y="5210671"/>
            <a:ext cx="3143767" cy="342264"/>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3" name="图片 52"/>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p:blipFill>
        <p:spPr>
          <a:xfrm>
            <a:off x="8196374" y="1305066"/>
            <a:ext cx="2884495" cy="4133569"/>
          </a:xfrm>
          <a:prstGeom prst="rect">
            <a:avLst/>
          </a:prstGeom>
        </p:spPr>
      </p:pic>
      <p:cxnSp>
        <p:nvCxnSpPr>
          <p:cNvPr id="57" name="直接连接符 56"/>
          <p:cNvCxnSpPr/>
          <p:nvPr/>
        </p:nvCxnSpPr>
        <p:spPr>
          <a:xfrm flipH="1">
            <a:off x="7251302" y="1422876"/>
            <a:ext cx="3143767"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60" name="等腰三角形 59"/>
          <p:cNvSpPr/>
          <p:nvPr/>
        </p:nvSpPr>
        <p:spPr>
          <a:xfrm rot="5400000">
            <a:off x="-120277" y="120279"/>
            <a:ext cx="533401" cy="292848"/>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 name="直接连接符 5"/>
          <p:cNvCxnSpPr/>
          <p:nvPr/>
        </p:nvCxnSpPr>
        <p:spPr>
          <a:xfrm>
            <a:off x="1305922" y="3396488"/>
            <a:ext cx="5500915"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071849" y="1686390"/>
            <a:ext cx="0" cy="3420196"/>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3711848" y="3036488"/>
            <a:ext cx="720000" cy="72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1" name="Freeform 86"/>
          <p:cNvSpPr>
            <a:spLocks noEditPoints="1"/>
          </p:cNvSpPr>
          <p:nvPr/>
        </p:nvSpPr>
        <p:spPr bwMode="auto">
          <a:xfrm>
            <a:off x="3340698" y="3682599"/>
            <a:ext cx="320651" cy="297954"/>
          </a:xfrm>
          <a:custGeom>
            <a:avLst/>
            <a:gdLst>
              <a:gd name="T0" fmla="*/ 109 w 112"/>
              <a:gd name="T1" fmla="*/ 79 h 92"/>
              <a:gd name="T2" fmla="*/ 17 w 112"/>
              <a:gd name="T3" fmla="*/ 92 h 92"/>
              <a:gd name="T4" fmla="*/ 3 w 112"/>
              <a:gd name="T5" fmla="*/ 55 h 92"/>
              <a:gd name="T6" fmla="*/ 41 w 112"/>
              <a:gd name="T7" fmla="*/ 59 h 92"/>
              <a:gd name="T8" fmla="*/ 43 w 112"/>
              <a:gd name="T9" fmla="*/ 65 h 92"/>
              <a:gd name="T10" fmla="*/ 49 w 112"/>
              <a:gd name="T11" fmla="*/ 63 h 92"/>
              <a:gd name="T12" fmla="*/ 47 w 112"/>
              <a:gd name="T13" fmla="*/ 62 h 92"/>
              <a:gd name="T14" fmla="*/ 45 w 112"/>
              <a:gd name="T15" fmla="*/ 44 h 92"/>
              <a:gd name="T16" fmla="*/ 47 w 112"/>
              <a:gd name="T17" fmla="*/ 41 h 92"/>
              <a:gd name="T18" fmla="*/ 66 w 112"/>
              <a:gd name="T19" fmla="*/ 40 h 92"/>
              <a:gd name="T20" fmla="*/ 69 w 112"/>
              <a:gd name="T21" fmla="*/ 41 h 92"/>
              <a:gd name="T22" fmla="*/ 70 w 112"/>
              <a:gd name="T23" fmla="*/ 59 h 92"/>
              <a:gd name="T24" fmla="*/ 69 w 112"/>
              <a:gd name="T25" fmla="*/ 62 h 92"/>
              <a:gd name="T26" fmla="*/ 66 w 112"/>
              <a:gd name="T27" fmla="*/ 63 h 92"/>
              <a:gd name="T28" fmla="*/ 66 w 112"/>
              <a:gd name="T29" fmla="*/ 67 h 92"/>
              <a:gd name="T30" fmla="*/ 72 w 112"/>
              <a:gd name="T31" fmla="*/ 65 h 92"/>
              <a:gd name="T32" fmla="*/ 75 w 112"/>
              <a:gd name="T33" fmla="*/ 55 h 92"/>
              <a:gd name="T34" fmla="*/ 42 w 112"/>
              <a:gd name="T35" fmla="*/ 11 h 92"/>
              <a:gd name="T36" fmla="*/ 39 w 112"/>
              <a:gd name="T37" fmla="*/ 5 h 92"/>
              <a:gd name="T38" fmla="*/ 77 w 112"/>
              <a:gd name="T39" fmla="*/ 5 h 92"/>
              <a:gd name="T40" fmla="*/ 73 w 112"/>
              <a:gd name="T41" fmla="*/ 11 h 92"/>
              <a:gd name="T42" fmla="*/ 42 w 112"/>
              <a:gd name="T43" fmla="*/ 11 h 92"/>
              <a:gd name="T44" fmla="*/ 41 w 112"/>
              <a:gd name="T45" fmla="*/ 44 h 92"/>
              <a:gd name="T46" fmla="*/ 43 w 112"/>
              <a:gd name="T47" fmla="*/ 38 h 92"/>
              <a:gd name="T48" fmla="*/ 66 w 112"/>
              <a:gd name="T49" fmla="*/ 35 h 92"/>
              <a:gd name="T50" fmla="*/ 72 w 112"/>
              <a:gd name="T51" fmla="*/ 38 h 92"/>
              <a:gd name="T52" fmla="*/ 75 w 112"/>
              <a:gd name="T53" fmla="*/ 51 h 92"/>
              <a:gd name="T54" fmla="*/ 112 w 112"/>
              <a:gd name="T55" fmla="*/ 22 h 92"/>
              <a:gd name="T56" fmla="*/ 106 w 112"/>
              <a:gd name="T57" fmla="*/ 17 h 92"/>
              <a:gd name="T58" fmla="*/ 2 w 112"/>
              <a:gd name="T59" fmla="*/ 18 h 92"/>
              <a:gd name="T60" fmla="*/ 0 w 112"/>
              <a:gd name="T61" fmla="*/ 51 h 92"/>
              <a:gd name="T62" fmla="*/ 58 w 112"/>
              <a:gd name="T63" fmla="*/ 53 h 92"/>
              <a:gd name="T64" fmla="*/ 54 w 112"/>
              <a:gd name="T65" fmla="*/ 71 h 92"/>
              <a:gd name="T66" fmla="*/ 58 w 112"/>
              <a:gd name="T67" fmla="*/ 75 h 92"/>
              <a:gd name="T68" fmla="*/ 62 w 112"/>
              <a:gd name="T69" fmla="*/ 5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92">
                <a:moveTo>
                  <a:pt x="109" y="55"/>
                </a:moveTo>
                <a:cubicBezTo>
                  <a:pt x="109" y="79"/>
                  <a:pt x="109" y="79"/>
                  <a:pt x="109" y="79"/>
                </a:cubicBezTo>
                <a:cubicBezTo>
                  <a:pt x="109" y="86"/>
                  <a:pt x="103" y="92"/>
                  <a:pt x="96" y="92"/>
                </a:cubicBezTo>
                <a:cubicBezTo>
                  <a:pt x="17" y="92"/>
                  <a:pt x="17" y="92"/>
                  <a:pt x="17" y="92"/>
                </a:cubicBezTo>
                <a:cubicBezTo>
                  <a:pt x="9" y="92"/>
                  <a:pt x="3" y="86"/>
                  <a:pt x="3" y="79"/>
                </a:cubicBezTo>
                <a:cubicBezTo>
                  <a:pt x="3" y="55"/>
                  <a:pt x="3" y="55"/>
                  <a:pt x="3" y="55"/>
                </a:cubicBezTo>
                <a:cubicBezTo>
                  <a:pt x="41" y="55"/>
                  <a:pt x="41" y="55"/>
                  <a:pt x="41" y="55"/>
                </a:cubicBezTo>
                <a:cubicBezTo>
                  <a:pt x="41" y="59"/>
                  <a:pt x="41" y="59"/>
                  <a:pt x="41" y="59"/>
                </a:cubicBezTo>
                <a:cubicBezTo>
                  <a:pt x="41" y="61"/>
                  <a:pt x="42" y="63"/>
                  <a:pt x="43" y="65"/>
                </a:cubicBezTo>
                <a:cubicBezTo>
                  <a:pt x="43" y="65"/>
                  <a:pt x="43" y="65"/>
                  <a:pt x="43" y="65"/>
                </a:cubicBezTo>
                <a:cubicBezTo>
                  <a:pt x="45" y="66"/>
                  <a:pt x="47" y="67"/>
                  <a:pt x="49" y="67"/>
                </a:cubicBezTo>
                <a:cubicBezTo>
                  <a:pt x="49" y="63"/>
                  <a:pt x="49" y="63"/>
                  <a:pt x="49" y="63"/>
                </a:cubicBezTo>
                <a:cubicBezTo>
                  <a:pt x="48" y="63"/>
                  <a:pt x="47" y="62"/>
                  <a:pt x="47" y="62"/>
                </a:cubicBezTo>
                <a:cubicBezTo>
                  <a:pt x="47" y="62"/>
                  <a:pt x="47" y="62"/>
                  <a:pt x="47" y="62"/>
                </a:cubicBezTo>
                <a:cubicBezTo>
                  <a:pt x="46" y="61"/>
                  <a:pt x="45" y="60"/>
                  <a:pt x="45" y="59"/>
                </a:cubicBezTo>
                <a:cubicBezTo>
                  <a:pt x="45" y="44"/>
                  <a:pt x="45" y="44"/>
                  <a:pt x="45" y="44"/>
                </a:cubicBezTo>
                <a:cubicBezTo>
                  <a:pt x="45" y="43"/>
                  <a:pt x="46" y="42"/>
                  <a:pt x="47" y="41"/>
                </a:cubicBezTo>
                <a:cubicBezTo>
                  <a:pt x="47" y="41"/>
                  <a:pt x="47" y="41"/>
                  <a:pt x="47" y="41"/>
                </a:cubicBezTo>
                <a:cubicBezTo>
                  <a:pt x="47" y="40"/>
                  <a:pt x="48" y="40"/>
                  <a:pt x="49" y="40"/>
                </a:cubicBezTo>
                <a:cubicBezTo>
                  <a:pt x="66" y="40"/>
                  <a:pt x="66" y="40"/>
                  <a:pt x="66" y="40"/>
                </a:cubicBezTo>
                <a:cubicBezTo>
                  <a:pt x="67" y="40"/>
                  <a:pt x="68" y="40"/>
                  <a:pt x="69" y="41"/>
                </a:cubicBezTo>
                <a:cubicBezTo>
                  <a:pt x="69" y="41"/>
                  <a:pt x="69" y="41"/>
                  <a:pt x="69" y="41"/>
                </a:cubicBezTo>
                <a:cubicBezTo>
                  <a:pt x="70" y="42"/>
                  <a:pt x="70" y="43"/>
                  <a:pt x="70" y="44"/>
                </a:cubicBezTo>
                <a:cubicBezTo>
                  <a:pt x="70" y="59"/>
                  <a:pt x="70" y="59"/>
                  <a:pt x="70" y="59"/>
                </a:cubicBezTo>
                <a:cubicBezTo>
                  <a:pt x="70" y="60"/>
                  <a:pt x="70" y="61"/>
                  <a:pt x="69" y="62"/>
                </a:cubicBezTo>
                <a:cubicBezTo>
                  <a:pt x="69" y="62"/>
                  <a:pt x="69" y="62"/>
                  <a:pt x="69" y="62"/>
                </a:cubicBezTo>
                <a:cubicBezTo>
                  <a:pt x="68" y="62"/>
                  <a:pt x="67" y="63"/>
                  <a:pt x="66" y="63"/>
                </a:cubicBezTo>
                <a:cubicBezTo>
                  <a:pt x="66" y="63"/>
                  <a:pt x="66" y="63"/>
                  <a:pt x="66" y="63"/>
                </a:cubicBezTo>
                <a:cubicBezTo>
                  <a:pt x="66" y="67"/>
                  <a:pt x="66" y="67"/>
                  <a:pt x="66" y="67"/>
                </a:cubicBezTo>
                <a:cubicBezTo>
                  <a:pt x="66" y="67"/>
                  <a:pt x="66" y="67"/>
                  <a:pt x="66" y="67"/>
                </a:cubicBezTo>
                <a:cubicBezTo>
                  <a:pt x="69" y="67"/>
                  <a:pt x="71" y="66"/>
                  <a:pt x="72" y="65"/>
                </a:cubicBezTo>
                <a:cubicBezTo>
                  <a:pt x="72" y="65"/>
                  <a:pt x="72" y="65"/>
                  <a:pt x="72" y="65"/>
                </a:cubicBezTo>
                <a:cubicBezTo>
                  <a:pt x="74" y="63"/>
                  <a:pt x="75" y="61"/>
                  <a:pt x="75" y="59"/>
                </a:cubicBezTo>
                <a:cubicBezTo>
                  <a:pt x="75" y="55"/>
                  <a:pt x="75" y="55"/>
                  <a:pt x="75" y="55"/>
                </a:cubicBezTo>
                <a:cubicBezTo>
                  <a:pt x="109" y="55"/>
                  <a:pt x="109" y="55"/>
                  <a:pt x="109" y="55"/>
                </a:cubicBezTo>
                <a:close/>
                <a:moveTo>
                  <a:pt x="42" y="11"/>
                </a:moveTo>
                <a:cubicBezTo>
                  <a:pt x="41" y="12"/>
                  <a:pt x="39" y="12"/>
                  <a:pt x="38" y="10"/>
                </a:cubicBezTo>
                <a:cubicBezTo>
                  <a:pt x="37" y="9"/>
                  <a:pt x="37" y="6"/>
                  <a:pt x="39" y="5"/>
                </a:cubicBezTo>
                <a:cubicBezTo>
                  <a:pt x="44" y="2"/>
                  <a:pt x="50" y="0"/>
                  <a:pt x="57" y="0"/>
                </a:cubicBezTo>
                <a:cubicBezTo>
                  <a:pt x="64" y="0"/>
                  <a:pt x="71" y="2"/>
                  <a:pt x="77" y="5"/>
                </a:cubicBezTo>
                <a:cubicBezTo>
                  <a:pt x="78" y="6"/>
                  <a:pt x="79" y="8"/>
                  <a:pt x="78" y="10"/>
                </a:cubicBezTo>
                <a:cubicBezTo>
                  <a:pt x="77" y="12"/>
                  <a:pt x="75" y="12"/>
                  <a:pt x="73" y="11"/>
                </a:cubicBezTo>
                <a:cubicBezTo>
                  <a:pt x="68" y="9"/>
                  <a:pt x="63" y="7"/>
                  <a:pt x="57" y="7"/>
                </a:cubicBezTo>
                <a:cubicBezTo>
                  <a:pt x="52" y="7"/>
                  <a:pt x="47" y="8"/>
                  <a:pt x="42" y="11"/>
                </a:cubicBezTo>
                <a:close/>
                <a:moveTo>
                  <a:pt x="41" y="51"/>
                </a:moveTo>
                <a:cubicBezTo>
                  <a:pt x="41" y="44"/>
                  <a:pt x="41" y="44"/>
                  <a:pt x="41" y="44"/>
                </a:cubicBezTo>
                <a:cubicBezTo>
                  <a:pt x="41" y="42"/>
                  <a:pt x="42" y="39"/>
                  <a:pt x="43" y="38"/>
                </a:cubicBezTo>
                <a:cubicBezTo>
                  <a:pt x="43" y="38"/>
                  <a:pt x="43" y="38"/>
                  <a:pt x="43" y="38"/>
                </a:cubicBezTo>
                <a:cubicBezTo>
                  <a:pt x="45" y="36"/>
                  <a:pt x="47" y="35"/>
                  <a:pt x="49" y="35"/>
                </a:cubicBezTo>
                <a:cubicBezTo>
                  <a:pt x="66" y="35"/>
                  <a:pt x="66" y="35"/>
                  <a:pt x="66" y="35"/>
                </a:cubicBezTo>
                <a:cubicBezTo>
                  <a:pt x="69" y="35"/>
                  <a:pt x="71" y="36"/>
                  <a:pt x="72" y="38"/>
                </a:cubicBezTo>
                <a:cubicBezTo>
                  <a:pt x="72" y="38"/>
                  <a:pt x="72" y="38"/>
                  <a:pt x="72" y="38"/>
                </a:cubicBezTo>
                <a:cubicBezTo>
                  <a:pt x="74" y="39"/>
                  <a:pt x="75" y="42"/>
                  <a:pt x="75" y="44"/>
                </a:cubicBezTo>
                <a:cubicBezTo>
                  <a:pt x="75" y="51"/>
                  <a:pt x="75" y="51"/>
                  <a:pt x="75" y="51"/>
                </a:cubicBezTo>
                <a:cubicBezTo>
                  <a:pt x="112" y="51"/>
                  <a:pt x="112" y="51"/>
                  <a:pt x="112" y="51"/>
                </a:cubicBezTo>
                <a:cubicBezTo>
                  <a:pt x="112" y="22"/>
                  <a:pt x="112" y="22"/>
                  <a:pt x="112" y="22"/>
                </a:cubicBezTo>
                <a:cubicBezTo>
                  <a:pt x="112" y="21"/>
                  <a:pt x="111" y="19"/>
                  <a:pt x="110" y="18"/>
                </a:cubicBezTo>
                <a:cubicBezTo>
                  <a:pt x="109" y="17"/>
                  <a:pt x="108" y="17"/>
                  <a:pt x="106" y="17"/>
                </a:cubicBezTo>
                <a:cubicBezTo>
                  <a:pt x="6" y="17"/>
                  <a:pt x="6" y="17"/>
                  <a:pt x="6" y="17"/>
                </a:cubicBezTo>
                <a:cubicBezTo>
                  <a:pt x="5" y="17"/>
                  <a:pt x="3" y="17"/>
                  <a:pt x="2" y="18"/>
                </a:cubicBezTo>
                <a:cubicBezTo>
                  <a:pt x="1" y="19"/>
                  <a:pt x="0" y="21"/>
                  <a:pt x="0" y="22"/>
                </a:cubicBezTo>
                <a:cubicBezTo>
                  <a:pt x="0" y="51"/>
                  <a:pt x="0" y="51"/>
                  <a:pt x="0" y="51"/>
                </a:cubicBezTo>
                <a:cubicBezTo>
                  <a:pt x="41" y="51"/>
                  <a:pt x="41" y="51"/>
                  <a:pt x="41" y="51"/>
                </a:cubicBezTo>
                <a:close/>
                <a:moveTo>
                  <a:pt x="58" y="53"/>
                </a:moveTo>
                <a:cubicBezTo>
                  <a:pt x="56" y="53"/>
                  <a:pt x="54" y="55"/>
                  <a:pt x="54" y="57"/>
                </a:cubicBezTo>
                <a:cubicBezTo>
                  <a:pt x="54" y="71"/>
                  <a:pt x="54" y="71"/>
                  <a:pt x="54" y="71"/>
                </a:cubicBezTo>
                <a:cubicBezTo>
                  <a:pt x="54" y="73"/>
                  <a:pt x="56" y="75"/>
                  <a:pt x="58" y="75"/>
                </a:cubicBezTo>
                <a:cubicBezTo>
                  <a:pt x="58" y="75"/>
                  <a:pt x="58" y="75"/>
                  <a:pt x="58" y="75"/>
                </a:cubicBezTo>
                <a:cubicBezTo>
                  <a:pt x="60" y="75"/>
                  <a:pt x="62" y="73"/>
                  <a:pt x="62" y="71"/>
                </a:cubicBezTo>
                <a:cubicBezTo>
                  <a:pt x="62" y="57"/>
                  <a:pt x="62" y="57"/>
                  <a:pt x="62" y="57"/>
                </a:cubicBezTo>
                <a:cubicBezTo>
                  <a:pt x="62" y="55"/>
                  <a:pt x="60" y="53"/>
                  <a:pt x="58" y="53"/>
                </a:cubicBezTo>
                <a:close/>
              </a:path>
            </a:pathLst>
          </a:custGeom>
          <a:solidFill>
            <a:srgbClr val="E6C34B"/>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22" name="Freeform 37"/>
          <p:cNvSpPr>
            <a:spLocks noEditPoints="1"/>
          </p:cNvSpPr>
          <p:nvPr/>
        </p:nvSpPr>
        <p:spPr bwMode="auto">
          <a:xfrm>
            <a:off x="4461510" y="3562960"/>
            <a:ext cx="472213" cy="426184"/>
          </a:xfrm>
          <a:custGeom>
            <a:avLst/>
            <a:gdLst>
              <a:gd name="T0" fmla="*/ 102 w 117"/>
              <a:gd name="T1" fmla="*/ 2 h 106"/>
              <a:gd name="T2" fmla="*/ 106 w 117"/>
              <a:gd name="T3" fmla="*/ 15 h 106"/>
              <a:gd name="T4" fmla="*/ 109 w 117"/>
              <a:gd name="T5" fmla="*/ 20 h 106"/>
              <a:gd name="T6" fmla="*/ 117 w 117"/>
              <a:gd name="T7" fmla="*/ 30 h 106"/>
              <a:gd name="T8" fmla="*/ 115 w 117"/>
              <a:gd name="T9" fmla="*/ 39 h 106"/>
              <a:gd name="T10" fmla="*/ 103 w 117"/>
              <a:gd name="T11" fmla="*/ 43 h 106"/>
              <a:gd name="T12" fmla="*/ 97 w 117"/>
              <a:gd name="T13" fmla="*/ 46 h 106"/>
              <a:gd name="T14" fmla="*/ 88 w 117"/>
              <a:gd name="T15" fmla="*/ 54 h 106"/>
              <a:gd name="T16" fmla="*/ 78 w 117"/>
              <a:gd name="T17" fmla="*/ 52 h 106"/>
              <a:gd name="T18" fmla="*/ 74 w 117"/>
              <a:gd name="T19" fmla="*/ 40 h 106"/>
              <a:gd name="T20" fmla="*/ 71 w 117"/>
              <a:gd name="T21" fmla="*/ 35 h 106"/>
              <a:gd name="T22" fmla="*/ 63 w 117"/>
              <a:gd name="T23" fmla="*/ 25 h 106"/>
              <a:gd name="T24" fmla="*/ 65 w 117"/>
              <a:gd name="T25" fmla="*/ 16 h 106"/>
              <a:gd name="T26" fmla="*/ 77 w 117"/>
              <a:gd name="T27" fmla="*/ 11 h 106"/>
              <a:gd name="T28" fmla="*/ 82 w 117"/>
              <a:gd name="T29" fmla="*/ 8 h 106"/>
              <a:gd name="T30" fmla="*/ 92 w 117"/>
              <a:gd name="T31" fmla="*/ 0 h 106"/>
              <a:gd name="T32" fmla="*/ 42 w 117"/>
              <a:gd name="T33" fmla="*/ 29 h 106"/>
              <a:gd name="T34" fmla="*/ 28 w 117"/>
              <a:gd name="T35" fmla="*/ 41 h 106"/>
              <a:gd name="T36" fmla="*/ 20 w 117"/>
              <a:gd name="T37" fmla="*/ 45 h 106"/>
              <a:gd name="T38" fmla="*/ 3 w 117"/>
              <a:gd name="T39" fmla="*/ 51 h 106"/>
              <a:gd name="T40" fmla="*/ 0 w 117"/>
              <a:gd name="T41" fmla="*/ 64 h 106"/>
              <a:gd name="T42" fmla="*/ 11 w 117"/>
              <a:gd name="T43" fmla="*/ 78 h 106"/>
              <a:gd name="T44" fmla="*/ 16 w 117"/>
              <a:gd name="T45" fmla="*/ 86 h 106"/>
              <a:gd name="T46" fmla="*/ 22 w 117"/>
              <a:gd name="T47" fmla="*/ 103 h 106"/>
              <a:gd name="T48" fmla="*/ 35 w 117"/>
              <a:gd name="T49" fmla="*/ 106 h 106"/>
              <a:gd name="T50" fmla="*/ 49 w 117"/>
              <a:gd name="T51" fmla="*/ 95 h 106"/>
              <a:gd name="T52" fmla="*/ 57 w 117"/>
              <a:gd name="T53" fmla="*/ 90 h 106"/>
              <a:gd name="T54" fmla="*/ 74 w 117"/>
              <a:gd name="T55" fmla="*/ 84 h 106"/>
              <a:gd name="T56" fmla="*/ 77 w 117"/>
              <a:gd name="T57" fmla="*/ 71 h 106"/>
              <a:gd name="T58" fmla="*/ 66 w 117"/>
              <a:gd name="T59" fmla="*/ 57 h 106"/>
              <a:gd name="T60" fmla="*/ 61 w 117"/>
              <a:gd name="T61" fmla="*/ 50 h 106"/>
              <a:gd name="T62" fmla="*/ 55 w 117"/>
              <a:gd name="T63" fmla="*/ 32 h 106"/>
              <a:gd name="T64" fmla="*/ 38 w 117"/>
              <a:gd name="T65" fmla="*/ 58 h 106"/>
              <a:gd name="T66" fmla="*/ 48 w 117"/>
              <a:gd name="T67" fmla="*/ 68 h 106"/>
              <a:gd name="T68" fmla="*/ 38 w 117"/>
              <a:gd name="T69" fmla="*/ 77 h 106"/>
              <a:gd name="T70" fmla="*/ 29 w 117"/>
              <a:gd name="T71" fmla="*/ 68 h 106"/>
              <a:gd name="T72" fmla="*/ 38 w 117"/>
              <a:gd name="T73" fmla="*/ 58 h 106"/>
              <a:gd name="T74" fmla="*/ 38 w 117"/>
              <a:gd name="T75" fmla="*/ 84 h 106"/>
              <a:gd name="T76" fmla="*/ 90 w 117"/>
              <a:gd name="T77" fmla="*/ 21 h 106"/>
              <a:gd name="T78" fmla="*/ 83 w 117"/>
              <a:gd name="T79" fmla="*/ 27 h 106"/>
              <a:gd name="T80" fmla="*/ 90 w 117"/>
              <a:gd name="T81" fmla="*/ 34 h 106"/>
              <a:gd name="T82" fmla="*/ 97 w 117"/>
              <a:gd name="T83" fmla="*/ 27 h 106"/>
              <a:gd name="T84" fmla="*/ 90 w 117"/>
              <a:gd name="T85" fmla="*/ 21 h 106"/>
              <a:gd name="T86" fmla="*/ 90 w 117"/>
              <a:gd name="T87" fmla="*/ 38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7" h="106">
                <a:moveTo>
                  <a:pt x="93" y="7"/>
                </a:moveTo>
                <a:cubicBezTo>
                  <a:pt x="95" y="7"/>
                  <a:pt x="96" y="8"/>
                  <a:pt x="97" y="8"/>
                </a:cubicBezTo>
                <a:cubicBezTo>
                  <a:pt x="102" y="2"/>
                  <a:pt x="102" y="2"/>
                  <a:pt x="102" y="2"/>
                </a:cubicBezTo>
                <a:cubicBezTo>
                  <a:pt x="106" y="5"/>
                  <a:pt x="106" y="5"/>
                  <a:pt x="106" y="5"/>
                </a:cubicBezTo>
                <a:cubicBezTo>
                  <a:pt x="103" y="11"/>
                  <a:pt x="103" y="11"/>
                  <a:pt x="103" y="11"/>
                </a:cubicBezTo>
                <a:cubicBezTo>
                  <a:pt x="104" y="12"/>
                  <a:pt x="105" y="13"/>
                  <a:pt x="106" y="15"/>
                </a:cubicBezTo>
                <a:cubicBezTo>
                  <a:pt x="112" y="12"/>
                  <a:pt x="112" y="12"/>
                  <a:pt x="112" y="12"/>
                </a:cubicBezTo>
                <a:cubicBezTo>
                  <a:pt x="115" y="16"/>
                  <a:pt x="115" y="16"/>
                  <a:pt x="115" y="16"/>
                </a:cubicBezTo>
                <a:cubicBezTo>
                  <a:pt x="109" y="20"/>
                  <a:pt x="109" y="20"/>
                  <a:pt x="109" y="20"/>
                </a:cubicBezTo>
                <a:cubicBezTo>
                  <a:pt x="109" y="21"/>
                  <a:pt x="110" y="23"/>
                  <a:pt x="110" y="24"/>
                </a:cubicBezTo>
                <a:cubicBezTo>
                  <a:pt x="117" y="25"/>
                  <a:pt x="117" y="25"/>
                  <a:pt x="117" y="25"/>
                </a:cubicBezTo>
                <a:cubicBezTo>
                  <a:pt x="117" y="30"/>
                  <a:pt x="117" y="30"/>
                  <a:pt x="117" y="30"/>
                </a:cubicBezTo>
                <a:cubicBezTo>
                  <a:pt x="110" y="30"/>
                  <a:pt x="110" y="30"/>
                  <a:pt x="110" y="30"/>
                </a:cubicBezTo>
                <a:cubicBezTo>
                  <a:pt x="110" y="32"/>
                  <a:pt x="109" y="33"/>
                  <a:pt x="109" y="35"/>
                </a:cubicBezTo>
                <a:cubicBezTo>
                  <a:pt x="115" y="39"/>
                  <a:pt x="115" y="39"/>
                  <a:pt x="115" y="39"/>
                </a:cubicBezTo>
                <a:cubicBezTo>
                  <a:pt x="112" y="43"/>
                  <a:pt x="112" y="43"/>
                  <a:pt x="112" y="43"/>
                </a:cubicBezTo>
                <a:cubicBezTo>
                  <a:pt x="106" y="40"/>
                  <a:pt x="106" y="40"/>
                  <a:pt x="106" y="40"/>
                </a:cubicBezTo>
                <a:cubicBezTo>
                  <a:pt x="105" y="41"/>
                  <a:pt x="104" y="42"/>
                  <a:pt x="103" y="43"/>
                </a:cubicBezTo>
                <a:cubicBezTo>
                  <a:pt x="106" y="50"/>
                  <a:pt x="106" y="50"/>
                  <a:pt x="106" y="50"/>
                </a:cubicBezTo>
                <a:cubicBezTo>
                  <a:pt x="102" y="52"/>
                  <a:pt x="102" y="52"/>
                  <a:pt x="102" y="52"/>
                </a:cubicBezTo>
                <a:cubicBezTo>
                  <a:pt x="97" y="46"/>
                  <a:pt x="97" y="46"/>
                  <a:pt x="97" y="46"/>
                </a:cubicBezTo>
                <a:cubicBezTo>
                  <a:pt x="96" y="47"/>
                  <a:pt x="95" y="47"/>
                  <a:pt x="93" y="47"/>
                </a:cubicBezTo>
                <a:cubicBezTo>
                  <a:pt x="92" y="54"/>
                  <a:pt x="92" y="54"/>
                  <a:pt x="92" y="54"/>
                </a:cubicBezTo>
                <a:cubicBezTo>
                  <a:pt x="88" y="54"/>
                  <a:pt x="88" y="54"/>
                  <a:pt x="88" y="54"/>
                </a:cubicBezTo>
                <a:cubicBezTo>
                  <a:pt x="87" y="47"/>
                  <a:pt x="87" y="47"/>
                  <a:pt x="87" y="47"/>
                </a:cubicBezTo>
                <a:cubicBezTo>
                  <a:pt x="85" y="47"/>
                  <a:pt x="84" y="47"/>
                  <a:pt x="82" y="46"/>
                </a:cubicBezTo>
                <a:cubicBezTo>
                  <a:pt x="78" y="52"/>
                  <a:pt x="78" y="52"/>
                  <a:pt x="78" y="52"/>
                </a:cubicBezTo>
                <a:cubicBezTo>
                  <a:pt x="74" y="50"/>
                  <a:pt x="74" y="50"/>
                  <a:pt x="74" y="50"/>
                </a:cubicBezTo>
                <a:cubicBezTo>
                  <a:pt x="77" y="43"/>
                  <a:pt x="77" y="43"/>
                  <a:pt x="77" y="43"/>
                </a:cubicBezTo>
                <a:cubicBezTo>
                  <a:pt x="76" y="42"/>
                  <a:pt x="75" y="41"/>
                  <a:pt x="74" y="40"/>
                </a:cubicBezTo>
                <a:cubicBezTo>
                  <a:pt x="68" y="43"/>
                  <a:pt x="68" y="43"/>
                  <a:pt x="68" y="43"/>
                </a:cubicBezTo>
                <a:cubicBezTo>
                  <a:pt x="65" y="39"/>
                  <a:pt x="65" y="39"/>
                  <a:pt x="65" y="39"/>
                </a:cubicBezTo>
                <a:cubicBezTo>
                  <a:pt x="71" y="35"/>
                  <a:pt x="71" y="35"/>
                  <a:pt x="71" y="35"/>
                </a:cubicBezTo>
                <a:cubicBezTo>
                  <a:pt x="70" y="33"/>
                  <a:pt x="70" y="32"/>
                  <a:pt x="70" y="30"/>
                </a:cubicBezTo>
                <a:cubicBezTo>
                  <a:pt x="63" y="30"/>
                  <a:pt x="63" y="30"/>
                  <a:pt x="63" y="30"/>
                </a:cubicBezTo>
                <a:cubicBezTo>
                  <a:pt x="63" y="25"/>
                  <a:pt x="63" y="25"/>
                  <a:pt x="63" y="25"/>
                </a:cubicBezTo>
                <a:cubicBezTo>
                  <a:pt x="70" y="24"/>
                  <a:pt x="70" y="24"/>
                  <a:pt x="70" y="24"/>
                </a:cubicBezTo>
                <a:cubicBezTo>
                  <a:pt x="70" y="23"/>
                  <a:pt x="70" y="21"/>
                  <a:pt x="71" y="20"/>
                </a:cubicBezTo>
                <a:cubicBezTo>
                  <a:pt x="65" y="16"/>
                  <a:pt x="65" y="16"/>
                  <a:pt x="65" y="16"/>
                </a:cubicBezTo>
                <a:cubicBezTo>
                  <a:pt x="68" y="12"/>
                  <a:pt x="68" y="12"/>
                  <a:pt x="68" y="12"/>
                </a:cubicBezTo>
                <a:cubicBezTo>
                  <a:pt x="74" y="15"/>
                  <a:pt x="74" y="15"/>
                  <a:pt x="74" y="15"/>
                </a:cubicBezTo>
                <a:cubicBezTo>
                  <a:pt x="75" y="13"/>
                  <a:pt x="76" y="12"/>
                  <a:pt x="77" y="11"/>
                </a:cubicBezTo>
                <a:cubicBezTo>
                  <a:pt x="74" y="5"/>
                  <a:pt x="74" y="5"/>
                  <a:pt x="74" y="5"/>
                </a:cubicBezTo>
                <a:cubicBezTo>
                  <a:pt x="78" y="2"/>
                  <a:pt x="78" y="2"/>
                  <a:pt x="78" y="2"/>
                </a:cubicBezTo>
                <a:cubicBezTo>
                  <a:pt x="82" y="8"/>
                  <a:pt x="82" y="8"/>
                  <a:pt x="82" y="8"/>
                </a:cubicBezTo>
                <a:cubicBezTo>
                  <a:pt x="84" y="8"/>
                  <a:pt x="85" y="7"/>
                  <a:pt x="87" y="7"/>
                </a:cubicBezTo>
                <a:cubicBezTo>
                  <a:pt x="88" y="0"/>
                  <a:pt x="88" y="0"/>
                  <a:pt x="88" y="0"/>
                </a:cubicBezTo>
                <a:cubicBezTo>
                  <a:pt x="92" y="0"/>
                  <a:pt x="92" y="0"/>
                  <a:pt x="92" y="0"/>
                </a:cubicBezTo>
                <a:cubicBezTo>
                  <a:pt x="93" y="7"/>
                  <a:pt x="93" y="7"/>
                  <a:pt x="93" y="7"/>
                </a:cubicBezTo>
                <a:close/>
                <a:moveTo>
                  <a:pt x="43" y="39"/>
                </a:moveTo>
                <a:cubicBezTo>
                  <a:pt x="42" y="29"/>
                  <a:pt x="42" y="29"/>
                  <a:pt x="42" y="29"/>
                </a:cubicBezTo>
                <a:cubicBezTo>
                  <a:pt x="35" y="29"/>
                  <a:pt x="35" y="29"/>
                  <a:pt x="35" y="29"/>
                </a:cubicBezTo>
                <a:cubicBezTo>
                  <a:pt x="34" y="39"/>
                  <a:pt x="34" y="39"/>
                  <a:pt x="34" y="39"/>
                </a:cubicBezTo>
                <a:cubicBezTo>
                  <a:pt x="32" y="39"/>
                  <a:pt x="30" y="40"/>
                  <a:pt x="28" y="41"/>
                </a:cubicBezTo>
                <a:cubicBezTo>
                  <a:pt x="22" y="32"/>
                  <a:pt x="22" y="32"/>
                  <a:pt x="22" y="32"/>
                </a:cubicBezTo>
                <a:cubicBezTo>
                  <a:pt x="16" y="36"/>
                  <a:pt x="16" y="36"/>
                  <a:pt x="16" y="36"/>
                </a:cubicBezTo>
                <a:cubicBezTo>
                  <a:pt x="20" y="45"/>
                  <a:pt x="20" y="45"/>
                  <a:pt x="20" y="45"/>
                </a:cubicBezTo>
                <a:cubicBezTo>
                  <a:pt x="19" y="46"/>
                  <a:pt x="17" y="48"/>
                  <a:pt x="16" y="50"/>
                </a:cubicBezTo>
                <a:cubicBezTo>
                  <a:pt x="7" y="45"/>
                  <a:pt x="7" y="45"/>
                  <a:pt x="7" y="45"/>
                </a:cubicBezTo>
                <a:cubicBezTo>
                  <a:pt x="3" y="51"/>
                  <a:pt x="3" y="51"/>
                  <a:pt x="3" y="51"/>
                </a:cubicBezTo>
                <a:cubicBezTo>
                  <a:pt x="11" y="57"/>
                  <a:pt x="11" y="57"/>
                  <a:pt x="11" y="57"/>
                </a:cubicBezTo>
                <a:cubicBezTo>
                  <a:pt x="11" y="59"/>
                  <a:pt x="10" y="61"/>
                  <a:pt x="10" y="63"/>
                </a:cubicBezTo>
                <a:cubicBezTo>
                  <a:pt x="0" y="64"/>
                  <a:pt x="0" y="64"/>
                  <a:pt x="0" y="64"/>
                </a:cubicBezTo>
                <a:cubicBezTo>
                  <a:pt x="0" y="71"/>
                  <a:pt x="0" y="71"/>
                  <a:pt x="0" y="71"/>
                </a:cubicBezTo>
                <a:cubicBezTo>
                  <a:pt x="10" y="72"/>
                  <a:pt x="10" y="72"/>
                  <a:pt x="10" y="72"/>
                </a:cubicBezTo>
                <a:cubicBezTo>
                  <a:pt x="10" y="74"/>
                  <a:pt x="11" y="76"/>
                  <a:pt x="11" y="78"/>
                </a:cubicBezTo>
                <a:cubicBezTo>
                  <a:pt x="3" y="84"/>
                  <a:pt x="3" y="84"/>
                  <a:pt x="3" y="84"/>
                </a:cubicBezTo>
                <a:cubicBezTo>
                  <a:pt x="7" y="90"/>
                  <a:pt x="7" y="90"/>
                  <a:pt x="7" y="90"/>
                </a:cubicBezTo>
                <a:cubicBezTo>
                  <a:pt x="16" y="86"/>
                  <a:pt x="16" y="86"/>
                  <a:pt x="16" y="86"/>
                </a:cubicBezTo>
                <a:cubicBezTo>
                  <a:pt x="17" y="87"/>
                  <a:pt x="19" y="89"/>
                  <a:pt x="20" y="90"/>
                </a:cubicBezTo>
                <a:cubicBezTo>
                  <a:pt x="16" y="100"/>
                  <a:pt x="16" y="100"/>
                  <a:pt x="16" y="100"/>
                </a:cubicBezTo>
                <a:cubicBezTo>
                  <a:pt x="22" y="103"/>
                  <a:pt x="22" y="103"/>
                  <a:pt x="22" y="103"/>
                </a:cubicBezTo>
                <a:cubicBezTo>
                  <a:pt x="28" y="95"/>
                  <a:pt x="28" y="95"/>
                  <a:pt x="28" y="95"/>
                </a:cubicBezTo>
                <a:cubicBezTo>
                  <a:pt x="30" y="95"/>
                  <a:pt x="32" y="96"/>
                  <a:pt x="34" y="96"/>
                </a:cubicBezTo>
                <a:cubicBezTo>
                  <a:pt x="35" y="106"/>
                  <a:pt x="35" y="106"/>
                  <a:pt x="35" y="106"/>
                </a:cubicBezTo>
                <a:cubicBezTo>
                  <a:pt x="42" y="106"/>
                  <a:pt x="42" y="106"/>
                  <a:pt x="42" y="106"/>
                </a:cubicBezTo>
                <a:cubicBezTo>
                  <a:pt x="43" y="96"/>
                  <a:pt x="43" y="96"/>
                  <a:pt x="43" y="96"/>
                </a:cubicBezTo>
                <a:cubicBezTo>
                  <a:pt x="45" y="96"/>
                  <a:pt x="47" y="95"/>
                  <a:pt x="49" y="95"/>
                </a:cubicBezTo>
                <a:cubicBezTo>
                  <a:pt x="55" y="103"/>
                  <a:pt x="55" y="103"/>
                  <a:pt x="55" y="103"/>
                </a:cubicBezTo>
                <a:cubicBezTo>
                  <a:pt x="61" y="100"/>
                  <a:pt x="61" y="100"/>
                  <a:pt x="61" y="100"/>
                </a:cubicBezTo>
                <a:cubicBezTo>
                  <a:pt x="57" y="90"/>
                  <a:pt x="57" y="90"/>
                  <a:pt x="57" y="90"/>
                </a:cubicBezTo>
                <a:cubicBezTo>
                  <a:pt x="58" y="89"/>
                  <a:pt x="60" y="87"/>
                  <a:pt x="61" y="86"/>
                </a:cubicBezTo>
                <a:cubicBezTo>
                  <a:pt x="70" y="90"/>
                  <a:pt x="70" y="90"/>
                  <a:pt x="70" y="90"/>
                </a:cubicBezTo>
                <a:cubicBezTo>
                  <a:pt x="74" y="84"/>
                  <a:pt x="74" y="84"/>
                  <a:pt x="74" y="84"/>
                </a:cubicBezTo>
                <a:cubicBezTo>
                  <a:pt x="66" y="78"/>
                  <a:pt x="66" y="78"/>
                  <a:pt x="66" y="78"/>
                </a:cubicBezTo>
                <a:cubicBezTo>
                  <a:pt x="66" y="76"/>
                  <a:pt x="67" y="74"/>
                  <a:pt x="67" y="72"/>
                </a:cubicBezTo>
                <a:cubicBezTo>
                  <a:pt x="77" y="71"/>
                  <a:pt x="77" y="71"/>
                  <a:pt x="77" y="71"/>
                </a:cubicBezTo>
                <a:cubicBezTo>
                  <a:pt x="77" y="64"/>
                  <a:pt x="77" y="64"/>
                  <a:pt x="77" y="64"/>
                </a:cubicBezTo>
                <a:cubicBezTo>
                  <a:pt x="67" y="63"/>
                  <a:pt x="67" y="63"/>
                  <a:pt x="67" y="63"/>
                </a:cubicBezTo>
                <a:cubicBezTo>
                  <a:pt x="67" y="61"/>
                  <a:pt x="66" y="59"/>
                  <a:pt x="66" y="57"/>
                </a:cubicBezTo>
                <a:cubicBezTo>
                  <a:pt x="74" y="51"/>
                  <a:pt x="74" y="51"/>
                  <a:pt x="74" y="51"/>
                </a:cubicBezTo>
                <a:cubicBezTo>
                  <a:pt x="70" y="45"/>
                  <a:pt x="70" y="45"/>
                  <a:pt x="70" y="45"/>
                </a:cubicBezTo>
                <a:cubicBezTo>
                  <a:pt x="61" y="50"/>
                  <a:pt x="61" y="50"/>
                  <a:pt x="61" y="50"/>
                </a:cubicBezTo>
                <a:cubicBezTo>
                  <a:pt x="60" y="48"/>
                  <a:pt x="58" y="46"/>
                  <a:pt x="57" y="45"/>
                </a:cubicBezTo>
                <a:cubicBezTo>
                  <a:pt x="61" y="36"/>
                  <a:pt x="61" y="36"/>
                  <a:pt x="61" y="36"/>
                </a:cubicBezTo>
                <a:cubicBezTo>
                  <a:pt x="55" y="32"/>
                  <a:pt x="55" y="32"/>
                  <a:pt x="55" y="32"/>
                </a:cubicBezTo>
                <a:cubicBezTo>
                  <a:pt x="49" y="41"/>
                  <a:pt x="49" y="41"/>
                  <a:pt x="49" y="41"/>
                </a:cubicBezTo>
                <a:cubicBezTo>
                  <a:pt x="47" y="40"/>
                  <a:pt x="45" y="39"/>
                  <a:pt x="43" y="39"/>
                </a:cubicBezTo>
                <a:close/>
                <a:moveTo>
                  <a:pt x="38" y="58"/>
                </a:moveTo>
                <a:cubicBezTo>
                  <a:pt x="41" y="58"/>
                  <a:pt x="44" y="59"/>
                  <a:pt x="45" y="61"/>
                </a:cubicBezTo>
                <a:cubicBezTo>
                  <a:pt x="45" y="61"/>
                  <a:pt x="45" y="61"/>
                  <a:pt x="45" y="61"/>
                </a:cubicBezTo>
                <a:cubicBezTo>
                  <a:pt x="47" y="63"/>
                  <a:pt x="48" y="65"/>
                  <a:pt x="48" y="68"/>
                </a:cubicBezTo>
                <a:cubicBezTo>
                  <a:pt x="48" y="70"/>
                  <a:pt x="47" y="73"/>
                  <a:pt x="45" y="74"/>
                </a:cubicBezTo>
                <a:cubicBezTo>
                  <a:pt x="45" y="74"/>
                  <a:pt x="45" y="74"/>
                  <a:pt x="45" y="74"/>
                </a:cubicBezTo>
                <a:cubicBezTo>
                  <a:pt x="44" y="76"/>
                  <a:pt x="41" y="77"/>
                  <a:pt x="38" y="77"/>
                </a:cubicBezTo>
                <a:cubicBezTo>
                  <a:pt x="36" y="77"/>
                  <a:pt x="33" y="76"/>
                  <a:pt x="32" y="74"/>
                </a:cubicBezTo>
                <a:cubicBezTo>
                  <a:pt x="32" y="74"/>
                  <a:pt x="32" y="74"/>
                  <a:pt x="32" y="74"/>
                </a:cubicBezTo>
                <a:cubicBezTo>
                  <a:pt x="30" y="73"/>
                  <a:pt x="29" y="70"/>
                  <a:pt x="29" y="68"/>
                </a:cubicBezTo>
                <a:cubicBezTo>
                  <a:pt x="29" y="65"/>
                  <a:pt x="30" y="63"/>
                  <a:pt x="32" y="61"/>
                </a:cubicBezTo>
                <a:cubicBezTo>
                  <a:pt x="32" y="61"/>
                  <a:pt x="32" y="61"/>
                  <a:pt x="32" y="61"/>
                </a:cubicBezTo>
                <a:cubicBezTo>
                  <a:pt x="33" y="59"/>
                  <a:pt x="36" y="58"/>
                  <a:pt x="38" y="58"/>
                </a:cubicBezTo>
                <a:close/>
                <a:moveTo>
                  <a:pt x="38" y="52"/>
                </a:moveTo>
                <a:cubicBezTo>
                  <a:pt x="47" y="52"/>
                  <a:pt x="55" y="59"/>
                  <a:pt x="55" y="68"/>
                </a:cubicBezTo>
                <a:cubicBezTo>
                  <a:pt x="55" y="76"/>
                  <a:pt x="47" y="84"/>
                  <a:pt x="38" y="84"/>
                </a:cubicBezTo>
                <a:cubicBezTo>
                  <a:pt x="30" y="84"/>
                  <a:pt x="22" y="76"/>
                  <a:pt x="22" y="68"/>
                </a:cubicBezTo>
                <a:cubicBezTo>
                  <a:pt x="22" y="59"/>
                  <a:pt x="30" y="52"/>
                  <a:pt x="38" y="52"/>
                </a:cubicBezTo>
                <a:close/>
                <a:moveTo>
                  <a:pt x="90" y="21"/>
                </a:moveTo>
                <a:cubicBezTo>
                  <a:pt x="88" y="21"/>
                  <a:pt x="86" y="21"/>
                  <a:pt x="85" y="22"/>
                </a:cubicBezTo>
                <a:cubicBezTo>
                  <a:pt x="85" y="22"/>
                  <a:pt x="85" y="22"/>
                  <a:pt x="85" y="22"/>
                </a:cubicBezTo>
                <a:cubicBezTo>
                  <a:pt x="84" y="24"/>
                  <a:pt x="83" y="25"/>
                  <a:pt x="83" y="27"/>
                </a:cubicBezTo>
                <a:cubicBezTo>
                  <a:pt x="83" y="29"/>
                  <a:pt x="84" y="31"/>
                  <a:pt x="85" y="32"/>
                </a:cubicBezTo>
                <a:cubicBezTo>
                  <a:pt x="85" y="32"/>
                  <a:pt x="85" y="32"/>
                  <a:pt x="85" y="32"/>
                </a:cubicBezTo>
                <a:cubicBezTo>
                  <a:pt x="86" y="33"/>
                  <a:pt x="88" y="34"/>
                  <a:pt x="90" y="34"/>
                </a:cubicBezTo>
                <a:cubicBezTo>
                  <a:pt x="92" y="34"/>
                  <a:pt x="94" y="33"/>
                  <a:pt x="95" y="32"/>
                </a:cubicBezTo>
                <a:cubicBezTo>
                  <a:pt x="95" y="32"/>
                  <a:pt x="95" y="32"/>
                  <a:pt x="95" y="32"/>
                </a:cubicBezTo>
                <a:cubicBezTo>
                  <a:pt x="96" y="31"/>
                  <a:pt x="97" y="29"/>
                  <a:pt x="97" y="27"/>
                </a:cubicBezTo>
                <a:cubicBezTo>
                  <a:pt x="97" y="25"/>
                  <a:pt x="96" y="24"/>
                  <a:pt x="95" y="22"/>
                </a:cubicBezTo>
                <a:cubicBezTo>
                  <a:pt x="95" y="22"/>
                  <a:pt x="95" y="22"/>
                  <a:pt x="95" y="22"/>
                </a:cubicBezTo>
                <a:cubicBezTo>
                  <a:pt x="94" y="21"/>
                  <a:pt x="92" y="21"/>
                  <a:pt x="90" y="21"/>
                </a:cubicBezTo>
                <a:close/>
                <a:moveTo>
                  <a:pt x="90" y="16"/>
                </a:moveTo>
                <a:cubicBezTo>
                  <a:pt x="84" y="16"/>
                  <a:pt x="79" y="21"/>
                  <a:pt x="79" y="27"/>
                </a:cubicBezTo>
                <a:cubicBezTo>
                  <a:pt x="79" y="33"/>
                  <a:pt x="84" y="38"/>
                  <a:pt x="90" y="38"/>
                </a:cubicBezTo>
                <a:cubicBezTo>
                  <a:pt x="96" y="38"/>
                  <a:pt x="101" y="33"/>
                  <a:pt x="101" y="27"/>
                </a:cubicBezTo>
                <a:cubicBezTo>
                  <a:pt x="101" y="21"/>
                  <a:pt x="96" y="16"/>
                  <a:pt x="90" y="16"/>
                </a:cubicBezTo>
                <a:close/>
              </a:path>
            </a:pathLst>
          </a:custGeom>
          <a:solidFill>
            <a:srgbClr val="E6C34B"/>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44" name="组合 43"/>
          <p:cNvGrpSpPr/>
          <p:nvPr/>
        </p:nvGrpSpPr>
        <p:grpSpPr>
          <a:xfrm>
            <a:off x="4390326" y="1573107"/>
            <a:ext cx="411635" cy="343325"/>
            <a:chOff x="4164759" y="1706548"/>
            <a:chExt cx="411635" cy="343325"/>
          </a:xfrm>
        </p:grpSpPr>
        <p:sp>
          <p:nvSpPr>
            <p:cNvPr id="24" name="Freeform 15"/>
            <p:cNvSpPr>
              <a:spLocks/>
            </p:cNvSpPr>
            <p:nvPr/>
          </p:nvSpPr>
          <p:spPr bwMode="auto">
            <a:xfrm>
              <a:off x="4233069" y="1936762"/>
              <a:ext cx="79843" cy="113111"/>
            </a:xfrm>
            <a:custGeom>
              <a:avLst/>
              <a:gdLst>
                <a:gd name="T0" fmla="*/ 76 w 76"/>
                <a:gd name="T1" fmla="*/ 103 h 108"/>
                <a:gd name="T2" fmla="*/ 62 w 76"/>
                <a:gd name="T3" fmla="*/ 108 h 108"/>
                <a:gd name="T4" fmla="*/ 13 w 76"/>
                <a:gd name="T5" fmla="*/ 108 h 108"/>
                <a:gd name="T6" fmla="*/ 0 w 76"/>
                <a:gd name="T7" fmla="*/ 103 h 108"/>
                <a:gd name="T8" fmla="*/ 0 w 76"/>
                <a:gd name="T9" fmla="*/ 5 h 108"/>
                <a:gd name="T10" fmla="*/ 13 w 76"/>
                <a:gd name="T11" fmla="*/ 0 h 108"/>
                <a:gd name="T12" fmla="*/ 62 w 76"/>
                <a:gd name="T13" fmla="*/ 0 h 108"/>
                <a:gd name="T14" fmla="*/ 76 w 76"/>
                <a:gd name="T15" fmla="*/ 5 h 108"/>
                <a:gd name="T16" fmla="*/ 76 w 76"/>
                <a:gd name="T17" fmla="*/ 10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08">
                  <a:moveTo>
                    <a:pt x="76" y="103"/>
                  </a:moveTo>
                  <a:cubicBezTo>
                    <a:pt x="76" y="106"/>
                    <a:pt x="70" y="108"/>
                    <a:pt x="62" y="108"/>
                  </a:cubicBezTo>
                  <a:cubicBezTo>
                    <a:pt x="13" y="108"/>
                    <a:pt x="13" y="108"/>
                    <a:pt x="13" y="108"/>
                  </a:cubicBezTo>
                  <a:cubicBezTo>
                    <a:pt x="6" y="108"/>
                    <a:pt x="0" y="106"/>
                    <a:pt x="0" y="103"/>
                  </a:cubicBezTo>
                  <a:cubicBezTo>
                    <a:pt x="0" y="5"/>
                    <a:pt x="0" y="5"/>
                    <a:pt x="0" y="5"/>
                  </a:cubicBezTo>
                  <a:cubicBezTo>
                    <a:pt x="0" y="2"/>
                    <a:pt x="6" y="0"/>
                    <a:pt x="13" y="0"/>
                  </a:cubicBezTo>
                  <a:cubicBezTo>
                    <a:pt x="62" y="0"/>
                    <a:pt x="62" y="0"/>
                    <a:pt x="62" y="0"/>
                  </a:cubicBezTo>
                  <a:cubicBezTo>
                    <a:pt x="70" y="0"/>
                    <a:pt x="76" y="2"/>
                    <a:pt x="76" y="5"/>
                  </a:cubicBezTo>
                  <a:lnTo>
                    <a:pt x="76" y="10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6"/>
            <p:cNvSpPr>
              <a:spLocks/>
            </p:cNvSpPr>
            <p:nvPr/>
          </p:nvSpPr>
          <p:spPr bwMode="auto">
            <a:xfrm>
              <a:off x="4321340" y="1877767"/>
              <a:ext cx="79400" cy="172106"/>
            </a:xfrm>
            <a:custGeom>
              <a:avLst/>
              <a:gdLst>
                <a:gd name="T0" fmla="*/ 76 w 76"/>
                <a:gd name="T1" fmla="*/ 156 h 164"/>
                <a:gd name="T2" fmla="*/ 62 w 76"/>
                <a:gd name="T3" fmla="*/ 164 h 164"/>
                <a:gd name="T4" fmla="*/ 13 w 76"/>
                <a:gd name="T5" fmla="*/ 164 h 164"/>
                <a:gd name="T6" fmla="*/ 0 w 76"/>
                <a:gd name="T7" fmla="*/ 156 h 164"/>
                <a:gd name="T8" fmla="*/ 0 w 76"/>
                <a:gd name="T9" fmla="*/ 7 h 164"/>
                <a:gd name="T10" fmla="*/ 13 w 76"/>
                <a:gd name="T11" fmla="*/ 0 h 164"/>
                <a:gd name="T12" fmla="*/ 62 w 76"/>
                <a:gd name="T13" fmla="*/ 0 h 164"/>
                <a:gd name="T14" fmla="*/ 76 w 76"/>
                <a:gd name="T15" fmla="*/ 7 h 164"/>
                <a:gd name="T16" fmla="*/ 76 w 76"/>
                <a:gd name="T17" fmla="*/ 15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164">
                  <a:moveTo>
                    <a:pt x="76" y="156"/>
                  </a:moveTo>
                  <a:cubicBezTo>
                    <a:pt x="76" y="160"/>
                    <a:pt x="70" y="164"/>
                    <a:pt x="62" y="164"/>
                  </a:cubicBezTo>
                  <a:cubicBezTo>
                    <a:pt x="13" y="164"/>
                    <a:pt x="13" y="164"/>
                    <a:pt x="13" y="164"/>
                  </a:cubicBezTo>
                  <a:cubicBezTo>
                    <a:pt x="6" y="164"/>
                    <a:pt x="0" y="160"/>
                    <a:pt x="0" y="156"/>
                  </a:cubicBezTo>
                  <a:cubicBezTo>
                    <a:pt x="0" y="7"/>
                    <a:pt x="0" y="7"/>
                    <a:pt x="0" y="7"/>
                  </a:cubicBezTo>
                  <a:cubicBezTo>
                    <a:pt x="0" y="3"/>
                    <a:pt x="6" y="0"/>
                    <a:pt x="13" y="0"/>
                  </a:cubicBezTo>
                  <a:cubicBezTo>
                    <a:pt x="62" y="0"/>
                    <a:pt x="62" y="0"/>
                    <a:pt x="62" y="0"/>
                  </a:cubicBezTo>
                  <a:cubicBezTo>
                    <a:pt x="70" y="0"/>
                    <a:pt x="76" y="3"/>
                    <a:pt x="76" y="7"/>
                  </a:cubicBezTo>
                  <a:lnTo>
                    <a:pt x="76" y="156"/>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7"/>
            <p:cNvSpPr>
              <a:spLocks/>
            </p:cNvSpPr>
            <p:nvPr/>
          </p:nvSpPr>
          <p:spPr bwMode="auto">
            <a:xfrm>
              <a:off x="4409167" y="1808570"/>
              <a:ext cx="78956" cy="241303"/>
            </a:xfrm>
            <a:custGeom>
              <a:avLst/>
              <a:gdLst>
                <a:gd name="T0" fmla="*/ 75 w 75"/>
                <a:gd name="T1" fmla="*/ 219 h 230"/>
                <a:gd name="T2" fmla="*/ 62 w 75"/>
                <a:gd name="T3" fmla="*/ 230 h 230"/>
                <a:gd name="T4" fmla="*/ 13 w 75"/>
                <a:gd name="T5" fmla="*/ 230 h 230"/>
                <a:gd name="T6" fmla="*/ 0 w 75"/>
                <a:gd name="T7" fmla="*/ 219 h 230"/>
                <a:gd name="T8" fmla="*/ 0 w 75"/>
                <a:gd name="T9" fmla="*/ 10 h 230"/>
                <a:gd name="T10" fmla="*/ 13 w 75"/>
                <a:gd name="T11" fmla="*/ 0 h 230"/>
                <a:gd name="T12" fmla="*/ 62 w 75"/>
                <a:gd name="T13" fmla="*/ 0 h 230"/>
                <a:gd name="T14" fmla="*/ 75 w 75"/>
                <a:gd name="T15" fmla="*/ 10 h 230"/>
                <a:gd name="T16" fmla="*/ 75 w 75"/>
                <a:gd name="T1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30">
                  <a:moveTo>
                    <a:pt x="75" y="219"/>
                  </a:moveTo>
                  <a:cubicBezTo>
                    <a:pt x="75" y="225"/>
                    <a:pt x="70" y="230"/>
                    <a:pt x="62" y="230"/>
                  </a:cubicBezTo>
                  <a:cubicBezTo>
                    <a:pt x="13" y="230"/>
                    <a:pt x="13" y="230"/>
                    <a:pt x="13" y="230"/>
                  </a:cubicBezTo>
                  <a:cubicBezTo>
                    <a:pt x="6" y="230"/>
                    <a:pt x="0" y="225"/>
                    <a:pt x="0" y="219"/>
                  </a:cubicBezTo>
                  <a:cubicBezTo>
                    <a:pt x="0" y="10"/>
                    <a:pt x="0" y="10"/>
                    <a:pt x="0" y="10"/>
                  </a:cubicBezTo>
                  <a:cubicBezTo>
                    <a:pt x="0" y="4"/>
                    <a:pt x="6" y="0"/>
                    <a:pt x="13" y="0"/>
                  </a:cubicBezTo>
                  <a:cubicBezTo>
                    <a:pt x="62" y="0"/>
                    <a:pt x="62" y="0"/>
                    <a:pt x="62" y="0"/>
                  </a:cubicBezTo>
                  <a:cubicBezTo>
                    <a:pt x="70" y="0"/>
                    <a:pt x="75" y="4"/>
                    <a:pt x="75" y="10"/>
                  </a:cubicBezTo>
                  <a:lnTo>
                    <a:pt x="75" y="219"/>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8"/>
            <p:cNvSpPr>
              <a:spLocks/>
            </p:cNvSpPr>
            <p:nvPr/>
          </p:nvSpPr>
          <p:spPr bwMode="auto">
            <a:xfrm>
              <a:off x="4497438" y="1754897"/>
              <a:ext cx="78956" cy="294976"/>
            </a:xfrm>
            <a:custGeom>
              <a:avLst/>
              <a:gdLst>
                <a:gd name="T0" fmla="*/ 75 w 75"/>
                <a:gd name="T1" fmla="*/ 268 h 281"/>
                <a:gd name="T2" fmla="*/ 62 w 75"/>
                <a:gd name="T3" fmla="*/ 281 h 281"/>
                <a:gd name="T4" fmla="*/ 13 w 75"/>
                <a:gd name="T5" fmla="*/ 281 h 281"/>
                <a:gd name="T6" fmla="*/ 0 w 75"/>
                <a:gd name="T7" fmla="*/ 268 h 281"/>
                <a:gd name="T8" fmla="*/ 0 w 75"/>
                <a:gd name="T9" fmla="*/ 13 h 281"/>
                <a:gd name="T10" fmla="*/ 13 w 75"/>
                <a:gd name="T11" fmla="*/ 0 h 281"/>
                <a:gd name="T12" fmla="*/ 62 w 75"/>
                <a:gd name="T13" fmla="*/ 0 h 281"/>
                <a:gd name="T14" fmla="*/ 75 w 75"/>
                <a:gd name="T15" fmla="*/ 13 h 281"/>
                <a:gd name="T16" fmla="*/ 75 w 75"/>
                <a:gd name="T17" fmla="*/ 268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281">
                  <a:moveTo>
                    <a:pt x="75" y="268"/>
                  </a:moveTo>
                  <a:cubicBezTo>
                    <a:pt x="75" y="275"/>
                    <a:pt x="69" y="281"/>
                    <a:pt x="62" y="281"/>
                  </a:cubicBezTo>
                  <a:cubicBezTo>
                    <a:pt x="13" y="281"/>
                    <a:pt x="13" y="281"/>
                    <a:pt x="13" y="281"/>
                  </a:cubicBezTo>
                  <a:cubicBezTo>
                    <a:pt x="6" y="281"/>
                    <a:pt x="0" y="275"/>
                    <a:pt x="0" y="268"/>
                  </a:cubicBezTo>
                  <a:cubicBezTo>
                    <a:pt x="0" y="13"/>
                    <a:pt x="0" y="13"/>
                    <a:pt x="0" y="13"/>
                  </a:cubicBezTo>
                  <a:cubicBezTo>
                    <a:pt x="0" y="6"/>
                    <a:pt x="6" y="0"/>
                    <a:pt x="13" y="0"/>
                  </a:cubicBezTo>
                  <a:cubicBezTo>
                    <a:pt x="62" y="0"/>
                    <a:pt x="62" y="0"/>
                    <a:pt x="62" y="0"/>
                  </a:cubicBezTo>
                  <a:cubicBezTo>
                    <a:pt x="69" y="0"/>
                    <a:pt x="75" y="6"/>
                    <a:pt x="75" y="13"/>
                  </a:cubicBezTo>
                  <a:lnTo>
                    <a:pt x="75" y="268"/>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9"/>
            <p:cNvSpPr>
              <a:spLocks/>
            </p:cNvSpPr>
            <p:nvPr/>
          </p:nvSpPr>
          <p:spPr bwMode="auto">
            <a:xfrm>
              <a:off x="4164759" y="1730057"/>
              <a:ext cx="297193" cy="190736"/>
            </a:xfrm>
            <a:custGeom>
              <a:avLst/>
              <a:gdLst>
                <a:gd name="T0" fmla="*/ 14 w 283"/>
                <a:gd name="T1" fmla="*/ 182 h 182"/>
                <a:gd name="T2" fmla="*/ 5 w 283"/>
                <a:gd name="T3" fmla="*/ 179 h 182"/>
                <a:gd name="T4" fmla="*/ 5 w 283"/>
                <a:gd name="T5" fmla="*/ 163 h 182"/>
                <a:gd name="T6" fmla="*/ 140 w 283"/>
                <a:gd name="T7" fmla="*/ 46 h 182"/>
                <a:gd name="T8" fmla="*/ 154 w 283"/>
                <a:gd name="T9" fmla="*/ 44 h 182"/>
                <a:gd name="T10" fmla="*/ 162 w 283"/>
                <a:gd name="T11" fmla="*/ 54 h 182"/>
                <a:gd name="T12" fmla="*/ 162 w 283"/>
                <a:gd name="T13" fmla="*/ 88 h 182"/>
                <a:gd name="T14" fmla="*/ 259 w 283"/>
                <a:gd name="T15" fmla="*/ 5 h 182"/>
                <a:gd name="T16" fmla="*/ 278 w 283"/>
                <a:gd name="T17" fmla="*/ 5 h 182"/>
                <a:gd name="T18" fmla="*/ 278 w 283"/>
                <a:gd name="T19" fmla="*/ 20 h 182"/>
                <a:gd name="T20" fmla="*/ 158 w 283"/>
                <a:gd name="T21" fmla="*/ 123 h 182"/>
                <a:gd name="T22" fmla="*/ 144 w 283"/>
                <a:gd name="T23" fmla="*/ 125 h 182"/>
                <a:gd name="T24" fmla="*/ 136 w 283"/>
                <a:gd name="T25" fmla="*/ 115 h 182"/>
                <a:gd name="T26" fmla="*/ 136 w 283"/>
                <a:gd name="T27" fmla="*/ 82 h 182"/>
                <a:gd name="T28" fmla="*/ 23 w 283"/>
                <a:gd name="T29" fmla="*/ 179 h 182"/>
                <a:gd name="T30" fmla="*/ 14 w 283"/>
                <a:gd name="T31" fmla="*/ 18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3" h="182">
                  <a:moveTo>
                    <a:pt x="14" y="182"/>
                  </a:moveTo>
                  <a:cubicBezTo>
                    <a:pt x="11" y="182"/>
                    <a:pt x="7" y="181"/>
                    <a:pt x="5" y="179"/>
                  </a:cubicBezTo>
                  <a:cubicBezTo>
                    <a:pt x="0" y="174"/>
                    <a:pt x="0" y="167"/>
                    <a:pt x="5" y="163"/>
                  </a:cubicBezTo>
                  <a:cubicBezTo>
                    <a:pt x="140" y="46"/>
                    <a:pt x="140" y="46"/>
                    <a:pt x="140" y="46"/>
                  </a:cubicBezTo>
                  <a:cubicBezTo>
                    <a:pt x="143" y="43"/>
                    <a:pt x="149" y="42"/>
                    <a:pt x="154" y="44"/>
                  </a:cubicBezTo>
                  <a:cubicBezTo>
                    <a:pt x="159" y="46"/>
                    <a:pt x="162" y="50"/>
                    <a:pt x="162" y="54"/>
                  </a:cubicBezTo>
                  <a:cubicBezTo>
                    <a:pt x="162" y="88"/>
                    <a:pt x="162" y="88"/>
                    <a:pt x="162" y="88"/>
                  </a:cubicBezTo>
                  <a:cubicBezTo>
                    <a:pt x="259" y="5"/>
                    <a:pt x="259" y="5"/>
                    <a:pt x="259" y="5"/>
                  </a:cubicBezTo>
                  <a:cubicBezTo>
                    <a:pt x="264" y="0"/>
                    <a:pt x="273" y="0"/>
                    <a:pt x="278" y="5"/>
                  </a:cubicBezTo>
                  <a:cubicBezTo>
                    <a:pt x="283" y="9"/>
                    <a:pt x="283" y="16"/>
                    <a:pt x="278" y="20"/>
                  </a:cubicBezTo>
                  <a:cubicBezTo>
                    <a:pt x="158" y="123"/>
                    <a:pt x="158" y="123"/>
                    <a:pt x="158" y="123"/>
                  </a:cubicBezTo>
                  <a:cubicBezTo>
                    <a:pt x="154" y="126"/>
                    <a:pt x="149" y="127"/>
                    <a:pt x="144" y="125"/>
                  </a:cubicBezTo>
                  <a:cubicBezTo>
                    <a:pt x="139" y="124"/>
                    <a:pt x="136" y="120"/>
                    <a:pt x="136" y="115"/>
                  </a:cubicBezTo>
                  <a:cubicBezTo>
                    <a:pt x="136" y="82"/>
                    <a:pt x="136" y="82"/>
                    <a:pt x="136" y="82"/>
                  </a:cubicBezTo>
                  <a:cubicBezTo>
                    <a:pt x="23" y="179"/>
                    <a:pt x="23" y="179"/>
                    <a:pt x="23" y="179"/>
                  </a:cubicBezTo>
                  <a:cubicBezTo>
                    <a:pt x="21" y="181"/>
                    <a:pt x="17" y="182"/>
                    <a:pt x="14" y="182"/>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0"/>
            <p:cNvSpPr>
              <a:spLocks/>
            </p:cNvSpPr>
            <p:nvPr/>
          </p:nvSpPr>
          <p:spPr bwMode="auto">
            <a:xfrm>
              <a:off x="4409167" y="1706548"/>
              <a:ext cx="78956" cy="68310"/>
            </a:xfrm>
            <a:custGeom>
              <a:avLst/>
              <a:gdLst>
                <a:gd name="T0" fmla="*/ 131 w 178"/>
                <a:gd name="T1" fmla="*/ 154 h 154"/>
                <a:gd name="T2" fmla="*/ 178 w 178"/>
                <a:gd name="T3" fmla="*/ 0 h 154"/>
                <a:gd name="T4" fmla="*/ 0 w 178"/>
                <a:gd name="T5" fmla="*/ 43 h 154"/>
                <a:gd name="T6" fmla="*/ 131 w 178"/>
                <a:gd name="T7" fmla="*/ 154 h 154"/>
              </a:gdLst>
              <a:ahLst/>
              <a:cxnLst>
                <a:cxn ang="0">
                  <a:pos x="T0" y="T1"/>
                </a:cxn>
                <a:cxn ang="0">
                  <a:pos x="T2" y="T3"/>
                </a:cxn>
                <a:cxn ang="0">
                  <a:pos x="T4" y="T5"/>
                </a:cxn>
                <a:cxn ang="0">
                  <a:pos x="T6" y="T7"/>
                </a:cxn>
              </a:cxnLst>
              <a:rect l="0" t="0" r="r" b="b"/>
              <a:pathLst>
                <a:path w="178" h="154">
                  <a:moveTo>
                    <a:pt x="131" y="154"/>
                  </a:moveTo>
                  <a:lnTo>
                    <a:pt x="178" y="0"/>
                  </a:lnTo>
                  <a:lnTo>
                    <a:pt x="0" y="43"/>
                  </a:lnTo>
                  <a:lnTo>
                    <a:pt x="131" y="154"/>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5" name="组合 44"/>
          <p:cNvGrpSpPr/>
          <p:nvPr/>
        </p:nvGrpSpPr>
        <p:grpSpPr>
          <a:xfrm>
            <a:off x="3294072" y="1573107"/>
            <a:ext cx="367277" cy="380141"/>
            <a:chOff x="3172023" y="1669732"/>
            <a:chExt cx="367277" cy="380141"/>
          </a:xfrm>
        </p:grpSpPr>
        <p:sp>
          <p:nvSpPr>
            <p:cNvPr id="31" name="Freeform 21"/>
            <p:cNvSpPr>
              <a:spLocks/>
            </p:cNvSpPr>
            <p:nvPr/>
          </p:nvSpPr>
          <p:spPr bwMode="auto">
            <a:xfrm>
              <a:off x="3265617" y="1761108"/>
              <a:ext cx="182308" cy="203600"/>
            </a:xfrm>
            <a:custGeom>
              <a:avLst/>
              <a:gdLst>
                <a:gd name="T0" fmla="*/ 174 w 174"/>
                <a:gd name="T1" fmla="*/ 87 h 194"/>
                <a:gd name="T2" fmla="*/ 87 w 174"/>
                <a:gd name="T3" fmla="*/ 0 h 194"/>
                <a:gd name="T4" fmla="*/ 0 w 174"/>
                <a:gd name="T5" fmla="*/ 87 h 194"/>
                <a:gd name="T6" fmla="*/ 47 w 174"/>
                <a:gd name="T7" fmla="*/ 165 h 194"/>
                <a:gd name="T8" fmla="*/ 47 w 174"/>
                <a:gd name="T9" fmla="*/ 194 h 194"/>
                <a:gd name="T10" fmla="*/ 127 w 174"/>
                <a:gd name="T11" fmla="*/ 194 h 194"/>
                <a:gd name="T12" fmla="*/ 127 w 174"/>
                <a:gd name="T13" fmla="*/ 165 h 194"/>
                <a:gd name="T14" fmla="*/ 174 w 174"/>
                <a:gd name="T15" fmla="*/ 87 h 19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4" h="194">
                  <a:moveTo>
                    <a:pt x="174" y="87"/>
                  </a:moveTo>
                  <a:cubicBezTo>
                    <a:pt x="174" y="39"/>
                    <a:pt x="135" y="0"/>
                    <a:pt x="87" y="0"/>
                  </a:cubicBezTo>
                  <a:cubicBezTo>
                    <a:pt x="39" y="0"/>
                    <a:pt x="0" y="39"/>
                    <a:pt x="0" y="87"/>
                  </a:cubicBezTo>
                  <a:cubicBezTo>
                    <a:pt x="0" y="121"/>
                    <a:pt x="19" y="150"/>
                    <a:pt x="47" y="165"/>
                  </a:cubicBezTo>
                  <a:cubicBezTo>
                    <a:pt x="47" y="194"/>
                    <a:pt x="47" y="194"/>
                    <a:pt x="47" y="194"/>
                  </a:cubicBezTo>
                  <a:cubicBezTo>
                    <a:pt x="127" y="194"/>
                    <a:pt x="127" y="194"/>
                    <a:pt x="127" y="194"/>
                  </a:cubicBezTo>
                  <a:cubicBezTo>
                    <a:pt x="127" y="165"/>
                    <a:pt x="127" y="165"/>
                    <a:pt x="127" y="165"/>
                  </a:cubicBezTo>
                  <a:cubicBezTo>
                    <a:pt x="155" y="150"/>
                    <a:pt x="174" y="121"/>
                    <a:pt x="174" y="8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22"/>
            <p:cNvSpPr>
              <a:spLocks/>
            </p:cNvSpPr>
            <p:nvPr/>
          </p:nvSpPr>
          <p:spPr bwMode="auto">
            <a:xfrm>
              <a:off x="3314853" y="1974466"/>
              <a:ext cx="83835" cy="14638"/>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23"/>
            <p:cNvSpPr>
              <a:spLocks/>
            </p:cNvSpPr>
            <p:nvPr/>
          </p:nvSpPr>
          <p:spPr bwMode="auto">
            <a:xfrm>
              <a:off x="3314853" y="1993983"/>
              <a:ext cx="83835" cy="15081"/>
            </a:xfrm>
            <a:custGeom>
              <a:avLst/>
              <a:gdLst>
                <a:gd name="T0" fmla="*/ 80 w 80"/>
                <a:gd name="T1" fmla="*/ 7 h 14"/>
                <a:gd name="T2" fmla="*/ 73 w 80"/>
                <a:gd name="T3" fmla="*/ 14 h 14"/>
                <a:gd name="T4" fmla="*/ 7 w 80"/>
                <a:gd name="T5" fmla="*/ 14 h 14"/>
                <a:gd name="T6" fmla="*/ 0 w 80"/>
                <a:gd name="T7" fmla="*/ 7 h 14"/>
                <a:gd name="T8" fmla="*/ 0 w 80"/>
                <a:gd name="T9" fmla="*/ 7 h 14"/>
                <a:gd name="T10" fmla="*/ 7 w 80"/>
                <a:gd name="T11" fmla="*/ 0 h 14"/>
                <a:gd name="T12" fmla="*/ 73 w 80"/>
                <a:gd name="T13" fmla="*/ 0 h 14"/>
                <a:gd name="T14" fmla="*/ 80 w 80"/>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 h="14">
                  <a:moveTo>
                    <a:pt x="80" y="7"/>
                  </a:moveTo>
                  <a:cubicBezTo>
                    <a:pt x="80" y="11"/>
                    <a:pt x="77" y="14"/>
                    <a:pt x="73" y="14"/>
                  </a:cubicBezTo>
                  <a:cubicBezTo>
                    <a:pt x="7" y="14"/>
                    <a:pt x="7" y="14"/>
                    <a:pt x="7" y="14"/>
                  </a:cubicBezTo>
                  <a:cubicBezTo>
                    <a:pt x="3" y="14"/>
                    <a:pt x="0" y="11"/>
                    <a:pt x="0" y="7"/>
                  </a:cubicBezTo>
                  <a:cubicBezTo>
                    <a:pt x="0" y="7"/>
                    <a:pt x="0" y="7"/>
                    <a:pt x="0" y="7"/>
                  </a:cubicBezTo>
                  <a:cubicBezTo>
                    <a:pt x="0" y="3"/>
                    <a:pt x="3" y="0"/>
                    <a:pt x="7" y="0"/>
                  </a:cubicBezTo>
                  <a:cubicBezTo>
                    <a:pt x="73" y="0"/>
                    <a:pt x="73" y="0"/>
                    <a:pt x="73" y="0"/>
                  </a:cubicBezTo>
                  <a:cubicBezTo>
                    <a:pt x="77" y="0"/>
                    <a:pt x="80" y="3"/>
                    <a:pt x="80"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24"/>
            <p:cNvSpPr>
              <a:spLocks/>
            </p:cNvSpPr>
            <p:nvPr/>
          </p:nvSpPr>
          <p:spPr bwMode="auto">
            <a:xfrm>
              <a:off x="3324168" y="2013944"/>
              <a:ext cx="63874" cy="15081"/>
            </a:xfrm>
            <a:custGeom>
              <a:avLst/>
              <a:gdLst>
                <a:gd name="T0" fmla="*/ 61 w 61"/>
                <a:gd name="T1" fmla="*/ 7 h 14"/>
                <a:gd name="T2" fmla="*/ 56 w 61"/>
                <a:gd name="T3" fmla="*/ 14 h 14"/>
                <a:gd name="T4" fmla="*/ 5 w 61"/>
                <a:gd name="T5" fmla="*/ 14 h 14"/>
                <a:gd name="T6" fmla="*/ 0 w 61"/>
                <a:gd name="T7" fmla="*/ 7 h 14"/>
                <a:gd name="T8" fmla="*/ 0 w 61"/>
                <a:gd name="T9" fmla="*/ 7 h 14"/>
                <a:gd name="T10" fmla="*/ 5 w 61"/>
                <a:gd name="T11" fmla="*/ 0 h 14"/>
                <a:gd name="T12" fmla="*/ 56 w 61"/>
                <a:gd name="T13" fmla="*/ 0 h 14"/>
                <a:gd name="T14" fmla="*/ 61 w 61"/>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 h="14">
                  <a:moveTo>
                    <a:pt x="61" y="7"/>
                  </a:moveTo>
                  <a:cubicBezTo>
                    <a:pt x="61" y="11"/>
                    <a:pt x="59" y="14"/>
                    <a:pt x="56" y="14"/>
                  </a:cubicBezTo>
                  <a:cubicBezTo>
                    <a:pt x="5" y="14"/>
                    <a:pt x="5" y="14"/>
                    <a:pt x="5" y="14"/>
                  </a:cubicBezTo>
                  <a:cubicBezTo>
                    <a:pt x="2" y="14"/>
                    <a:pt x="0" y="11"/>
                    <a:pt x="0" y="7"/>
                  </a:cubicBezTo>
                  <a:cubicBezTo>
                    <a:pt x="0" y="7"/>
                    <a:pt x="0" y="7"/>
                    <a:pt x="0" y="7"/>
                  </a:cubicBezTo>
                  <a:cubicBezTo>
                    <a:pt x="0" y="3"/>
                    <a:pt x="2" y="0"/>
                    <a:pt x="5" y="0"/>
                  </a:cubicBezTo>
                  <a:cubicBezTo>
                    <a:pt x="56" y="0"/>
                    <a:pt x="56" y="0"/>
                    <a:pt x="56" y="0"/>
                  </a:cubicBezTo>
                  <a:cubicBezTo>
                    <a:pt x="59" y="0"/>
                    <a:pt x="61" y="3"/>
                    <a:pt x="61"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25"/>
            <p:cNvSpPr>
              <a:spLocks/>
            </p:cNvSpPr>
            <p:nvPr/>
          </p:nvSpPr>
          <p:spPr bwMode="auto">
            <a:xfrm>
              <a:off x="3338806" y="2035235"/>
              <a:ext cx="33711" cy="14638"/>
            </a:xfrm>
            <a:custGeom>
              <a:avLst/>
              <a:gdLst>
                <a:gd name="T0" fmla="*/ 32 w 32"/>
                <a:gd name="T1" fmla="*/ 7 h 14"/>
                <a:gd name="T2" fmla="*/ 30 w 32"/>
                <a:gd name="T3" fmla="*/ 14 h 14"/>
                <a:gd name="T4" fmla="*/ 3 w 32"/>
                <a:gd name="T5" fmla="*/ 14 h 14"/>
                <a:gd name="T6" fmla="*/ 0 w 32"/>
                <a:gd name="T7" fmla="*/ 7 h 14"/>
                <a:gd name="T8" fmla="*/ 0 w 32"/>
                <a:gd name="T9" fmla="*/ 7 h 14"/>
                <a:gd name="T10" fmla="*/ 3 w 32"/>
                <a:gd name="T11" fmla="*/ 0 h 14"/>
                <a:gd name="T12" fmla="*/ 30 w 32"/>
                <a:gd name="T13" fmla="*/ 0 h 14"/>
                <a:gd name="T14" fmla="*/ 32 w 32"/>
                <a:gd name="T15" fmla="*/ 7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14">
                  <a:moveTo>
                    <a:pt x="32" y="7"/>
                  </a:moveTo>
                  <a:cubicBezTo>
                    <a:pt x="32" y="10"/>
                    <a:pt x="31" y="14"/>
                    <a:pt x="30" y="14"/>
                  </a:cubicBezTo>
                  <a:cubicBezTo>
                    <a:pt x="3" y="14"/>
                    <a:pt x="3" y="14"/>
                    <a:pt x="3" y="14"/>
                  </a:cubicBezTo>
                  <a:cubicBezTo>
                    <a:pt x="2" y="14"/>
                    <a:pt x="0" y="10"/>
                    <a:pt x="0" y="7"/>
                  </a:cubicBezTo>
                  <a:cubicBezTo>
                    <a:pt x="0" y="7"/>
                    <a:pt x="0" y="7"/>
                    <a:pt x="0" y="7"/>
                  </a:cubicBezTo>
                  <a:cubicBezTo>
                    <a:pt x="0" y="3"/>
                    <a:pt x="2" y="0"/>
                    <a:pt x="3" y="0"/>
                  </a:cubicBezTo>
                  <a:cubicBezTo>
                    <a:pt x="30" y="0"/>
                    <a:pt x="30" y="0"/>
                    <a:pt x="30" y="0"/>
                  </a:cubicBezTo>
                  <a:cubicBezTo>
                    <a:pt x="31" y="0"/>
                    <a:pt x="32" y="3"/>
                    <a:pt x="32" y="7"/>
                  </a:cubicBez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26"/>
            <p:cNvSpPr>
              <a:spLocks/>
            </p:cNvSpPr>
            <p:nvPr/>
          </p:nvSpPr>
          <p:spPr bwMode="auto">
            <a:xfrm>
              <a:off x="3346347" y="1669732"/>
              <a:ext cx="19961" cy="74520"/>
            </a:xfrm>
            <a:custGeom>
              <a:avLst/>
              <a:gdLst>
                <a:gd name="T0" fmla="*/ 19 w 19"/>
                <a:gd name="T1" fmla="*/ 63 h 71"/>
                <a:gd name="T2" fmla="*/ 9 w 19"/>
                <a:gd name="T3" fmla="*/ 71 h 71"/>
                <a:gd name="T4" fmla="*/ 9 w 19"/>
                <a:gd name="T5" fmla="*/ 71 h 71"/>
                <a:gd name="T6" fmla="*/ 0 w 19"/>
                <a:gd name="T7" fmla="*/ 63 h 71"/>
                <a:gd name="T8" fmla="*/ 0 w 19"/>
                <a:gd name="T9" fmla="*/ 8 h 71"/>
                <a:gd name="T10" fmla="*/ 9 w 19"/>
                <a:gd name="T11" fmla="*/ 0 h 71"/>
                <a:gd name="T12" fmla="*/ 9 w 19"/>
                <a:gd name="T13" fmla="*/ 0 h 71"/>
                <a:gd name="T14" fmla="*/ 19 w 19"/>
                <a:gd name="T15" fmla="*/ 8 h 71"/>
                <a:gd name="T16" fmla="*/ 19 w 19"/>
                <a:gd name="T17" fmla="*/ 63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71">
                  <a:moveTo>
                    <a:pt x="19" y="63"/>
                  </a:moveTo>
                  <a:cubicBezTo>
                    <a:pt x="19" y="67"/>
                    <a:pt x="15" y="71"/>
                    <a:pt x="9" y="71"/>
                  </a:cubicBezTo>
                  <a:cubicBezTo>
                    <a:pt x="9" y="71"/>
                    <a:pt x="9" y="71"/>
                    <a:pt x="9" y="71"/>
                  </a:cubicBezTo>
                  <a:cubicBezTo>
                    <a:pt x="4" y="71"/>
                    <a:pt x="0" y="67"/>
                    <a:pt x="0" y="63"/>
                  </a:cubicBezTo>
                  <a:cubicBezTo>
                    <a:pt x="0" y="8"/>
                    <a:pt x="0" y="8"/>
                    <a:pt x="0" y="8"/>
                  </a:cubicBezTo>
                  <a:cubicBezTo>
                    <a:pt x="0" y="4"/>
                    <a:pt x="4" y="0"/>
                    <a:pt x="9" y="0"/>
                  </a:cubicBezTo>
                  <a:cubicBezTo>
                    <a:pt x="9" y="0"/>
                    <a:pt x="9" y="0"/>
                    <a:pt x="9" y="0"/>
                  </a:cubicBezTo>
                  <a:cubicBezTo>
                    <a:pt x="15" y="0"/>
                    <a:pt x="19" y="4"/>
                    <a:pt x="19" y="8"/>
                  </a:cubicBezTo>
                  <a:lnTo>
                    <a:pt x="19" y="6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27"/>
            <p:cNvSpPr>
              <a:spLocks/>
            </p:cNvSpPr>
            <p:nvPr/>
          </p:nvSpPr>
          <p:spPr bwMode="auto">
            <a:xfrm>
              <a:off x="3218154" y="1723404"/>
              <a:ext cx="60769" cy="60769"/>
            </a:xfrm>
            <a:custGeom>
              <a:avLst/>
              <a:gdLst>
                <a:gd name="T0" fmla="*/ 55 w 58"/>
                <a:gd name="T1" fmla="*/ 42 h 58"/>
                <a:gd name="T2" fmla="*/ 54 w 58"/>
                <a:gd name="T3" fmla="*/ 54 h 58"/>
                <a:gd name="T4" fmla="*/ 54 w 58"/>
                <a:gd name="T5" fmla="*/ 54 h 58"/>
                <a:gd name="T6" fmla="*/ 42 w 58"/>
                <a:gd name="T7" fmla="*/ 55 h 58"/>
                <a:gd name="T8" fmla="*/ 3 w 58"/>
                <a:gd name="T9" fmla="*/ 16 h 58"/>
                <a:gd name="T10" fmla="*/ 4 w 58"/>
                <a:gd name="T11" fmla="*/ 4 h 58"/>
                <a:gd name="T12" fmla="*/ 4 w 58"/>
                <a:gd name="T13" fmla="*/ 4 h 58"/>
                <a:gd name="T14" fmla="*/ 16 w 58"/>
                <a:gd name="T15" fmla="*/ 3 h 58"/>
                <a:gd name="T16" fmla="*/ 55 w 58"/>
                <a:gd name="T17" fmla="*/ 4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55" y="42"/>
                  </a:moveTo>
                  <a:cubicBezTo>
                    <a:pt x="58" y="45"/>
                    <a:pt x="58" y="50"/>
                    <a:pt x="54" y="54"/>
                  </a:cubicBezTo>
                  <a:cubicBezTo>
                    <a:pt x="54" y="54"/>
                    <a:pt x="54" y="54"/>
                    <a:pt x="54" y="54"/>
                  </a:cubicBezTo>
                  <a:cubicBezTo>
                    <a:pt x="50" y="57"/>
                    <a:pt x="45" y="58"/>
                    <a:pt x="42" y="55"/>
                  </a:cubicBezTo>
                  <a:cubicBezTo>
                    <a:pt x="3" y="16"/>
                    <a:pt x="3" y="16"/>
                    <a:pt x="3" y="16"/>
                  </a:cubicBezTo>
                  <a:cubicBezTo>
                    <a:pt x="0" y="13"/>
                    <a:pt x="0" y="7"/>
                    <a:pt x="4" y="4"/>
                  </a:cubicBezTo>
                  <a:cubicBezTo>
                    <a:pt x="4" y="4"/>
                    <a:pt x="4" y="4"/>
                    <a:pt x="4" y="4"/>
                  </a:cubicBezTo>
                  <a:cubicBezTo>
                    <a:pt x="7" y="0"/>
                    <a:pt x="13" y="0"/>
                    <a:pt x="16" y="3"/>
                  </a:cubicBezTo>
                  <a:lnTo>
                    <a:pt x="55" y="42"/>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28"/>
            <p:cNvSpPr>
              <a:spLocks/>
            </p:cNvSpPr>
            <p:nvPr/>
          </p:nvSpPr>
          <p:spPr bwMode="auto">
            <a:xfrm>
              <a:off x="3435504" y="1723404"/>
              <a:ext cx="60769" cy="60769"/>
            </a:xfrm>
            <a:custGeom>
              <a:avLst/>
              <a:gdLst>
                <a:gd name="T0" fmla="*/ 16 w 58"/>
                <a:gd name="T1" fmla="*/ 55 h 58"/>
                <a:gd name="T2" fmla="*/ 4 w 58"/>
                <a:gd name="T3" fmla="*/ 54 h 58"/>
                <a:gd name="T4" fmla="*/ 4 w 58"/>
                <a:gd name="T5" fmla="*/ 54 h 58"/>
                <a:gd name="T6" fmla="*/ 3 w 58"/>
                <a:gd name="T7" fmla="*/ 42 h 58"/>
                <a:gd name="T8" fmla="*/ 42 w 58"/>
                <a:gd name="T9" fmla="*/ 3 h 58"/>
                <a:gd name="T10" fmla="*/ 54 w 58"/>
                <a:gd name="T11" fmla="*/ 4 h 58"/>
                <a:gd name="T12" fmla="*/ 54 w 58"/>
                <a:gd name="T13" fmla="*/ 4 h 58"/>
                <a:gd name="T14" fmla="*/ 55 w 58"/>
                <a:gd name="T15" fmla="*/ 16 h 58"/>
                <a:gd name="T16" fmla="*/ 16 w 58"/>
                <a:gd name="T17" fmla="*/ 5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58">
                  <a:moveTo>
                    <a:pt x="16" y="55"/>
                  </a:moveTo>
                  <a:cubicBezTo>
                    <a:pt x="13" y="58"/>
                    <a:pt x="7" y="57"/>
                    <a:pt x="4" y="54"/>
                  </a:cubicBezTo>
                  <a:cubicBezTo>
                    <a:pt x="4" y="54"/>
                    <a:pt x="4" y="54"/>
                    <a:pt x="4" y="54"/>
                  </a:cubicBezTo>
                  <a:cubicBezTo>
                    <a:pt x="0" y="50"/>
                    <a:pt x="0" y="45"/>
                    <a:pt x="3" y="42"/>
                  </a:cubicBezTo>
                  <a:cubicBezTo>
                    <a:pt x="42" y="3"/>
                    <a:pt x="42" y="3"/>
                    <a:pt x="42" y="3"/>
                  </a:cubicBezTo>
                  <a:cubicBezTo>
                    <a:pt x="45" y="0"/>
                    <a:pt x="50" y="0"/>
                    <a:pt x="54" y="4"/>
                  </a:cubicBezTo>
                  <a:cubicBezTo>
                    <a:pt x="54" y="4"/>
                    <a:pt x="54" y="4"/>
                    <a:pt x="54" y="4"/>
                  </a:cubicBezTo>
                  <a:cubicBezTo>
                    <a:pt x="57" y="7"/>
                    <a:pt x="58" y="13"/>
                    <a:pt x="55" y="16"/>
                  </a:cubicBezTo>
                  <a:lnTo>
                    <a:pt x="16" y="55"/>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29"/>
            <p:cNvSpPr>
              <a:spLocks/>
            </p:cNvSpPr>
            <p:nvPr/>
          </p:nvSpPr>
          <p:spPr bwMode="auto">
            <a:xfrm>
              <a:off x="3464780" y="1853371"/>
              <a:ext cx="74520" cy="19074"/>
            </a:xfrm>
            <a:custGeom>
              <a:avLst/>
              <a:gdLst>
                <a:gd name="T0" fmla="*/ 8 w 71"/>
                <a:gd name="T1" fmla="*/ 18 h 18"/>
                <a:gd name="T2" fmla="*/ 0 w 71"/>
                <a:gd name="T3" fmla="*/ 9 h 18"/>
                <a:gd name="T4" fmla="*/ 0 w 71"/>
                <a:gd name="T5" fmla="*/ 9 h 18"/>
                <a:gd name="T6" fmla="*/ 8 w 71"/>
                <a:gd name="T7" fmla="*/ 0 h 18"/>
                <a:gd name="T8" fmla="*/ 63 w 71"/>
                <a:gd name="T9" fmla="*/ 0 h 18"/>
                <a:gd name="T10" fmla="*/ 71 w 71"/>
                <a:gd name="T11" fmla="*/ 9 h 18"/>
                <a:gd name="T12" fmla="*/ 71 w 71"/>
                <a:gd name="T13" fmla="*/ 9 h 18"/>
                <a:gd name="T14" fmla="*/ 63 w 71"/>
                <a:gd name="T15" fmla="*/ 18 h 18"/>
                <a:gd name="T16" fmla="*/ 8 w 71"/>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8" y="18"/>
                  </a:moveTo>
                  <a:cubicBezTo>
                    <a:pt x="4" y="18"/>
                    <a:pt x="0" y="14"/>
                    <a:pt x="0" y="9"/>
                  </a:cubicBezTo>
                  <a:cubicBezTo>
                    <a:pt x="0" y="9"/>
                    <a:pt x="0" y="9"/>
                    <a:pt x="0" y="9"/>
                  </a:cubicBezTo>
                  <a:cubicBezTo>
                    <a:pt x="0" y="4"/>
                    <a:pt x="4" y="0"/>
                    <a:pt x="8" y="0"/>
                  </a:cubicBezTo>
                  <a:cubicBezTo>
                    <a:pt x="63" y="0"/>
                    <a:pt x="63" y="0"/>
                    <a:pt x="63" y="0"/>
                  </a:cubicBezTo>
                  <a:cubicBezTo>
                    <a:pt x="68" y="0"/>
                    <a:pt x="71" y="4"/>
                    <a:pt x="71" y="9"/>
                  </a:cubicBezTo>
                  <a:cubicBezTo>
                    <a:pt x="71" y="9"/>
                    <a:pt x="71" y="9"/>
                    <a:pt x="71" y="9"/>
                  </a:cubicBezTo>
                  <a:cubicBezTo>
                    <a:pt x="71" y="14"/>
                    <a:pt x="68" y="18"/>
                    <a:pt x="63" y="18"/>
                  </a:cubicBezTo>
                  <a:lnTo>
                    <a:pt x="8" y="18"/>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30"/>
            <p:cNvSpPr>
              <a:spLocks/>
            </p:cNvSpPr>
            <p:nvPr/>
          </p:nvSpPr>
          <p:spPr bwMode="auto">
            <a:xfrm>
              <a:off x="3172023" y="1853371"/>
              <a:ext cx="74520" cy="19074"/>
            </a:xfrm>
            <a:custGeom>
              <a:avLst/>
              <a:gdLst>
                <a:gd name="T0" fmla="*/ 63 w 71"/>
                <a:gd name="T1" fmla="*/ 0 h 18"/>
                <a:gd name="T2" fmla="*/ 71 w 71"/>
                <a:gd name="T3" fmla="*/ 9 h 18"/>
                <a:gd name="T4" fmla="*/ 71 w 71"/>
                <a:gd name="T5" fmla="*/ 9 h 18"/>
                <a:gd name="T6" fmla="*/ 63 w 71"/>
                <a:gd name="T7" fmla="*/ 18 h 18"/>
                <a:gd name="T8" fmla="*/ 8 w 71"/>
                <a:gd name="T9" fmla="*/ 18 h 18"/>
                <a:gd name="T10" fmla="*/ 0 w 71"/>
                <a:gd name="T11" fmla="*/ 9 h 18"/>
                <a:gd name="T12" fmla="*/ 0 w 71"/>
                <a:gd name="T13" fmla="*/ 9 h 18"/>
                <a:gd name="T14" fmla="*/ 8 w 71"/>
                <a:gd name="T15" fmla="*/ 0 h 18"/>
                <a:gd name="T16" fmla="*/ 63 w 7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18">
                  <a:moveTo>
                    <a:pt x="63" y="0"/>
                  </a:moveTo>
                  <a:cubicBezTo>
                    <a:pt x="68" y="0"/>
                    <a:pt x="71" y="4"/>
                    <a:pt x="71" y="9"/>
                  </a:cubicBezTo>
                  <a:cubicBezTo>
                    <a:pt x="71" y="9"/>
                    <a:pt x="71" y="9"/>
                    <a:pt x="71" y="9"/>
                  </a:cubicBezTo>
                  <a:cubicBezTo>
                    <a:pt x="71" y="14"/>
                    <a:pt x="68" y="18"/>
                    <a:pt x="63" y="18"/>
                  </a:cubicBezTo>
                  <a:cubicBezTo>
                    <a:pt x="8" y="18"/>
                    <a:pt x="8" y="18"/>
                    <a:pt x="8" y="18"/>
                  </a:cubicBezTo>
                  <a:cubicBezTo>
                    <a:pt x="4" y="18"/>
                    <a:pt x="0" y="14"/>
                    <a:pt x="0" y="9"/>
                  </a:cubicBezTo>
                  <a:cubicBezTo>
                    <a:pt x="0" y="9"/>
                    <a:pt x="0" y="9"/>
                    <a:pt x="0" y="9"/>
                  </a:cubicBezTo>
                  <a:cubicBezTo>
                    <a:pt x="0" y="4"/>
                    <a:pt x="4" y="0"/>
                    <a:pt x="8" y="0"/>
                  </a:cubicBezTo>
                  <a:lnTo>
                    <a:pt x="63" y="0"/>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1"/>
            <p:cNvSpPr>
              <a:spLocks/>
            </p:cNvSpPr>
            <p:nvPr/>
          </p:nvSpPr>
          <p:spPr bwMode="auto">
            <a:xfrm>
              <a:off x="3422641" y="1926116"/>
              <a:ext cx="58995" cy="61657"/>
            </a:xfrm>
            <a:custGeom>
              <a:avLst/>
              <a:gdLst>
                <a:gd name="T0" fmla="*/ 53 w 56"/>
                <a:gd name="T1" fmla="*/ 43 h 59"/>
                <a:gd name="T2" fmla="*/ 52 w 56"/>
                <a:gd name="T3" fmla="*/ 56 h 59"/>
                <a:gd name="T4" fmla="*/ 52 w 56"/>
                <a:gd name="T5" fmla="*/ 56 h 59"/>
                <a:gd name="T6" fmla="*/ 40 w 56"/>
                <a:gd name="T7" fmla="*/ 56 h 59"/>
                <a:gd name="T8" fmla="*/ 3 w 56"/>
                <a:gd name="T9" fmla="*/ 15 h 59"/>
                <a:gd name="T10" fmla="*/ 4 w 56"/>
                <a:gd name="T11" fmla="*/ 3 h 59"/>
                <a:gd name="T12" fmla="*/ 4 w 56"/>
                <a:gd name="T13" fmla="*/ 3 h 59"/>
                <a:gd name="T14" fmla="*/ 16 w 56"/>
                <a:gd name="T15" fmla="*/ 3 h 59"/>
                <a:gd name="T16" fmla="*/ 53 w 56"/>
                <a:gd name="T17" fmla="*/ 43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9">
                  <a:moveTo>
                    <a:pt x="53" y="43"/>
                  </a:moveTo>
                  <a:cubicBezTo>
                    <a:pt x="56" y="47"/>
                    <a:pt x="56" y="52"/>
                    <a:pt x="52" y="56"/>
                  </a:cubicBezTo>
                  <a:cubicBezTo>
                    <a:pt x="52" y="56"/>
                    <a:pt x="52" y="56"/>
                    <a:pt x="52" y="56"/>
                  </a:cubicBezTo>
                  <a:cubicBezTo>
                    <a:pt x="48" y="59"/>
                    <a:pt x="43" y="59"/>
                    <a:pt x="40" y="56"/>
                  </a:cubicBezTo>
                  <a:cubicBezTo>
                    <a:pt x="3" y="15"/>
                    <a:pt x="3" y="15"/>
                    <a:pt x="3" y="15"/>
                  </a:cubicBezTo>
                  <a:cubicBezTo>
                    <a:pt x="0" y="12"/>
                    <a:pt x="0" y="7"/>
                    <a:pt x="4" y="3"/>
                  </a:cubicBezTo>
                  <a:cubicBezTo>
                    <a:pt x="4" y="3"/>
                    <a:pt x="4" y="3"/>
                    <a:pt x="4" y="3"/>
                  </a:cubicBezTo>
                  <a:cubicBezTo>
                    <a:pt x="8" y="0"/>
                    <a:pt x="13" y="0"/>
                    <a:pt x="16" y="3"/>
                  </a:cubicBezTo>
                  <a:lnTo>
                    <a:pt x="53" y="43"/>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2"/>
            <p:cNvSpPr>
              <a:spLocks/>
            </p:cNvSpPr>
            <p:nvPr/>
          </p:nvSpPr>
          <p:spPr bwMode="auto">
            <a:xfrm>
              <a:off x="3228800" y="1926116"/>
              <a:ext cx="59882" cy="61657"/>
            </a:xfrm>
            <a:custGeom>
              <a:avLst/>
              <a:gdLst>
                <a:gd name="T0" fmla="*/ 16 w 57"/>
                <a:gd name="T1" fmla="*/ 56 h 59"/>
                <a:gd name="T2" fmla="*/ 4 w 57"/>
                <a:gd name="T3" fmla="*/ 55 h 59"/>
                <a:gd name="T4" fmla="*/ 4 w 57"/>
                <a:gd name="T5" fmla="*/ 55 h 59"/>
                <a:gd name="T6" fmla="*/ 3 w 57"/>
                <a:gd name="T7" fmla="*/ 43 h 59"/>
                <a:gd name="T8" fmla="*/ 40 w 57"/>
                <a:gd name="T9" fmla="*/ 3 h 59"/>
                <a:gd name="T10" fmla="*/ 52 w 57"/>
                <a:gd name="T11" fmla="*/ 4 h 59"/>
                <a:gd name="T12" fmla="*/ 52 w 57"/>
                <a:gd name="T13" fmla="*/ 4 h 59"/>
                <a:gd name="T14" fmla="*/ 54 w 57"/>
                <a:gd name="T15" fmla="*/ 16 h 59"/>
                <a:gd name="T16" fmla="*/ 16 w 57"/>
                <a:gd name="T17" fmla="*/ 5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9">
                  <a:moveTo>
                    <a:pt x="16" y="56"/>
                  </a:moveTo>
                  <a:cubicBezTo>
                    <a:pt x="13" y="59"/>
                    <a:pt x="7" y="59"/>
                    <a:pt x="4" y="55"/>
                  </a:cubicBezTo>
                  <a:cubicBezTo>
                    <a:pt x="4" y="55"/>
                    <a:pt x="4" y="55"/>
                    <a:pt x="4" y="55"/>
                  </a:cubicBezTo>
                  <a:cubicBezTo>
                    <a:pt x="0" y="52"/>
                    <a:pt x="0" y="46"/>
                    <a:pt x="3" y="43"/>
                  </a:cubicBezTo>
                  <a:cubicBezTo>
                    <a:pt x="40" y="3"/>
                    <a:pt x="40" y="3"/>
                    <a:pt x="40" y="3"/>
                  </a:cubicBezTo>
                  <a:cubicBezTo>
                    <a:pt x="43" y="0"/>
                    <a:pt x="49" y="0"/>
                    <a:pt x="52" y="4"/>
                  </a:cubicBezTo>
                  <a:cubicBezTo>
                    <a:pt x="52" y="4"/>
                    <a:pt x="52" y="4"/>
                    <a:pt x="52" y="4"/>
                  </a:cubicBezTo>
                  <a:cubicBezTo>
                    <a:pt x="56" y="7"/>
                    <a:pt x="57" y="12"/>
                    <a:pt x="54" y="16"/>
                  </a:cubicBezTo>
                  <a:lnTo>
                    <a:pt x="16" y="56"/>
                  </a:lnTo>
                  <a:close/>
                </a:path>
              </a:pathLst>
            </a:custGeom>
            <a:solidFill>
              <a:srgbClr val="E6C3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43" name="矩形 42"/>
          <p:cNvSpPr/>
          <p:nvPr/>
        </p:nvSpPr>
        <p:spPr>
          <a:xfrm>
            <a:off x="4388231" y="2012868"/>
            <a:ext cx="2565019" cy="338554"/>
          </a:xfrm>
          <a:prstGeom prst="rect">
            <a:avLst/>
          </a:prstGeom>
        </p:spPr>
        <p:txBody>
          <a:bodyPr wrap="square">
            <a:spAutoFit/>
          </a:bodyPr>
          <a:lstStyle/>
          <a:p>
            <a:r>
              <a:rPr lang="en-US" altLang="zh-CN" sz="1600">
                <a:solidFill>
                  <a:srgbClr val="E6C34B"/>
                </a:solidFill>
                <a:latin typeface="+mj-lt"/>
              </a:rPr>
              <a:t>Add Your Text Here</a:t>
            </a:r>
          </a:p>
        </p:txBody>
      </p:sp>
      <p:sp>
        <p:nvSpPr>
          <p:cNvPr id="46" name="矩形 45"/>
          <p:cNvSpPr/>
          <p:nvPr/>
        </p:nvSpPr>
        <p:spPr>
          <a:xfrm>
            <a:off x="4388231" y="2302085"/>
            <a:ext cx="2728678" cy="954107"/>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7" name="矩形 46"/>
          <p:cNvSpPr/>
          <p:nvPr/>
        </p:nvSpPr>
        <p:spPr>
          <a:xfrm>
            <a:off x="4388231" y="4041569"/>
            <a:ext cx="2565019" cy="338554"/>
          </a:xfrm>
          <a:prstGeom prst="rect">
            <a:avLst/>
          </a:prstGeom>
        </p:spPr>
        <p:txBody>
          <a:bodyPr wrap="square">
            <a:spAutoFit/>
          </a:bodyPr>
          <a:lstStyle/>
          <a:p>
            <a:r>
              <a:rPr lang="en-US" altLang="zh-CN" sz="1600">
                <a:solidFill>
                  <a:srgbClr val="E6C34B"/>
                </a:solidFill>
                <a:latin typeface="+mj-lt"/>
              </a:rPr>
              <a:t>Add Your Text Here</a:t>
            </a:r>
          </a:p>
        </p:txBody>
      </p:sp>
      <p:sp>
        <p:nvSpPr>
          <p:cNvPr id="48" name="矩形 47"/>
          <p:cNvSpPr/>
          <p:nvPr/>
        </p:nvSpPr>
        <p:spPr>
          <a:xfrm>
            <a:off x="4388231" y="4330786"/>
            <a:ext cx="2728678" cy="954107"/>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9" name="矩形 48"/>
          <p:cNvSpPr/>
          <p:nvPr/>
        </p:nvSpPr>
        <p:spPr>
          <a:xfrm>
            <a:off x="1026011" y="2012868"/>
            <a:ext cx="2565019" cy="338554"/>
          </a:xfrm>
          <a:prstGeom prst="rect">
            <a:avLst/>
          </a:prstGeom>
        </p:spPr>
        <p:txBody>
          <a:bodyPr wrap="square">
            <a:spAutoFit/>
          </a:bodyPr>
          <a:lstStyle/>
          <a:p>
            <a:pPr algn="r"/>
            <a:r>
              <a:rPr lang="en-US" altLang="zh-CN" sz="1600">
                <a:solidFill>
                  <a:srgbClr val="E6C34B"/>
                </a:solidFill>
                <a:latin typeface="+mj-lt"/>
              </a:rPr>
              <a:t>Add Your Text Here</a:t>
            </a:r>
          </a:p>
        </p:txBody>
      </p:sp>
      <p:sp>
        <p:nvSpPr>
          <p:cNvPr id="50" name="矩形 49"/>
          <p:cNvSpPr/>
          <p:nvPr/>
        </p:nvSpPr>
        <p:spPr>
          <a:xfrm>
            <a:off x="1026011" y="2302085"/>
            <a:ext cx="2728678" cy="954107"/>
          </a:xfrm>
          <a:prstGeom prst="rect">
            <a:avLst/>
          </a:prstGeom>
        </p:spPr>
        <p:txBody>
          <a:bodyPr wrap="square">
            <a:spAutoFit/>
          </a:bodyPr>
          <a:lstStyle/>
          <a:p>
            <a:pPr algn="r"/>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51" name="矩形 50"/>
          <p:cNvSpPr/>
          <p:nvPr/>
        </p:nvSpPr>
        <p:spPr>
          <a:xfrm>
            <a:off x="1026011" y="4041569"/>
            <a:ext cx="2565019" cy="338554"/>
          </a:xfrm>
          <a:prstGeom prst="rect">
            <a:avLst/>
          </a:prstGeom>
        </p:spPr>
        <p:txBody>
          <a:bodyPr wrap="square">
            <a:spAutoFit/>
          </a:bodyPr>
          <a:lstStyle/>
          <a:p>
            <a:pPr algn="r"/>
            <a:r>
              <a:rPr lang="en-US" altLang="zh-CN" sz="1600">
                <a:solidFill>
                  <a:srgbClr val="E6C34B"/>
                </a:solidFill>
                <a:latin typeface="+mj-lt"/>
              </a:rPr>
              <a:t>Add Your Text Here</a:t>
            </a:r>
          </a:p>
        </p:txBody>
      </p:sp>
      <p:sp>
        <p:nvSpPr>
          <p:cNvPr id="52" name="矩形 51"/>
          <p:cNvSpPr/>
          <p:nvPr/>
        </p:nvSpPr>
        <p:spPr>
          <a:xfrm>
            <a:off x="1026011" y="4330786"/>
            <a:ext cx="2728678" cy="954107"/>
          </a:xfrm>
          <a:prstGeom prst="rect">
            <a:avLst/>
          </a:prstGeom>
        </p:spPr>
        <p:txBody>
          <a:bodyPr wrap="square">
            <a:spAutoFit/>
          </a:bodyPr>
          <a:lstStyle/>
          <a:p>
            <a:pPr algn="r"/>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Tree>
    <p:extLst>
      <p:ext uri="{BB962C8B-B14F-4D97-AF65-F5344CB8AC3E}">
        <p14:creationId xmlns:p14="http://schemas.microsoft.com/office/powerpoint/2010/main" val="36572253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直接连接符 7"/>
          <p:cNvCxnSpPr/>
          <p:nvPr/>
        </p:nvCxnSpPr>
        <p:spPr>
          <a:xfrm flipV="1">
            <a:off x="2562541" y="1330176"/>
            <a:ext cx="0" cy="113661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583721" y="5244861"/>
            <a:ext cx="11024558" cy="0"/>
          </a:xfrm>
          <a:prstGeom prst="line">
            <a:avLst/>
          </a:prstGeom>
          <a:ln w="12700">
            <a:solidFill>
              <a:schemeClr val="bg1">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929747" y="5519964"/>
            <a:ext cx="6332507" cy="523220"/>
          </a:xfrm>
          <a:prstGeom prst="rect">
            <a:avLst/>
          </a:prstGeom>
        </p:spPr>
        <p:txBody>
          <a:bodyPr wrap="square">
            <a:spAutoFit/>
          </a:bodyPr>
          <a:lstStyle/>
          <a:p>
            <a:pPr algn="ctr"/>
            <a:r>
              <a:rPr lang="en-US" altLang="zh-CN" sz="2800">
                <a:solidFill>
                  <a:schemeClr val="bg1">
                    <a:lumMod val="95000"/>
                  </a:schemeClr>
                </a:solidFill>
                <a:latin typeface="Century Gothic" panose="020B0502020202020204" pitchFamily="34" charset="0"/>
                <a:cs typeface="Arial" panose="020B0604020202020204" pitchFamily="34" charset="0"/>
              </a:rPr>
              <a:t>The Business </a:t>
            </a:r>
            <a:r>
              <a:rPr lang="en-US" altLang="zh-CN" sz="2800">
                <a:solidFill>
                  <a:srgbClr val="E6C34B"/>
                </a:solidFill>
                <a:latin typeface="Century Gothic" panose="020B0502020202020204" pitchFamily="34" charset="0"/>
                <a:cs typeface="Arial" panose="020B0604020202020204" pitchFamily="34" charset="0"/>
              </a:rPr>
              <a:t>Objectives</a:t>
            </a:r>
            <a:endParaRPr lang="en-US" altLang="zh-CN" sz="2800" dirty="0">
              <a:solidFill>
                <a:srgbClr val="E6C34B"/>
              </a:solidFill>
              <a:latin typeface="Century Gothic" panose="020B0502020202020204" pitchFamily="34" charset="0"/>
              <a:cs typeface="Arial" panose="020B0604020202020204" pitchFamily="34" charset="0"/>
            </a:endParaRPr>
          </a:p>
        </p:txBody>
      </p:sp>
      <p:sp>
        <p:nvSpPr>
          <p:cNvPr id="6" name="椭圆 5"/>
          <p:cNvSpPr/>
          <p:nvPr/>
        </p:nvSpPr>
        <p:spPr>
          <a:xfrm>
            <a:off x="3118801" y="3483559"/>
            <a:ext cx="1082040" cy="108204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1465261" y="2317699"/>
            <a:ext cx="2194560" cy="2194560"/>
          </a:xfrm>
          <a:custGeom>
            <a:avLst/>
            <a:gdLst>
              <a:gd name="connsiteX0" fmla="*/ 1097280 w 2194560"/>
              <a:gd name="connsiteY0" fmla="*/ 0 h 2194560"/>
              <a:gd name="connsiteX1" fmla="*/ 2194560 w 2194560"/>
              <a:gd name="connsiteY1" fmla="*/ 1097280 h 2194560"/>
              <a:gd name="connsiteX2" fmla="*/ 1097280 w 2194560"/>
              <a:gd name="connsiteY2" fmla="*/ 2194560 h 2194560"/>
              <a:gd name="connsiteX3" fmla="*/ 0 w 2194560"/>
              <a:gd name="connsiteY3" fmla="*/ 1097280 h 2194560"/>
              <a:gd name="connsiteX4" fmla="*/ 1097280 w 2194560"/>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560" h="2194560">
                <a:moveTo>
                  <a:pt x="1097280" y="0"/>
                </a:moveTo>
                <a:cubicBezTo>
                  <a:pt x="1703291" y="0"/>
                  <a:pt x="2194560" y="491269"/>
                  <a:pt x="2194560" y="1097280"/>
                </a:cubicBezTo>
                <a:cubicBezTo>
                  <a:pt x="2194560" y="1703291"/>
                  <a:pt x="1703291" y="2194560"/>
                  <a:pt x="1097280" y="2194560"/>
                </a:cubicBezTo>
                <a:cubicBezTo>
                  <a:pt x="491269" y="2194560"/>
                  <a:pt x="0" y="1703291"/>
                  <a:pt x="0" y="1097280"/>
                </a:cubicBezTo>
                <a:cubicBezTo>
                  <a:pt x="0" y="491269"/>
                  <a:pt x="491269" y="0"/>
                  <a:pt x="1097280" y="0"/>
                </a:cubicBezTo>
                <a:close/>
              </a:path>
            </a:pathLst>
          </a:custGeom>
        </p:spPr>
      </p:pic>
      <p:sp>
        <p:nvSpPr>
          <p:cNvPr id="12" name="文本框 11"/>
          <p:cNvSpPr txBox="1"/>
          <p:nvPr/>
        </p:nvSpPr>
        <p:spPr>
          <a:xfrm>
            <a:off x="2693988" y="928420"/>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13" name="矩形 47"/>
          <p:cNvSpPr>
            <a:spLocks noChangeArrowheads="1"/>
          </p:cNvSpPr>
          <p:nvPr/>
        </p:nvSpPr>
        <p:spPr bwMode="auto">
          <a:xfrm>
            <a:off x="3118801" y="1316251"/>
            <a:ext cx="37391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cxnSp>
        <p:nvCxnSpPr>
          <p:cNvPr id="14" name="直接连接符 13"/>
          <p:cNvCxnSpPr/>
          <p:nvPr/>
        </p:nvCxnSpPr>
        <p:spPr>
          <a:xfrm>
            <a:off x="7206591" y="2380663"/>
            <a:ext cx="0" cy="2068632"/>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7018910" y="1739884"/>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17" name="矩形 47"/>
          <p:cNvSpPr>
            <a:spLocks noChangeArrowheads="1"/>
          </p:cNvSpPr>
          <p:nvPr/>
        </p:nvSpPr>
        <p:spPr bwMode="auto">
          <a:xfrm>
            <a:off x="7443723" y="2127715"/>
            <a:ext cx="373913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18" name="椭圆 17"/>
          <p:cNvSpPr/>
          <p:nvPr/>
        </p:nvSpPr>
        <p:spPr>
          <a:xfrm>
            <a:off x="7134591" y="3636154"/>
            <a:ext cx="144000" cy="14400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0" name="文本框 19"/>
          <p:cNvSpPr txBox="1"/>
          <p:nvPr/>
        </p:nvSpPr>
        <p:spPr>
          <a:xfrm>
            <a:off x="7443723" y="3518544"/>
            <a:ext cx="3309639" cy="523220"/>
          </a:xfrm>
          <a:prstGeom prst="rect">
            <a:avLst/>
          </a:prstGeom>
          <a:noFill/>
        </p:spPr>
        <p:txBody>
          <a:bodyPr wrap="square" rtlCol="0">
            <a:spAutoFit/>
          </a:bodyPr>
          <a:lstStyle/>
          <a:p>
            <a:r>
              <a:rPr lang="en-US" altLang="zh-CN" sz="1400">
                <a:solidFill>
                  <a:srgbClr val="E6C34B"/>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rgbClr val="E6C34B"/>
              </a:solidFill>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34798139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1551805" y="0"/>
            <a:ext cx="0" cy="1190171"/>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11638890" y="0"/>
            <a:ext cx="0" cy="71120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1199167" y="328385"/>
            <a:ext cx="180000" cy="180000"/>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1045220" y="166925"/>
            <a:ext cx="480131" cy="3041180"/>
          </a:xfrm>
          <a:prstGeom prst="rect">
            <a:avLst/>
          </a:prstGeom>
          <a:noFill/>
        </p:spPr>
        <p:txBody>
          <a:bodyPr vert="vert270" wrap="square" rtlCol="0">
            <a:spAutoFit/>
          </a:bodyPr>
          <a:lstStyle/>
          <a:p>
            <a:pPr algn="ctr">
              <a:lnSpc>
                <a:spcPct val="120000"/>
              </a:lnSpc>
            </a:pPr>
            <a:r>
              <a:rPr lang="en-US" altLang="zh-CN" sz="1600" dirty="0">
                <a:solidFill>
                  <a:srgbClr val="E6C34B"/>
                </a:solidFill>
                <a:latin typeface="Century Gothic" panose="020B0502020202020204" pitchFamily="34" charset="0"/>
              </a:rPr>
              <a:t>ADD </a:t>
            </a:r>
            <a:r>
              <a:rPr lang="en-US" altLang="zh-CN" sz="1600">
                <a:solidFill>
                  <a:srgbClr val="E6C34B"/>
                </a:solidFill>
                <a:latin typeface="Century Gothic" panose="020B0502020202020204" pitchFamily="34" charset="0"/>
              </a:rPr>
              <a:t>YOUR </a:t>
            </a:r>
            <a:r>
              <a:rPr lang="en-US" altLang="zh-CN" sz="1600" smtClean="0">
                <a:solidFill>
                  <a:srgbClr val="E6C34B"/>
                </a:solidFill>
                <a:latin typeface="Century Gothic" panose="020B0502020202020204" pitchFamily="34" charset="0"/>
              </a:rPr>
              <a:t>TEXT </a:t>
            </a:r>
            <a:r>
              <a:rPr lang="en-US" altLang="zh-CN" sz="1600" dirty="0">
                <a:solidFill>
                  <a:srgbClr val="E6C34B"/>
                </a:solidFill>
                <a:latin typeface="Century Gothic" panose="020B0502020202020204" pitchFamily="34" charset="0"/>
              </a:rPr>
              <a:t>HERE</a:t>
            </a:r>
            <a:endParaRPr lang="zh-CN" altLang="en-US" sz="1600" dirty="0">
              <a:solidFill>
                <a:srgbClr val="E6C34B"/>
              </a:solidFill>
              <a:latin typeface="Century Gothic" panose="020B0502020202020204" pitchFamily="34" charset="0"/>
            </a:endParaRPr>
          </a:p>
        </p:txBody>
      </p:sp>
      <p:sp>
        <p:nvSpPr>
          <p:cNvPr id="10" name="等腰三角形 9"/>
          <p:cNvSpPr/>
          <p:nvPr/>
        </p:nvSpPr>
        <p:spPr>
          <a:xfrm rot="5400000">
            <a:off x="645077" y="5984742"/>
            <a:ext cx="347139" cy="237331"/>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 name="矩形 47"/>
          <p:cNvSpPr>
            <a:spLocks noChangeArrowheads="1"/>
          </p:cNvSpPr>
          <p:nvPr/>
        </p:nvSpPr>
        <p:spPr bwMode="auto">
          <a:xfrm>
            <a:off x="1063395" y="5949519"/>
            <a:ext cx="683283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 </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graphicFrame>
        <p:nvGraphicFramePr>
          <p:cNvPr id="12" name="图表 11"/>
          <p:cNvGraphicFramePr>
            <a:graphicFrameLocks/>
          </p:cNvGraphicFramePr>
          <p:nvPr>
            <p:extLst/>
          </p:nvPr>
        </p:nvGraphicFramePr>
        <p:xfrm>
          <a:off x="1511733" y="1341825"/>
          <a:ext cx="9168535" cy="39076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81578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47798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822168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4849832" y="1550397"/>
            <a:ext cx="2381175" cy="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477982" y="1197555"/>
            <a:ext cx="3101937" cy="338554"/>
          </a:xfrm>
          <a:prstGeom prst="rect">
            <a:avLst/>
          </a:prstGeom>
          <a:noFill/>
        </p:spPr>
        <p:txBody>
          <a:bodyPr wrap="square" rtlCol="0">
            <a:spAutoFit/>
          </a:bodyPr>
          <a:lstStyle/>
          <a:p>
            <a:r>
              <a:rPr lang="en-US" altLang="zh-CN" sz="1600">
                <a:solidFill>
                  <a:schemeClr val="bg1">
                    <a:lumMod val="95000"/>
                  </a:schemeClr>
                </a:solidFill>
                <a:latin typeface="Century Gothic" panose="020B0502020202020204" pitchFamily="34" charset="0"/>
                <a:cs typeface="Arial" panose="020B0604020202020204" pitchFamily="34" charset="0"/>
              </a:rPr>
              <a:t>Add Your Text Here</a:t>
            </a:r>
            <a:endParaRPr lang="zh-CN" altLang="en-US" sz="1600" dirty="0">
              <a:solidFill>
                <a:schemeClr val="bg1">
                  <a:lumMod val="95000"/>
                </a:schemeClr>
              </a:solidFill>
              <a:latin typeface="Century Gothic" panose="020B0502020202020204" pitchFamily="34" charset="0"/>
              <a:cs typeface="Arial" panose="020B0604020202020204" pitchFamily="34" charset="0"/>
            </a:endParaRPr>
          </a:p>
        </p:txBody>
      </p:sp>
      <p:sp>
        <p:nvSpPr>
          <p:cNvPr id="10" name="文本框 9"/>
          <p:cNvSpPr txBox="1"/>
          <p:nvPr/>
        </p:nvSpPr>
        <p:spPr>
          <a:xfrm>
            <a:off x="4849832" y="1197555"/>
            <a:ext cx="3101937" cy="338554"/>
          </a:xfrm>
          <a:prstGeom prst="rect">
            <a:avLst/>
          </a:prstGeom>
          <a:noFill/>
        </p:spPr>
        <p:txBody>
          <a:bodyPr wrap="square" rtlCol="0">
            <a:spAutoFit/>
          </a:bodyPr>
          <a:lstStyle/>
          <a:p>
            <a:r>
              <a:rPr lang="en-US" altLang="zh-CN" sz="1600">
                <a:solidFill>
                  <a:srgbClr val="E6C34B"/>
                </a:solidFill>
                <a:latin typeface="Century Gothic" panose="020B0502020202020204" pitchFamily="34" charset="0"/>
                <a:cs typeface="Arial" panose="020B0604020202020204" pitchFamily="34" charset="0"/>
              </a:rPr>
              <a:t>Add Your Text Here</a:t>
            </a:r>
            <a:endParaRPr lang="zh-CN" altLang="en-US" sz="1600" dirty="0">
              <a:solidFill>
                <a:srgbClr val="E6C34B"/>
              </a:solidFill>
              <a:latin typeface="Century Gothic" panose="020B0502020202020204" pitchFamily="34" charset="0"/>
              <a:cs typeface="Arial" panose="020B0604020202020204" pitchFamily="34" charset="0"/>
            </a:endParaRPr>
          </a:p>
        </p:txBody>
      </p:sp>
      <p:sp>
        <p:nvSpPr>
          <p:cNvPr id="11" name="文本框 10"/>
          <p:cNvSpPr txBox="1"/>
          <p:nvPr/>
        </p:nvSpPr>
        <p:spPr>
          <a:xfrm>
            <a:off x="8221682" y="1197555"/>
            <a:ext cx="3101937" cy="338554"/>
          </a:xfrm>
          <a:prstGeom prst="rect">
            <a:avLst/>
          </a:prstGeom>
          <a:noFill/>
        </p:spPr>
        <p:txBody>
          <a:bodyPr wrap="square" rtlCol="0">
            <a:spAutoFit/>
          </a:bodyPr>
          <a:lstStyle/>
          <a:p>
            <a:r>
              <a:rPr lang="en-US" altLang="zh-CN" sz="1600">
                <a:solidFill>
                  <a:srgbClr val="E6C34B"/>
                </a:solidFill>
                <a:latin typeface="Century Gothic" panose="020B0502020202020204" pitchFamily="34" charset="0"/>
                <a:cs typeface="Arial" panose="020B0604020202020204" pitchFamily="34" charset="0"/>
              </a:rPr>
              <a:t>Add Your Text Here</a:t>
            </a:r>
            <a:endParaRPr lang="zh-CN" altLang="en-US" sz="1600" dirty="0">
              <a:solidFill>
                <a:srgbClr val="E6C34B"/>
              </a:solidFill>
              <a:latin typeface="Century Gothic" panose="020B0502020202020204" pitchFamily="34" charset="0"/>
              <a:cs typeface="Arial" panose="020B0604020202020204" pitchFamily="34" charset="0"/>
            </a:endParaRPr>
          </a:p>
        </p:txBody>
      </p:sp>
      <p:pic>
        <p:nvPicPr>
          <p:cNvPr id="16" name="图片 15"/>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9652" t="1" r="29870" b="9344"/>
          <a:stretch/>
        </p:blipFill>
        <p:spPr>
          <a:xfrm>
            <a:off x="1477981"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pic>
        <p:nvPicPr>
          <p:cNvPr id="19" name="图片 18"/>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39522" t="1" b="9344"/>
          <a:stretch/>
        </p:blipFill>
        <p:spPr>
          <a:xfrm>
            <a:off x="4849832"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pic>
        <p:nvPicPr>
          <p:cNvPr id="20" name="图片 19"/>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9652" t="1" r="29870" b="9344"/>
          <a:stretch/>
        </p:blipFill>
        <p:spPr>
          <a:xfrm>
            <a:off x="8221681" y="1907046"/>
            <a:ext cx="2381175" cy="2379600"/>
          </a:xfrm>
          <a:custGeom>
            <a:avLst/>
            <a:gdLst>
              <a:gd name="connsiteX0" fmla="*/ 0 w 2381175"/>
              <a:gd name="connsiteY0" fmla="*/ 0 h 2379600"/>
              <a:gd name="connsiteX1" fmla="*/ 2381175 w 2381175"/>
              <a:gd name="connsiteY1" fmla="*/ 0 h 2379600"/>
              <a:gd name="connsiteX2" fmla="*/ 2381175 w 2381175"/>
              <a:gd name="connsiteY2" fmla="*/ 2379600 h 2379600"/>
              <a:gd name="connsiteX3" fmla="*/ 0 w 2381175"/>
              <a:gd name="connsiteY3" fmla="*/ 2379600 h 2379600"/>
            </a:gdLst>
            <a:ahLst/>
            <a:cxnLst>
              <a:cxn ang="0">
                <a:pos x="connsiteX0" y="connsiteY0"/>
              </a:cxn>
              <a:cxn ang="0">
                <a:pos x="connsiteX1" y="connsiteY1"/>
              </a:cxn>
              <a:cxn ang="0">
                <a:pos x="connsiteX2" y="connsiteY2"/>
              </a:cxn>
              <a:cxn ang="0">
                <a:pos x="connsiteX3" y="connsiteY3"/>
              </a:cxn>
            </a:cxnLst>
            <a:rect l="l" t="t" r="r" b="b"/>
            <a:pathLst>
              <a:path w="2381175" h="2379600">
                <a:moveTo>
                  <a:pt x="0" y="0"/>
                </a:moveTo>
                <a:lnTo>
                  <a:pt x="2381175" y="0"/>
                </a:lnTo>
                <a:lnTo>
                  <a:pt x="2381175" y="2379600"/>
                </a:lnTo>
                <a:lnTo>
                  <a:pt x="0" y="2379600"/>
                </a:lnTo>
                <a:close/>
              </a:path>
            </a:pathLst>
          </a:custGeom>
        </p:spPr>
      </p:pic>
      <p:sp>
        <p:nvSpPr>
          <p:cNvPr id="21" name="矩形 47"/>
          <p:cNvSpPr>
            <a:spLocks noChangeArrowheads="1"/>
          </p:cNvSpPr>
          <p:nvPr/>
        </p:nvSpPr>
        <p:spPr bwMode="auto">
          <a:xfrm>
            <a:off x="1568449"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2" name="矩形 47"/>
          <p:cNvSpPr>
            <a:spLocks noChangeArrowheads="1"/>
          </p:cNvSpPr>
          <p:nvPr/>
        </p:nvSpPr>
        <p:spPr bwMode="auto">
          <a:xfrm>
            <a:off x="4940300"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3" name="矩形 47"/>
          <p:cNvSpPr>
            <a:spLocks noChangeArrowheads="1"/>
          </p:cNvSpPr>
          <p:nvPr/>
        </p:nvSpPr>
        <p:spPr bwMode="auto">
          <a:xfrm>
            <a:off x="8315362" y="4490894"/>
            <a:ext cx="2200238"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2" name="矩形 1"/>
          <p:cNvSpPr/>
          <p:nvPr/>
        </p:nvSpPr>
        <p:spPr>
          <a:xfrm>
            <a:off x="1477981"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849830"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8221679" y="4175760"/>
            <a:ext cx="2381175" cy="110886"/>
          </a:xfrm>
          <a:prstGeom prst="rect">
            <a:avLst/>
          </a:prstGeom>
          <a:solidFill>
            <a:srgbClr val="E6C34B">
              <a:alpha val="6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86877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4050507" y="1047750"/>
            <a:ext cx="3848893" cy="438150"/>
            <a:chOff x="4714875" y="666750"/>
            <a:chExt cx="2657475" cy="485778"/>
          </a:xfrm>
        </p:grpSpPr>
        <p:cxnSp>
          <p:nvCxnSpPr>
            <p:cNvPr id="5" name="直接连接符 4"/>
            <p:cNvCxnSpPr/>
            <p:nvPr/>
          </p:nvCxnSpPr>
          <p:spPr>
            <a:xfrm>
              <a:off x="4714875" y="666750"/>
              <a:ext cx="2657475"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714876" y="666750"/>
              <a:ext cx="0" cy="485778"/>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372350" y="666750"/>
              <a:ext cx="0" cy="485778"/>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4714875" y="1152528"/>
              <a:ext cx="350044"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7022306" y="1152528"/>
              <a:ext cx="350044" cy="0"/>
            </a:xfrm>
            <a:prstGeom prst="line">
              <a:avLst/>
            </a:prstGeom>
            <a:ln w="12700">
              <a:solidFill>
                <a:srgbClr val="E6C34B"/>
              </a:solidFill>
            </a:ln>
          </p:spPr>
          <p:style>
            <a:lnRef idx="1">
              <a:schemeClr val="accent1"/>
            </a:lnRef>
            <a:fillRef idx="0">
              <a:schemeClr val="accent1"/>
            </a:fillRef>
            <a:effectRef idx="0">
              <a:schemeClr val="accent1"/>
            </a:effectRef>
            <a:fontRef idx="minor">
              <a:schemeClr val="tx1"/>
            </a:fontRef>
          </p:style>
        </p:cxnSp>
      </p:grpSp>
      <p:sp>
        <p:nvSpPr>
          <p:cNvPr id="15" name="文本框 14"/>
          <p:cNvSpPr txBox="1"/>
          <p:nvPr/>
        </p:nvSpPr>
        <p:spPr>
          <a:xfrm>
            <a:off x="4324069" y="1233267"/>
            <a:ext cx="3301768" cy="363754"/>
          </a:xfrm>
          <a:prstGeom prst="rect">
            <a:avLst/>
          </a:prstGeom>
          <a:noFill/>
        </p:spPr>
        <p:txBody>
          <a:bodyPr wrap="square" rtlCol="0">
            <a:spAutoFit/>
          </a:bodyPr>
          <a:lstStyle/>
          <a:p>
            <a:pPr algn="ct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
        <p:nvSpPr>
          <p:cNvPr id="12" name="文本框 11"/>
          <p:cNvSpPr txBox="1"/>
          <p:nvPr/>
        </p:nvSpPr>
        <p:spPr>
          <a:xfrm>
            <a:off x="1392706" y="1759534"/>
            <a:ext cx="9406588" cy="338554"/>
          </a:xfrm>
          <a:prstGeom prst="rect">
            <a:avLst/>
          </a:prstGeom>
          <a:noFill/>
        </p:spPr>
        <p:txBody>
          <a:bodyPr wrap="square" rtlCol="0">
            <a:spAutoFit/>
          </a:bodyPr>
          <a:lstStyle/>
          <a:p>
            <a:pPr algn="ctr"/>
            <a:r>
              <a:rPr lang="en-US" altLang="zh-CN" sz="1600" smtClean="0">
                <a:solidFill>
                  <a:schemeClr val="bg1">
                    <a:lumMod val="95000"/>
                  </a:schemeClr>
                </a:solidFill>
                <a:latin typeface="Century Gothic" panose="020B0502020202020204" pitchFamily="34" charset="0"/>
                <a:cs typeface="Arial" panose="020B0604020202020204" pitchFamily="34" charset="0"/>
              </a:rPr>
              <a:t>CLICK HERE TO ADD YOUR TEXT OR COPY YOUR TEXT AND PASTE IT HERE</a:t>
            </a:r>
            <a:endParaRPr lang="zh-CN" altLang="en-US" sz="1600">
              <a:solidFill>
                <a:schemeClr val="bg1">
                  <a:lumMod val="95000"/>
                </a:schemeClr>
              </a:solidFill>
              <a:latin typeface="Century Gothic" panose="020B0502020202020204" pitchFamily="34" charset="0"/>
              <a:cs typeface="Arial" panose="020B0604020202020204" pitchFamily="34" charset="0"/>
            </a:endParaRPr>
          </a:p>
        </p:txBody>
      </p:sp>
      <p:sp>
        <p:nvSpPr>
          <p:cNvPr id="16" name="矩形 47"/>
          <p:cNvSpPr>
            <a:spLocks noChangeArrowheads="1"/>
          </p:cNvSpPr>
          <p:nvPr/>
        </p:nvSpPr>
        <p:spPr bwMode="auto">
          <a:xfrm>
            <a:off x="2925565" y="2218548"/>
            <a:ext cx="634087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 </a:t>
            </a:r>
            <a:endPar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ct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Again</a:t>
            </a: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18" name="矩形 17"/>
          <p:cNvSpPr/>
          <p:nvPr/>
        </p:nvSpPr>
        <p:spPr>
          <a:xfrm>
            <a:off x="6556769" y="4143718"/>
            <a:ext cx="2138135" cy="14478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986130" y="3803891"/>
            <a:ext cx="3333750" cy="14478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492374" y="4390813"/>
            <a:ext cx="1123950" cy="541666"/>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8672555" y="5034493"/>
            <a:ext cx="1887537" cy="369332"/>
          </a:xfrm>
          <a:prstGeom prst="rect">
            <a:avLst/>
          </a:prstGeom>
        </p:spPr>
        <p:txBody>
          <a:bodyPr wrap="square">
            <a:spAutoFit/>
          </a:bodyPr>
          <a:lstStyle/>
          <a:p>
            <a:pPr algn="ctr" latinLnBrk="1"/>
            <a:r>
              <a:rPr lang="en-US" altLang="zh-CN">
                <a:solidFill>
                  <a:schemeClr val="bg1">
                    <a:lumMod val="95000"/>
                  </a:schemeClr>
                </a:solidFill>
                <a:latin typeface="Century Gothic" panose="020B0502020202020204" pitchFamily="34" charset="0"/>
                <a:cs typeface="Arial" panose="020B0604020202020204" pitchFamily="34" charset="0"/>
              </a:rPr>
              <a:t>Elva-Des</a:t>
            </a:r>
            <a:r>
              <a:rPr lang="en-US" altLang="zh-CN">
                <a:solidFill>
                  <a:srgbClr val="E6C34B"/>
                </a:solidFill>
                <a:latin typeface="Century Gothic" panose="020B0502020202020204" pitchFamily="34" charset="0"/>
                <a:cs typeface="Arial" panose="020B0604020202020204" pitchFamily="34" charset="0"/>
              </a:rPr>
              <a:t>ign</a:t>
            </a:r>
          </a:p>
        </p:txBody>
      </p:sp>
      <p:sp>
        <p:nvSpPr>
          <p:cNvPr id="20" name="矩形 19"/>
          <p:cNvSpPr/>
          <p:nvPr/>
        </p:nvSpPr>
        <p:spPr>
          <a:xfrm>
            <a:off x="2114414" y="3710326"/>
            <a:ext cx="2727264" cy="14478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2242698" y="3612065"/>
            <a:ext cx="2727264" cy="1447800"/>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2367016" y="3441282"/>
            <a:ext cx="2170800" cy="1447200"/>
          </a:xfrm>
          <a:prstGeom prst="rect">
            <a:avLst/>
          </a:prstGeom>
        </p:spPr>
      </p:pic>
      <p:pic>
        <p:nvPicPr>
          <p:cNvPr id="17" name="图片 16"/>
          <p:cNvPicPr>
            <a:picLocks noChangeAspect="1"/>
          </p:cNvPicPr>
          <p:nvPr/>
        </p:nvPicPr>
        <p:blipFill rotWithShape="1">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t="1" b="9344"/>
          <a:stretch/>
        </p:blipFill>
        <p:spPr>
          <a:xfrm>
            <a:off x="3886802" y="3192607"/>
            <a:ext cx="4418396" cy="2670369"/>
          </a:xfrm>
          <a:prstGeom prst="rect">
            <a:avLst/>
          </a:prstGeom>
        </p:spPr>
      </p:pic>
    </p:spTree>
    <p:extLst>
      <p:ext uri="{BB962C8B-B14F-4D97-AF65-F5344CB8AC3E}">
        <p14:creationId xmlns:p14="http://schemas.microsoft.com/office/powerpoint/2010/main" val="21850808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33"/>
          <p:cNvGrpSpPr>
            <a:grpSpLocks/>
          </p:cNvGrpSpPr>
          <p:nvPr/>
        </p:nvGrpSpPr>
        <p:grpSpPr bwMode="auto">
          <a:xfrm>
            <a:off x="4898219" y="2560326"/>
            <a:ext cx="6091263" cy="3135624"/>
            <a:chOff x="2359" y="2311"/>
            <a:chExt cx="3394" cy="1685"/>
          </a:xfrm>
          <a:solidFill>
            <a:schemeClr val="bg1">
              <a:lumMod val="65000"/>
            </a:schemeClr>
          </a:solidFill>
        </p:grpSpPr>
        <p:sp>
          <p:nvSpPr>
            <p:cNvPr id="3" name="Freeform 434"/>
            <p:cNvSpPr>
              <a:spLocks/>
            </p:cNvSpPr>
            <p:nvPr/>
          </p:nvSpPr>
          <p:spPr bwMode="auto">
            <a:xfrm>
              <a:off x="3401" y="2311"/>
              <a:ext cx="446" cy="239"/>
            </a:xfrm>
            <a:custGeom>
              <a:avLst/>
              <a:gdLst>
                <a:gd name="T0" fmla="*/ 369 w 446"/>
                <a:gd name="T1" fmla="*/ 3 h 239"/>
                <a:gd name="T2" fmla="*/ 360 w 446"/>
                <a:gd name="T3" fmla="*/ 7 h 239"/>
                <a:gd name="T4" fmla="*/ 387 w 446"/>
                <a:gd name="T5" fmla="*/ 10 h 239"/>
                <a:gd name="T6" fmla="*/ 386 w 446"/>
                <a:gd name="T7" fmla="*/ 13 h 239"/>
                <a:gd name="T8" fmla="*/ 360 w 446"/>
                <a:gd name="T9" fmla="*/ 16 h 239"/>
                <a:gd name="T10" fmla="*/ 364 w 446"/>
                <a:gd name="T11" fmla="*/ 20 h 239"/>
                <a:gd name="T12" fmla="*/ 406 w 446"/>
                <a:gd name="T13" fmla="*/ 13 h 239"/>
                <a:gd name="T14" fmla="*/ 444 w 446"/>
                <a:gd name="T15" fmla="*/ 14 h 239"/>
                <a:gd name="T16" fmla="*/ 442 w 446"/>
                <a:gd name="T17" fmla="*/ 22 h 239"/>
                <a:gd name="T18" fmla="*/ 412 w 446"/>
                <a:gd name="T19" fmla="*/ 24 h 239"/>
                <a:gd name="T20" fmla="*/ 387 w 446"/>
                <a:gd name="T21" fmla="*/ 34 h 239"/>
                <a:gd name="T22" fmla="*/ 376 w 446"/>
                <a:gd name="T23" fmla="*/ 46 h 239"/>
                <a:gd name="T24" fmla="*/ 389 w 446"/>
                <a:gd name="T25" fmla="*/ 54 h 239"/>
                <a:gd name="T26" fmla="*/ 376 w 446"/>
                <a:gd name="T27" fmla="*/ 57 h 239"/>
                <a:gd name="T28" fmla="*/ 364 w 446"/>
                <a:gd name="T29" fmla="*/ 63 h 239"/>
                <a:gd name="T30" fmla="*/ 376 w 446"/>
                <a:gd name="T31" fmla="*/ 67 h 239"/>
                <a:gd name="T32" fmla="*/ 376 w 446"/>
                <a:gd name="T33" fmla="*/ 73 h 239"/>
                <a:gd name="T34" fmla="*/ 386 w 446"/>
                <a:gd name="T35" fmla="*/ 76 h 239"/>
                <a:gd name="T36" fmla="*/ 367 w 446"/>
                <a:gd name="T37" fmla="*/ 79 h 239"/>
                <a:gd name="T38" fmla="*/ 359 w 446"/>
                <a:gd name="T39" fmla="*/ 89 h 239"/>
                <a:gd name="T40" fmla="*/ 340 w 446"/>
                <a:gd name="T41" fmla="*/ 96 h 239"/>
                <a:gd name="T42" fmla="*/ 337 w 446"/>
                <a:gd name="T43" fmla="*/ 107 h 239"/>
                <a:gd name="T44" fmla="*/ 337 w 446"/>
                <a:gd name="T45" fmla="*/ 110 h 239"/>
                <a:gd name="T46" fmla="*/ 339 w 446"/>
                <a:gd name="T47" fmla="*/ 120 h 239"/>
                <a:gd name="T48" fmla="*/ 307 w 446"/>
                <a:gd name="T49" fmla="*/ 113 h 239"/>
                <a:gd name="T50" fmla="*/ 303 w 446"/>
                <a:gd name="T51" fmla="*/ 119 h 239"/>
                <a:gd name="T52" fmla="*/ 297 w 446"/>
                <a:gd name="T53" fmla="*/ 124 h 239"/>
                <a:gd name="T54" fmla="*/ 329 w 446"/>
                <a:gd name="T55" fmla="*/ 127 h 239"/>
                <a:gd name="T56" fmla="*/ 306 w 446"/>
                <a:gd name="T57" fmla="*/ 140 h 239"/>
                <a:gd name="T58" fmla="*/ 263 w 446"/>
                <a:gd name="T59" fmla="*/ 149 h 239"/>
                <a:gd name="T60" fmla="*/ 219 w 446"/>
                <a:gd name="T61" fmla="*/ 171 h 239"/>
                <a:gd name="T62" fmla="*/ 176 w 446"/>
                <a:gd name="T63" fmla="*/ 179 h 239"/>
                <a:gd name="T64" fmla="*/ 160 w 446"/>
                <a:gd name="T65" fmla="*/ 197 h 239"/>
                <a:gd name="T66" fmla="*/ 137 w 446"/>
                <a:gd name="T67" fmla="*/ 216 h 239"/>
                <a:gd name="T68" fmla="*/ 112 w 446"/>
                <a:gd name="T69" fmla="*/ 239 h 239"/>
                <a:gd name="T70" fmla="*/ 87 w 446"/>
                <a:gd name="T71" fmla="*/ 230 h 239"/>
                <a:gd name="T72" fmla="*/ 67 w 446"/>
                <a:gd name="T73" fmla="*/ 196 h 239"/>
                <a:gd name="T74" fmla="*/ 73 w 446"/>
                <a:gd name="T75" fmla="*/ 187 h 239"/>
                <a:gd name="T76" fmla="*/ 66 w 446"/>
                <a:gd name="T77" fmla="*/ 190 h 239"/>
                <a:gd name="T78" fmla="*/ 76 w 446"/>
                <a:gd name="T79" fmla="*/ 149 h 239"/>
                <a:gd name="T80" fmla="*/ 86 w 446"/>
                <a:gd name="T81" fmla="*/ 151 h 239"/>
                <a:gd name="T82" fmla="*/ 90 w 446"/>
                <a:gd name="T83" fmla="*/ 147 h 239"/>
                <a:gd name="T84" fmla="*/ 107 w 446"/>
                <a:gd name="T85" fmla="*/ 133 h 239"/>
                <a:gd name="T86" fmla="*/ 96 w 446"/>
                <a:gd name="T87" fmla="*/ 110 h 239"/>
                <a:gd name="T88" fmla="*/ 83 w 446"/>
                <a:gd name="T89" fmla="*/ 103 h 239"/>
                <a:gd name="T90" fmla="*/ 90 w 446"/>
                <a:gd name="T91" fmla="*/ 89 h 239"/>
                <a:gd name="T92" fmla="*/ 77 w 446"/>
                <a:gd name="T93" fmla="*/ 67 h 239"/>
                <a:gd name="T94" fmla="*/ 29 w 446"/>
                <a:gd name="T95" fmla="*/ 64 h 239"/>
                <a:gd name="T96" fmla="*/ 12 w 446"/>
                <a:gd name="T97" fmla="*/ 59 h 239"/>
                <a:gd name="T98" fmla="*/ 28 w 446"/>
                <a:gd name="T99" fmla="*/ 56 h 239"/>
                <a:gd name="T100" fmla="*/ 39 w 446"/>
                <a:gd name="T101" fmla="*/ 56 h 239"/>
                <a:gd name="T102" fmla="*/ 25 w 446"/>
                <a:gd name="T103" fmla="*/ 52 h 239"/>
                <a:gd name="T104" fmla="*/ 6 w 446"/>
                <a:gd name="T105" fmla="*/ 50 h 239"/>
                <a:gd name="T106" fmla="*/ 2 w 446"/>
                <a:gd name="T107" fmla="*/ 44 h 239"/>
                <a:gd name="T108" fmla="*/ 23 w 446"/>
                <a:gd name="T109" fmla="*/ 37 h 239"/>
                <a:gd name="T110" fmla="*/ 59 w 446"/>
                <a:gd name="T111" fmla="*/ 36 h 239"/>
                <a:gd name="T112" fmla="*/ 67 w 446"/>
                <a:gd name="T113" fmla="*/ 24 h 239"/>
                <a:gd name="T114" fmla="*/ 123 w 446"/>
                <a:gd name="T115" fmla="*/ 17 h 239"/>
                <a:gd name="T116" fmla="*/ 166 w 446"/>
                <a:gd name="T117" fmla="*/ 14 h 239"/>
                <a:gd name="T118" fmla="*/ 220 w 446"/>
                <a:gd name="T119" fmla="*/ 10 h 239"/>
                <a:gd name="T120" fmla="*/ 293 w 446"/>
                <a:gd name="T121" fmla="*/ 4 h 239"/>
                <a:gd name="T122" fmla="*/ 326 w 446"/>
                <a:gd name="T123" fmla="*/ 2 h 23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446" h="239">
                  <a:moveTo>
                    <a:pt x="332" y="0"/>
                  </a:moveTo>
                  <a:lnTo>
                    <a:pt x="350" y="2"/>
                  </a:lnTo>
                  <a:lnTo>
                    <a:pt x="369" y="3"/>
                  </a:lnTo>
                  <a:lnTo>
                    <a:pt x="370" y="4"/>
                  </a:lnTo>
                  <a:lnTo>
                    <a:pt x="370" y="6"/>
                  </a:lnTo>
                  <a:lnTo>
                    <a:pt x="360" y="7"/>
                  </a:lnTo>
                  <a:lnTo>
                    <a:pt x="352" y="9"/>
                  </a:lnTo>
                  <a:lnTo>
                    <a:pt x="370" y="9"/>
                  </a:lnTo>
                  <a:lnTo>
                    <a:pt x="387" y="10"/>
                  </a:lnTo>
                  <a:lnTo>
                    <a:pt x="387" y="12"/>
                  </a:lnTo>
                  <a:lnTo>
                    <a:pt x="386" y="13"/>
                  </a:lnTo>
                  <a:lnTo>
                    <a:pt x="383" y="14"/>
                  </a:lnTo>
                  <a:lnTo>
                    <a:pt x="372" y="14"/>
                  </a:lnTo>
                  <a:lnTo>
                    <a:pt x="360" y="16"/>
                  </a:lnTo>
                  <a:lnTo>
                    <a:pt x="360" y="17"/>
                  </a:lnTo>
                  <a:lnTo>
                    <a:pt x="360" y="20"/>
                  </a:lnTo>
                  <a:lnTo>
                    <a:pt x="364" y="20"/>
                  </a:lnTo>
                  <a:lnTo>
                    <a:pt x="367" y="20"/>
                  </a:lnTo>
                  <a:lnTo>
                    <a:pt x="386" y="16"/>
                  </a:lnTo>
                  <a:lnTo>
                    <a:pt x="406" y="13"/>
                  </a:lnTo>
                  <a:lnTo>
                    <a:pt x="426" y="12"/>
                  </a:lnTo>
                  <a:lnTo>
                    <a:pt x="444" y="13"/>
                  </a:lnTo>
                  <a:lnTo>
                    <a:pt x="444" y="14"/>
                  </a:lnTo>
                  <a:lnTo>
                    <a:pt x="446" y="16"/>
                  </a:lnTo>
                  <a:lnTo>
                    <a:pt x="444" y="19"/>
                  </a:lnTo>
                  <a:lnTo>
                    <a:pt x="442" y="22"/>
                  </a:lnTo>
                  <a:lnTo>
                    <a:pt x="432" y="22"/>
                  </a:lnTo>
                  <a:lnTo>
                    <a:pt x="422" y="23"/>
                  </a:lnTo>
                  <a:lnTo>
                    <a:pt x="412" y="24"/>
                  </a:lnTo>
                  <a:lnTo>
                    <a:pt x="403" y="27"/>
                  </a:lnTo>
                  <a:lnTo>
                    <a:pt x="394" y="30"/>
                  </a:lnTo>
                  <a:lnTo>
                    <a:pt x="387" y="34"/>
                  </a:lnTo>
                  <a:lnTo>
                    <a:pt x="380" y="37"/>
                  </a:lnTo>
                  <a:lnTo>
                    <a:pt x="374" y="42"/>
                  </a:lnTo>
                  <a:lnTo>
                    <a:pt x="376" y="46"/>
                  </a:lnTo>
                  <a:lnTo>
                    <a:pt x="376" y="50"/>
                  </a:lnTo>
                  <a:lnTo>
                    <a:pt x="383" y="53"/>
                  </a:lnTo>
                  <a:lnTo>
                    <a:pt x="389" y="54"/>
                  </a:lnTo>
                  <a:lnTo>
                    <a:pt x="389" y="56"/>
                  </a:lnTo>
                  <a:lnTo>
                    <a:pt x="387" y="57"/>
                  </a:lnTo>
                  <a:lnTo>
                    <a:pt x="376" y="57"/>
                  </a:lnTo>
                  <a:lnTo>
                    <a:pt x="364" y="59"/>
                  </a:lnTo>
                  <a:lnTo>
                    <a:pt x="364" y="60"/>
                  </a:lnTo>
                  <a:lnTo>
                    <a:pt x="364" y="63"/>
                  </a:lnTo>
                  <a:lnTo>
                    <a:pt x="370" y="63"/>
                  </a:lnTo>
                  <a:lnTo>
                    <a:pt x="374" y="64"/>
                  </a:lnTo>
                  <a:lnTo>
                    <a:pt x="376" y="67"/>
                  </a:lnTo>
                  <a:lnTo>
                    <a:pt x="376" y="72"/>
                  </a:lnTo>
                  <a:lnTo>
                    <a:pt x="376" y="73"/>
                  </a:lnTo>
                  <a:lnTo>
                    <a:pt x="382" y="73"/>
                  </a:lnTo>
                  <a:lnTo>
                    <a:pt x="386" y="73"/>
                  </a:lnTo>
                  <a:lnTo>
                    <a:pt x="386" y="76"/>
                  </a:lnTo>
                  <a:lnTo>
                    <a:pt x="384" y="79"/>
                  </a:lnTo>
                  <a:lnTo>
                    <a:pt x="376" y="79"/>
                  </a:lnTo>
                  <a:lnTo>
                    <a:pt x="367" y="79"/>
                  </a:lnTo>
                  <a:lnTo>
                    <a:pt x="367" y="83"/>
                  </a:lnTo>
                  <a:lnTo>
                    <a:pt x="367" y="87"/>
                  </a:lnTo>
                  <a:lnTo>
                    <a:pt x="359" y="89"/>
                  </a:lnTo>
                  <a:lnTo>
                    <a:pt x="353" y="90"/>
                  </a:lnTo>
                  <a:lnTo>
                    <a:pt x="347" y="93"/>
                  </a:lnTo>
                  <a:lnTo>
                    <a:pt x="340" y="96"/>
                  </a:lnTo>
                  <a:lnTo>
                    <a:pt x="342" y="102"/>
                  </a:lnTo>
                  <a:lnTo>
                    <a:pt x="343" y="107"/>
                  </a:lnTo>
                  <a:lnTo>
                    <a:pt x="337" y="107"/>
                  </a:lnTo>
                  <a:lnTo>
                    <a:pt x="332" y="107"/>
                  </a:lnTo>
                  <a:lnTo>
                    <a:pt x="336" y="109"/>
                  </a:lnTo>
                  <a:lnTo>
                    <a:pt x="337" y="110"/>
                  </a:lnTo>
                  <a:lnTo>
                    <a:pt x="339" y="113"/>
                  </a:lnTo>
                  <a:lnTo>
                    <a:pt x="340" y="119"/>
                  </a:lnTo>
                  <a:lnTo>
                    <a:pt x="339" y="120"/>
                  </a:lnTo>
                  <a:lnTo>
                    <a:pt x="339" y="121"/>
                  </a:lnTo>
                  <a:lnTo>
                    <a:pt x="322" y="117"/>
                  </a:lnTo>
                  <a:lnTo>
                    <a:pt x="307" y="113"/>
                  </a:lnTo>
                  <a:lnTo>
                    <a:pt x="309" y="116"/>
                  </a:lnTo>
                  <a:lnTo>
                    <a:pt x="310" y="119"/>
                  </a:lnTo>
                  <a:lnTo>
                    <a:pt x="303" y="119"/>
                  </a:lnTo>
                  <a:lnTo>
                    <a:pt x="297" y="119"/>
                  </a:lnTo>
                  <a:lnTo>
                    <a:pt x="297" y="121"/>
                  </a:lnTo>
                  <a:lnTo>
                    <a:pt x="297" y="124"/>
                  </a:lnTo>
                  <a:lnTo>
                    <a:pt x="313" y="124"/>
                  </a:lnTo>
                  <a:lnTo>
                    <a:pt x="327" y="124"/>
                  </a:lnTo>
                  <a:lnTo>
                    <a:pt x="329" y="127"/>
                  </a:lnTo>
                  <a:lnTo>
                    <a:pt x="329" y="131"/>
                  </a:lnTo>
                  <a:lnTo>
                    <a:pt x="317" y="136"/>
                  </a:lnTo>
                  <a:lnTo>
                    <a:pt x="306" y="140"/>
                  </a:lnTo>
                  <a:lnTo>
                    <a:pt x="294" y="143"/>
                  </a:lnTo>
                  <a:lnTo>
                    <a:pt x="285" y="147"/>
                  </a:lnTo>
                  <a:lnTo>
                    <a:pt x="263" y="149"/>
                  </a:lnTo>
                  <a:lnTo>
                    <a:pt x="243" y="150"/>
                  </a:lnTo>
                  <a:lnTo>
                    <a:pt x="232" y="161"/>
                  </a:lnTo>
                  <a:lnTo>
                    <a:pt x="219" y="171"/>
                  </a:lnTo>
                  <a:lnTo>
                    <a:pt x="207" y="174"/>
                  </a:lnTo>
                  <a:lnTo>
                    <a:pt x="192" y="177"/>
                  </a:lnTo>
                  <a:lnTo>
                    <a:pt x="176" y="179"/>
                  </a:lnTo>
                  <a:lnTo>
                    <a:pt x="163" y="181"/>
                  </a:lnTo>
                  <a:lnTo>
                    <a:pt x="162" y="190"/>
                  </a:lnTo>
                  <a:lnTo>
                    <a:pt x="160" y="197"/>
                  </a:lnTo>
                  <a:lnTo>
                    <a:pt x="149" y="204"/>
                  </a:lnTo>
                  <a:lnTo>
                    <a:pt x="139" y="210"/>
                  </a:lnTo>
                  <a:lnTo>
                    <a:pt x="137" y="216"/>
                  </a:lnTo>
                  <a:lnTo>
                    <a:pt x="136" y="221"/>
                  </a:lnTo>
                  <a:lnTo>
                    <a:pt x="125" y="230"/>
                  </a:lnTo>
                  <a:lnTo>
                    <a:pt x="112" y="239"/>
                  </a:lnTo>
                  <a:lnTo>
                    <a:pt x="105" y="233"/>
                  </a:lnTo>
                  <a:lnTo>
                    <a:pt x="95" y="229"/>
                  </a:lnTo>
                  <a:lnTo>
                    <a:pt x="87" y="230"/>
                  </a:lnTo>
                  <a:lnTo>
                    <a:pt x="80" y="230"/>
                  </a:lnTo>
                  <a:lnTo>
                    <a:pt x="75" y="213"/>
                  </a:lnTo>
                  <a:lnTo>
                    <a:pt x="67" y="196"/>
                  </a:lnTo>
                  <a:lnTo>
                    <a:pt x="72" y="191"/>
                  </a:lnTo>
                  <a:lnTo>
                    <a:pt x="76" y="187"/>
                  </a:lnTo>
                  <a:lnTo>
                    <a:pt x="73" y="187"/>
                  </a:lnTo>
                  <a:lnTo>
                    <a:pt x="70" y="187"/>
                  </a:lnTo>
                  <a:lnTo>
                    <a:pt x="69" y="189"/>
                  </a:lnTo>
                  <a:lnTo>
                    <a:pt x="66" y="190"/>
                  </a:lnTo>
                  <a:lnTo>
                    <a:pt x="70" y="170"/>
                  </a:lnTo>
                  <a:lnTo>
                    <a:pt x="76" y="149"/>
                  </a:lnTo>
                  <a:lnTo>
                    <a:pt x="77" y="149"/>
                  </a:lnTo>
                  <a:lnTo>
                    <a:pt x="82" y="150"/>
                  </a:lnTo>
                  <a:lnTo>
                    <a:pt x="86" y="151"/>
                  </a:lnTo>
                  <a:lnTo>
                    <a:pt x="89" y="151"/>
                  </a:lnTo>
                  <a:lnTo>
                    <a:pt x="93" y="150"/>
                  </a:lnTo>
                  <a:lnTo>
                    <a:pt x="90" y="147"/>
                  </a:lnTo>
                  <a:lnTo>
                    <a:pt x="89" y="144"/>
                  </a:lnTo>
                  <a:lnTo>
                    <a:pt x="99" y="139"/>
                  </a:lnTo>
                  <a:lnTo>
                    <a:pt x="107" y="133"/>
                  </a:lnTo>
                  <a:lnTo>
                    <a:pt x="106" y="121"/>
                  </a:lnTo>
                  <a:lnTo>
                    <a:pt x="103" y="110"/>
                  </a:lnTo>
                  <a:lnTo>
                    <a:pt x="96" y="110"/>
                  </a:lnTo>
                  <a:lnTo>
                    <a:pt x="90" y="109"/>
                  </a:lnTo>
                  <a:lnTo>
                    <a:pt x="86" y="107"/>
                  </a:lnTo>
                  <a:lnTo>
                    <a:pt x="83" y="103"/>
                  </a:lnTo>
                  <a:lnTo>
                    <a:pt x="86" y="99"/>
                  </a:lnTo>
                  <a:lnTo>
                    <a:pt x="89" y="94"/>
                  </a:lnTo>
                  <a:lnTo>
                    <a:pt x="90" y="89"/>
                  </a:lnTo>
                  <a:lnTo>
                    <a:pt x="92" y="82"/>
                  </a:lnTo>
                  <a:lnTo>
                    <a:pt x="83" y="76"/>
                  </a:lnTo>
                  <a:lnTo>
                    <a:pt x="77" y="67"/>
                  </a:lnTo>
                  <a:lnTo>
                    <a:pt x="60" y="66"/>
                  </a:lnTo>
                  <a:lnTo>
                    <a:pt x="45" y="66"/>
                  </a:lnTo>
                  <a:lnTo>
                    <a:pt x="29" y="64"/>
                  </a:lnTo>
                  <a:lnTo>
                    <a:pt x="12" y="64"/>
                  </a:lnTo>
                  <a:lnTo>
                    <a:pt x="12" y="62"/>
                  </a:lnTo>
                  <a:lnTo>
                    <a:pt x="12" y="59"/>
                  </a:lnTo>
                  <a:lnTo>
                    <a:pt x="13" y="57"/>
                  </a:lnTo>
                  <a:lnTo>
                    <a:pt x="15" y="56"/>
                  </a:lnTo>
                  <a:lnTo>
                    <a:pt x="28" y="56"/>
                  </a:lnTo>
                  <a:lnTo>
                    <a:pt x="39" y="57"/>
                  </a:lnTo>
                  <a:lnTo>
                    <a:pt x="39" y="56"/>
                  </a:lnTo>
                  <a:lnTo>
                    <a:pt x="38" y="53"/>
                  </a:lnTo>
                  <a:lnTo>
                    <a:pt x="36" y="50"/>
                  </a:lnTo>
                  <a:lnTo>
                    <a:pt x="25" y="52"/>
                  </a:lnTo>
                  <a:lnTo>
                    <a:pt x="15" y="52"/>
                  </a:lnTo>
                  <a:lnTo>
                    <a:pt x="10" y="52"/>
                  </a:lnTo>
                  <a:lnTo>
                    <a:pt x="6" y="50"/>
                  </a:lnTo>
                  <a:lnTo>
                    <a:pt x="3" y="49"/>
                  </a:lnTo>
                  <a:lnTo>
                    <a:pt x="0" y="46"/>
                  </a:lnTo>
                  <a:lnTo>
                    <a:pt x="2" y="44"/>
                  </a:lnTo>
                  <a:lnTo>
                    <a:pt x="5" y="42"/>
                  </a:lnTo>
                  <a:lnTo>
                    <a:pt x="15" y="39"/>
                  </a:lnTo>
                  <a:lnTo>
                    <a:pt x="23" y="37"/>
                  </a:lnTo>
                  <a:lnTo>
                    <a:pt x="32" y="36"/>
                  </a:lnTo>
                  <a:lnTo>
                    <a:pt x="42" y="36"/>
                  </a:lnTo>
                  <a:lnTo>
                    <a:pt x="59" y="36"/>
                  </a:lnTo>
                  <a:lnTo>
                    <a:pt x="76" y="36"/>
                  </a:lnTo>
                  <a:lnTo>
                    <a:pt x="72" y="30"/>
                  </a:lnTo>
                  <a:lnTo>
                    <a:pt x="67" y="24"/>
                  </a:lnTo>
                  <a:lnTo>
                    <a:pt x="87" y="23"/>
                  </a:lnTo>
                  <a:lnTo>
                    <a:pt x="106" y="22"/>
                  </a:lnTo>
                  <a:lnTo>
                    <a:pt x="123" y="17"/>
                  </a:lnTo>
                  <a:lnTo>
                    <a:pt x="140" y="12"/>
                  </a:lnTo>
                  <a:lnTo>
                    <a:pt x="153" y="13"/>
                  </a:lnTo>
                  <a:lnTo>
                    <a:pt x="166" y="14"/>
                  </a:lnTo>
                  <a:lnTo>
                    <a:pt x="180" y="14"/>
                  </a:lnTo>
                  <a:lnTo>
                    <a:pt x="193" y="13"/>
                  </a:lnTo>
                  <a:lnTo>
                    <a:pt x="220" y="10"/>
                  </a:lnTo>
                  <a:lnTo>
                    <a:pt x="249" y="6"/>
                  </a:lnTo>
                  <a:lnTo>
                    <a:pt x="267" y="4"/>
                  </a:lnTo>
                  <a:lnTo>
                    <a:pt x="293" y="4"/>
                  </a:lnTo>
                  <a:lnTo>
                    <a:pt x="306" y="3"/>
                  </a:lnTo>
                  <a:lnTo>
                    <a:pt x="317" y="3"/>
                  </a:lnTo>
                  <a:lnTo>
                    <a:pt x="326" y="2"/>
                  </a:lnTo>
                  <a:lnTo>
                    <a:pt x="3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 name="Freeform 435"/>
            <p:cNvSpPr>
              <a:spLocks/>
            </p:cNvSpPr>
            <p:nvPr/>
          </p:nvSpPr>
          <p:spPr bwMode="auto">
            <a:xfrm>
              <a:off x="3276" y="2315"/>
              <a:ext cx="234" cy="63"/>
            </a:xfrm>
            <a:custGeom>
              <a:avLst/>
              <a:gdLst>
                <a:gd name="T0" fmla="*/ 175 w 234"/>
                <a:gd name="T1" fmla="*/ 2 h 63"/>
                <a:gd name="T2" fmla="*/ 214 w 234"/>
                <a:gd name="T3" fmla="*/ 5 h 63"/>
                <a:gd name="T4" fmla="*/ 234 w 234"/>
                <a:gd name="T5" fmla="*/ 8 h 63"/>
                <a:gd name="T6" fmla="*/ 211 w 234"/>
                <a:gd name="T7" fmla="*/ 12 h 63"/>
                <a:gd name="T8" fmla="*/ 180 w 234"/>
                <a:gd name="T9" fmla="*/ 20 h 63"/>
                <a:gd name="T10" fmla="*/ 145 w 234"/>
                <a:gd name="T11" fmla="*/ 28 h 63"/>
                <a:gd name="T12" fmla="*/ 114 w 234"/>
                <a:gd name="T13" fmla="*/ 30 h 63"/>
                <a:gd name="T14" fmla="*/ 100 w 234"/>
                <a:gd name="T15" fmla="*/ 33 h 63"/>
                <a:gd name="T16" fmla="*/ 104 w 234"/>
                <a:gd name="T17" fmla="*/ 35 h 63"/>
                <a:gd name="T18" fmla="*/ 108 w 234"/>
                <a:gd name="T19" fmla="*/ 39 h 63"/>
                <a:gd name="T20" fmla="*/ 107 w 234"/>
                <a:gd name="T21" fmla="*/ 42 h 63"/>
                <a:gd name="T22" fmla="*/ 93 w 234"/>
                <a:gd name="T23" fmla="*/ 45 h 63"/>
                <a:gd name="T24" fmla="*/ 71 w 234"/>
                <a:gd name="T25" fmla="*/ 56 h 63"/>
                <a:gd name="T26" fmla="*/ 53 w 234"/>
                <a:gd name="T27" fmla="*/ 63 h 63"/>
                <a:gd name="T28" fmla="*/ 13 w 234"/>
                <a:gd name="T29" fmla="*/ 59 h 63"/>
                <a:gd name="T30" fmla="*/ 0 w 234"/>
                <a:gd name="T31" fmla="*/ 56 h 63"/>
                <a:gd name="T32" fmla="*/ 0 w 234"/>
                <a:gd name="T33" fmla="*/ 53 h 63"/>
                <a:gd name="T34" fmla="*/ 11 w 234"/>
                <a:gd name="T35" fmla="*/ 53 h 63"/>
                <a:gd name="T36" fmla="*/ 30 w 234"/>
                <a:gd name="T37" fmla="*/ 50 h 63"/>
                <a:gd name="T38" fmla="*/ 38 w 234"/>
                <a:gd name="T39" fmla="*/ 46 h 63"/>
                <a:gd name="T40" fmla="*/ 40 w 234"/>
                <a:gd name="T41" fmla="*/ 43 h 63"/>
                <a:gd name="T42" fmla="*/ 47 w 234"/>
                <a:gd name="T43" fmla="*/ 40 h 63"/>
                <a:gd name="T44" fmla="*/ 51 w 234"/>
                <a:gd name="T45" fmla="*/ 38 h 63"/>
                <a:gd name="T46" fmla="*/ 53 w 234"/>
                <a:gd name="T47" fmla="*/ 38 h 63"/>
                <a:gd name="T48" fmla="*/ 61 w 234"/>
                <a:gd name="T49" fmla="*/ 38 h 63"/>
                <a:gd name="T50" fmla="*/ 60 w 234"/>
                <a:gd name="T51" fmla="*/ 33 h 63"/>
                <a:gd name="T52" fmla="*/ 57 w 234"/>
                <a:gd name="T53" fmla="*/ 26 h 63"/>
                <a:gd name="T54" fmla="*/ 73 w 234"/>
                <a:gd name="T55" fmla="*/ 26 h 63"/>
                <a:gd name="T56" fmla="*/ 88 w 234"/>
                <a:gd name="T57" fmla="*/ 26 h 63"/>
                <a:gd name="T58" fmla="*/ 98 w 234"/>
                <a:gd name="T59" fmla="*/ 22 h 63"/>
                <a:gd name="T60" fmla="*/ 110 w 234"/>
                <a:gd name="T61" fmla="*/ 20 h 63"/>
                <a:gd name="T62" fmla="*/ 120 w 234"/>
                <a:gd name="T63" fmla="*/ 18 h 63"/>
                <a:gd name="T64" fmla="*/ 107 w 234"/>
                <a:gd name="T65" fmla="*/ 18 h 63"/>
                <a:gd name="T66" fmla="*/ 80 w 234"/>
                <a:gd name="T67" fmla="*/ 16 h 63"/>
                <a:gd name="T68" fmla="*/ 64 w 234"/>
                <a:gd name="T69" fmla="*/ 13 h 63"/>
                <a:gd name="T70" fmla="*/ 57 w 234"/>
                <a:gd name="T71" fmla="*/ 9 h 63"/>
                <a:gd name="T72" fmla="*/ 83 w 234"/>
                <a:gd name="T73" fmla="*/ 6 h 63"/>
                <a:gd name="T74" fmla="*/ 123 w 234"/>
                <a:gd name="T75" fmla="*/ 6 h 63"/>
                <a:gd name="T76" fmla="*/ 145 w 234"/>
                <a:gd name="T77" fmla="*/ 3 h 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34" h="63">
                  <a:moveTo>
                    <a:pt x="155" y="0"/>
                  </a:moveTo>
                  <a:lnTo>
                    <a:pt x="175" y="2"/>
                  </a:lnTo>
                  <a:lnTo>
                    <a:pt x="194" y="3"/>
                  </a:lnTo>
                  <a:lnTo>
                    <a:pt x="214" y="5"/>
                  </a:lnTo>
                  <a:lnTo>
                    <a:pt x="234" y="6"/>
                  </a:lnTo>
                  <a:lnTo>
                    <a:pt x="234" y="8"/>
                  </a:lnTo>
                  <a:lnTo>
                    <a:pt x="232" y="9"/>
                  </a:lnTo>
                  <a:lnTo>
                    <a:pt x="211" y="12"/>
                  </a:lnTo>
                  <a:lnTo>
                    <a:pt x="194" y="16"/>
                  </a:lnTo>
                  <a:lnTo>
                    <a:pt x="180" y="20"/>
                  </a:lnTo>
                  <a:lnTo>
                    <a:pt x="161" y="26"/>
                  </a:lnTo>
                  <a:lnTo>
                    <a:pt x="145" y="28"/>
                  </a:lnTo>
                  <a:lnTo>
                    <a:pt x="130" y="29"/>
                  </a:lnTo>
                  <a:lnTo>
                    <a:pt x="114" y="30"/>
                  </a:lnTo>
                  <a:lnTo>
                    <a:pt x="100" y="32"/>
                  </a:lnTo>
                  <a:lnTo>
                    <a:pt x="100" y="33"/>
                  </a:lnTo>
                  <a:lnTo>
                    <a:pt x="104" y="35"/>
                  </a:lnTo>
                  <a:lnTo>
                    <a:pt x="108" y="35"/>
                  </a:lnTo>
                  <a:lnTo>
                    <a:pt x="108" y="39"/>
                  </a:lnTo>
                  <a:lnTo>
                    <a:pt x="108" y="42"/>
                  </a:lnTo>
                  <a:lnTo>
                    <a:pt x="107" y="42"/>
                  </a:lnTo>
                  <a:lnTo>
                    <a:pt x="105" y="42"/>
                  </a:lnTo>
                  <a:lnTo>
                    <a:pt x="93" y="45"/>
                  </a:lnTo>
                  <a:lnTo>
                    <a:pt x="78" y="48"/>
                  </a:lnTo>
                  <a:lnTo>
                    <a:pt x="71" y="56"/>
                  </a:lnTo>
                  <a:lnTo>
                    <a:pt x="63" y="63"/>
                  </a:lnTo>
                  <a:lnTo>
                    <a:pt x="53" y="63"/>
                  </a:lnTo>
                  <a:lnTo>
                    <a:pt x="33" y="60"/>
                  </a:lnTo>
                  <a:lnTo>
                    <a:pt x="13" y="59"/>
                  </a:lnTo>
                  <a:lnTo>
                    <a:pt x="1" y="58"/>
                  </a:lnTo>
                  <a:lnTo>
                    <a:pt x="0" y="56"/>
                  </a:lnTo>
                  <a:lnTo>
                    <a:pt x="0" y="55"/>
                  </a:lnTo>
                  <a:lnTo>
                    <a:pt x="0" y="53"/>
                  </a:lnTo>
                  <a:lnTo>
                    <a:pt x="11" y="53"/>
                  </a:lnTo>
                  <a:lnTo>
                    <a:pt x="24" y="52"/>
                  </a:lnTo>
                  <a:lnTo>
                    <a:pt x="30" y="50"/>
                  </a:lnTo>
                  <a:lnTo>
                    <a:pt x="35" y="49"/>
                  </a:lnTo>
                  <a:lnTo>
                    <a:pt x="38" y="46"/>
                  </a:lnTo>
                  <a:lnTo>
                    <a:pt x="40" y="43"/>
                  </a:lnTo>
                  <a:lnTo>
                    <a:pt x="40" y="42"/>
                  </a:lnTo>
                  <a:lnTo>
                    <a:pt x="47" y="40"/>
                  </a:lnTo>
                  <a:lnTo>
                    <a:pt x="55" y="39"/>
                  </a:lnTo>
                  <a:lnTo>
                    <a:pt x="51" y="38"/>
                  </a:lnTo>
                  <a:lnTo>
                    <a:pt x="47" y="36"/>
                  </a:lnTo>
                  <a:lnTo>
                    <a:pt x="53" y="38"/>
                  </a:lnTo>
                  <a:lnTo>
                    <a:pt x="57" y="38"/>
                  </a:lnTo>
                  <a:lnTo>
                    <a:pt x="61" y="38"/>
                  </a:lnTo>
                  <a:lnTo>
                    <a:pt x="64" y="36"/>
                  </a:lnTo>
                  <a:lnTo>
                    <a:pt x="60" y="33"/>
                  </a:lnTo>
                  <a:lnTo>
                    <a:pt x="57" y="29"/>
                  </a:lnTo>
                  <a:lnTo>
                    <a:pt x="57" y="26"/>
                  </a:lnTo>
                  <a:lnTo>
                    <a:pt x="58" y="23"/>
                  </a:lnTo>
                  <a:lnTo>
                    <a:pt x="73" y="26"/>
                  </a:lnTo>
                  <a:lnTo>
                    <a:pt x="85" y="30"/>
                  </a:lnTo>
                  <a:lnTo>
                    <a:pt x="88" y="26"/>
                  </a:lnTo>
                  <a:lnTo>
                    <a:pt x="93" y="25"/>
                  </a:lnTo>
                  <a:lnTo>
                    <a:pt x="98" y="22"/>
                  </a:lnTo>
                  <a:lnTo>
                    <a:pt x="104" y="22"/>
                  </a:lnTo>
                  <a:lnTo>
                    <a:pt x="110" y="20"/>
                  </a:lnTo>
                  <a:lnTo>
                    <a:pt x="115" y="19"/>
                  </a:lnTo>
                  <a:lnTo>
                    <a:pt x="120" y="18"/>
                  </a:lnTo>
                  <a:lnTo>
                    <a:pt x="124" y="15"/>
                  </a:lnTo>
                  <a:lnTo>
                    <a:pt x="107" y="18"/>
                  </a:lnTo>
                  <a:lnTo>
                    <a:pt x="90" y="18"/>
                  </a:lnTo>
                  <a:lnTo>
                    <a:pt x="80" y="16"/>
                  </a:lnTo>
                  <a:lnTo>
                    <a:pt x="73" y="15"/>
                  </a:lnTo>
                  <a:lnTo>
                    <a:pt x="64" y="13"/>
                  </a:lnTo>
                  <a:lnTo>
                    <a:pt x="57" y="10"/>
                  </a:lnTo>
                  <a:lnTo>
                    <a:pt x="57" y="9"/>
                  </a:lnTo>
                  <a:lnTo>
                    <a:pt x="58" y="8"/>
                  </a:lnTo>
                  <a:lnTo>
                    <a:pt x="83" y="6"/>
                  </a:lnTo>
                  <a:lnTo>
                    <a:pt x="110" y="6"/>
                  </a:lnTo>
                  <a:lnTo>
                    <a:pt x="123" y="6"/>
                  </a:lnTo>
                  <a:lnTo>
                    <a:pt x="134" y="6"/>
                  </a:lnTo>
                  <a:lnTo>
                    <a:pt x="145" y="3"/>
                  </a:lnTo>
                  <a:lnTo>
                    <a:pt x="15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436"/>
            <p:cNvSpPr>
              <a:spLocks/>
            </p:cNvSpPr>
            <p:nvPr/>
          </p:nvSpPr>
          <p:spPr bwMode="auto">
            <a:xfrm>
              <a:off x="4565" y="2328"/>
              <a:ext cx="64" cy="23"/>
            </a:xfrm>
            <a:custGeom>
              <a:avLst/>
              <a:gdLst>
                <a:gd name="T0" fmla="*/ 0 w 64"/>
                <a:gd name="T1" fmla="*/ 12 h 23"/>
                <a:gd name="T2" fmla="*/ 0 w 64"/>
                <a:gd name="T3" fmla="*/ 6 h 23"/>
                <a:gd name="T4" fmla="*/ 0 w 64"/>
                <a:gd name="T5" fmla="*/ 0 h 23"/>
                <a:gd name="T6" fmla="*/ 16 w 64"/>
                <a:gd name="T7" fmla="*/ 0 h 23"/>
                <a:gd name="T8" fmla="*/ 34 w 64"/>
                <a:gd name="T9" fmla="*/ 2 h 23"/>
                <a:gd name="T10" fmla="*/ 49 w 64"/>
                <a:gd name="T11" fmla="*/ 10 h 23"/>
                <a:gd name="T12" fmla="*/ 64 w 64"/>
                <a:gd name="T13" fmla="*/ 17 h 23"/>
                <a:gd name="T14" fmla="*/ 64 w 64"/>
                <a:gd name="T15" fmla="*/ 20 h 23"/>
                <a:gd name="T16" fmla="*/ 64 w 64"/>
                <a:gd name="T17" fmla="*/ 23 h 23"/>
                <a:gd name="T18" fmla="*/ 61 w 64"/>
                <a:gd name="T19" fmla="*/ 23 h 23"/>
                <a:gd name="T20" fmla="*/ 57 w 64"/>
                <a:gd name="T21" fmla="*/ 23 h 23"/>
                <a:gd name="T22" fmla="*/ 44 w 64"/>
                <a:gd name="T23" fmla="*/ 20 h 23"/>
                <a:gd name="T24" fmla="*/ 29 w 64"/>
                <a:gd name="T25" fmla="*/ 16 h 23"/>
                <a:gd name="T26" fmla="*/ 11 w 64"/>
                <a:gd name="T27" fmla="*/ 13 h 23"/>
                <a:gd name="T28" fmla="*/ 0 w 64"/>
                <a:gd name="T29" fmla="*/ 12 h 2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4" h="23">
                  <a:moveTo>
                    <a:pt x="0" y="12"/>
                  </a:moveTo>
                  <a:lnTo>
                    <a:pt x="0" y="6"/>
                  </a:lnTo>
                  <a:lnTo>
                    <a:pt x="0" y="0"/>
                  </a:lnTo>
                  <a:lnTo>
                    <a:pt x="16" y="0"/>
                  </a:lnTo>
                  <a:lnTo>
                    <a:pt x="34" y="2"/>
                  </a:lnTo>
                  <a:lnTo>
                    <a:pt x="49" y="10"/>
                  </a:lnTo>
                  <a:lnTo>
                    <a:pt x="64" y="17"/>
                  </a:lnTo>
                  <a:lnTo>
                    <a:pt x="64" y="20"/>
                  </a:lnTo>
                  <a:lnTo>
                    <a:pt x="64" y="23"/>
                  </a:lnTo>
                  <a:lnTo>
                    <a:pt x="61" y="23"/>
                  </a:lnTo>
                  <a:lnTo>
                    <a:pt x="57" y="23"/>
                  </a:lnTo>
                  <a:lnTo>
                    <a:pt x="44" y="20"/>
                  </a:lnTo>
                  <a:lnTo>
                    <a:pt x="29" y="16"/>
                  </a:lnTo>
                  <a:lnTo>
                    <a:pt x="11" y="13"/>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437"/>
            <p:cNvSpPr>
              <a:spLocks/>
            </p:cNvSpPr>
            <p:nvPr/>
          </p:nvSpPr>
          <p:spPr bwMode="auto">
            <a:xfrm>
              <a:off x="3250" y="2330"/>
              <a:ext cx="70" cy="27"/>
            </a:xfrm>
            <a:custGeom>
              <a:avLst/>
              <a:gdLst>
                <a:gd name="T0" fmla="*/ 33 w 70"/>
                <a:gd name="T1" fmla="*/ 0 h 27"/>
                <a:gd name="T2" fmla="*/ 39 w 70"/>
                <a:gd name="T3" fmla="*/ 0 h 27"/>
                <a:gd name="T4" fmla="*/ 46 w 70"/>
                <a:gd name="T5" fmla="*/ 1 h 27"/>
                <a:gd name="T6" fmla="*/ 51 w 70"/>
                <a:gd name="T7" fmla="*/ 3 h 27"/>
                <a:gd name="T8" fmla="*/ 56 w 70"/>
                <a:gd name="T9" fmla="*/ 5 h 27"/>
                <a:gd name="T10" fmla="*/ 61 w 70"/>
                <a:gd name="T11" fmla="*/ 8 h 27"/>
                <a:gd name="T12" fmla="*/ 64 w 70"/>
                <a:gd name="T13" fmla="*/ 11 h 27"/>
                <a:gd name="T14" fmla="*/ 67 w 70"/>
                <a:gd name="T15" fmla="*/ 15 h 27"/>
                <a:gd name="T16" fmla="*/ 70 w 70"/>
                <a:gd name="T17" fmla="*/ 20 h 27"/>
                <a:gd name="T18" fmla="*/ 69 w 70"/>
                <a:gd name="T19" fmla="*/ 20 h 27"/>
                <a:gd name="T20" fmla="*/ 67 w 70"/>
                <a:gd name="T21" fmla="*/ 20 h 27"/>
                <a:gd name="T22" fmla="*/ 56 w 70"/>
                <a:gd name="T23" fmla="*/ 24 h 27"/>
                <a:gd name="T24" fmla="*/ 43 w 70"/>
                <a:gd name="T25" fmla="*/ 25 h 27"/>
                <a:gd name="T26" fmla="*/ 31 w 70"/>
                <a:gd name="T27" fmla="*/ 27 h 27"/>
                <a:gd name="T28" fmla="*/ 24 w 70"/>
                <a:gd name="T29" fmla="*/ 27 h 27"/>
                <a:gd name="T30" fmla="*/ 17 w 70"/>
                <a:gd name="T31" fmla="*/ 25 h 27"/>
                <a:gd name="T32" fmla="*/ 10 w 70"/>
                <a:gd name="T33" fmla="*/ 21 h 27"/>
                <a:gd name="T34" fmla="*/ 4 w 70"/>
                <a:gd name="T35" fmla="*/ 17 h 27"/>
                <a:gd name="T36" fmla="*/ 0 w 70"/>
                <a:gd name="T37" fmla="*/ 11 h 27"/>
                <a:gd name="T38" fmla="*/ 9 w 70"/>
                <a:gd name="T39" fmla="*/ 11 h 27"/>
                <a:gd name="T40" fmla="*/ 17 w 70"/>
                <a:gd name="T41" fmla="*/ 8 h 27"/>
                <a:gd name="T42" fmla="*/ 26 w 70"/>
                <a:gd name="T43" fmla="*/ 4 h 27"/>
                <a:gd name="T44" fmla="*/ 33 w 70"/>
                <a:gd name="T45" fmla="*/ 0 h 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70" h="27">
                  <a:moveTo>
                    <a:pt x="33" y="0"/>
                  </a:moveTo>
                  <a:lnTo>
                    <a:pt x="39" y="0"/>
                  </a:lnTo>
                  <a:lnTo>
                    <a:pt x="46" y="1"/>
                  </a:lnTo>
                  <a:lnTo>
                    <a:pt x="51" y="3"/>
                  </a:lnTo>
                  <a:lnTo>
                    <a:pt x="56" y="5"/>
                  </a:lnTo>
                  <a:lnTo>
                    <a:pt x="61" y="8"/>
                  </a:lnTo>
                  <a:lnTo>
                    <a:pt x="64" y="11"/>
                  </a:lnTo>
                  <a:lnTo>
                    <a:pt x="67" y="15"/>
                  </a:lnTo>
                  <a:lnTo>
                    <a:pt x="70" y="20"/>
                  </a:lnTo>
                  <a:lnTo>
                    <a:pt x="69" y="20"/>
                  </a:lnTo>
                  <a:lnTo>
                    <a:pt x="67" y="20"/>
                  </a:lnTo>
                  <a:lnTo>
                    <a:pt x="56" y="24"/>
                  </a:lnTo>
                  <a:lnTo>
                    <a:pt x="43" y="25"/>
                  </a:lnTo>
                  <a:lnTo>
                    <a:pt x="31" y="27"/>
                  </a:lnTo>
                  <a:lnTo>
                    <a:pt x="24" y="27"/>
                  </a:lnTo>
                  <a:lnTo>
                    <a:pt x="17" y="25"/>
                  </a:lnTo>
                  <a:lnTo>
                    <a:pt x="10" y="21"/>
                  </a:lnTo>
                  <a:lnTo>
                    <a:pt x="4" y="17"/>
                  </a:lnTo>
                  <a:lnTo>
                    <a:pt x="0" y="11"/>
                  </a:lnTo>
                  <a:lnTo>
                    <a:pt x="9" y="11"/>
                  </a:lnTo>
                  <a:lnTo>
                    <a:pt x="17" y="8"/>
                  </a:lnTo>
                  <a:lnTo>
                    <a:pt x="26" y="4"/>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438"/>
            <p:cNvSpPr>
              <a:spLocks/>
            </p:cNvSpPr>
            <p:nvPr/>
          </p:nvSpPr>
          <p:spPr bwMode="auto">
            <a:xfrm>
              <a:off x="4062" y="2338"/>
              <a:ext cx="3" cy="1"/>
            </a:xfrm>
            <a:custGeom>
              <a:avLst/>
              <a:gdLst>
                <a:gd name="T0" fmla="*/ 0 w 3"/>
                <a:gd name="T1" fmla="*/ 0 h 1"/>
                <a:gd name="T2" fmla="*/ 2 w 3"/>
                <a:gd name="T3" fmla="*/ 0 h 1"/>
                <a:gd name="T4" fmla="*/ 3 w 3"/>
                <a:gd name="T5" fmla="*/ 0 h 1"/>
                <a:gd name="T6" fmla="*/ 2 w 3"/>
                <a:gd name="T7" fmla="*/ 0 h 1"/>
                <a:gd name="T8" fmla="*/ 0 w 3"/>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1">
                  <a:moveTo>
                    <a:pt x="0" y="0"/>
                  </a:moveTo>
                  <a:lnTo>
                    <a:pt x="2" y="0"/>
                  </a:lnTo>
                  <a:lnTo>
                    <a:pt x="3" y="0"/>
                  </a:lnTo>
                  <a:lnTo>
                    <a:pt x="2"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Freeform 439"/>
            <p:cNvSpPr>
              <a:spLocks/>
            </p:cNvSpPr>
            <p:nvPr/>
          </p:nvSpPr>
          <p:spPr bwMode="auto">
            <a:xfrm>
              <a:off x="4070" y="2338"/>
              <a:ext cx="48" cy="12"/>
            </a:xfrm>
            <a:custGeom>
              <a:avLst/>
              <a:gdLst>
                <a:gd name="T0" fmla="*/ 0 w 48"/>
                <a:gd name="T1" fmla="*/ 0 h 12"/>
                <a:gd name="T2" fmla="*/ 11 w 48"/>
                <a:gd name="T3" fmla="*/ 0 h 12"/>
                <a:gd name="T4" fmla="*/ 24 w 48"/>
                <a:gd name="T5" fmla="*/ 2 h 12"/>
                <a:gd name="T6" fmla="*/ 35 w 48"/>
                <a:gd name="T7" fmla="*/ 2 h 12"/>
                <a:gd name="T8" fmla="*/ 48 w 48"/>
                <a:gd name="T9" fmla="*/ 2 h 12"/>
                <a:gd name="T10" fmla="*/ 48 w 48"/>
                <a:gd name="T11" fmla="*/ 3 h 12"/>
                <a:gd name="T12" fmla="*/ 48 w 48"/>
                <a:gd name="T13" fmla="*/ 3 h 12"/>
                <a:gd name="T14" fmla="*/ 48 w 48"/>
                <a:gd name="T15" fmla="*/ 5 h 12"/>
                <a:gd name="T16" fmla="*/ 48 w 48"/>
                <a:gd name="T17" fmla="*/ 6 h 12"/>
                <a:gd name="T18" fmla="*/ 40 w 48"/>
                <a:gd name="T19" fmla="*/ 9 h 12"/>
                <a:gd name="T20" fmla="*/ 30 w 48"/>
                <a:gd name="T21" fmla="*/ 12 h 12"/>
                <a:gd name="T22" fmla="*/ 20 w 48"/>
                <a:gd name="T23" fmla="*/ 12 h 12"/>
                <a:gd name="T24" fmla="*/ 8 w 48"/>
                <a:gd name="T25" fmla="*/ 10 h 12"/>
                <a:gd name="T26" fmla="*/ 4 w 48"/>
                <a:gd name="T27" fmla="*/ 6 h 12"/>
                <a:gd name="T28" fmla="*/ 0 w 48"/>
                <a:gd name="T29" fmla="*/ 0 h 1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8" h="12">
                  <a:moveTo>
                    <a:pt x="0" y="0"/>
                  </a:moveTo>
                  <a:lnTo>
                    <a:pt x="11" y="0"/>
                  </a:lnTo>
                  <a:lnTo>
                    <a:pt x="24" y="2"/>
                  </a:lnTo>
                  <a:lnTo>
                    <a:pt x="35" y="2"/>
                  </a:lnTo>
                  <a:lnTo>
                    <a:pt x="48" y="2"/>
                  </a:lnTo>
                  <a:lnTo>
                    <a:pt x="48" y="3"/>
                  </a:lnTo>
                  <a:lnTo>
                    <a:pt x="48" y="5"/>
                  </a:lnTo>
                  <a:lnTo>
                    <a:pt x="48" y="6"/>
                  </a:lnTo>
                  <a:lnTo>
                    <a:pt x="40" y="9"/>
                  </a:lnTo>
                  <a:lnTo>
                    <a:pt x="30" y="12"/>
                  </a:lnTo>
                  <a:lnTo>
                    <a:pt x="20" y="12"/>
                  </a:lnTo>
                  <a:lnTo>
                    <a:pt x="8" y="10"/>
                  </a:lnTo>
                  <a:lnTo>
                    <a:pt x="4" y="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440"/>
            <p:cNvSpPr>
              <a:spLocks/>
            </p:cNvSpPr>
            <p:nvPr/>
          </p:nvSpPr>
          <p:spPr bwMode="auto">
            <a:xfrm>
              <a:off x="3177" y="2344"/>
              <a:ext cx="36" cy="14"/>
            </a:xfrm>
            <a:custGeom>
              <a:avLst/>
              <a:gdLst>
                <a:gd name="T0" fmla="*/ 19 w 36"/>
                <a:gd name="T1" fmla="*/ 0 h 14"/>
                <a:gd name="T2" fmla="*/ 27 w 36"/>
                <a:gd name="T3" fmla="*/ 3 h 14"/>
                <a:gd name="T4" fmla="*/ 36 w 36"/>
                <a:gd name="T5" fmla="*/ 4 h 14"/>
                <a:gd name="T6" fmla="*/ 36 w 36"/>
                <a:gd name="T7" fmla="*/ 6 h 14"/>
                <a:gd name="T8" fmla="*/ 36 w 36"/>
                <a:gd name="T9" fmla="*/ 6 h 14"/>
                <a:gd name="T10" fmla="*/ 34 w 36"/>
                <a:gd name="T11" fmla="*/ 9 h 14"/>
                <a:gd name="T12" fmla="*/ 34 w 36"/>
                <a:gd name="T13" fmla="*/ 11 h 14"/>
                <a:gd name="T14" fmla="*/ 30 w 36"/>
                <a:gd name="T15" fmla="*/ 13 h 14"/>
                <a:gd name="T16" fmla="*/ 26 w 36"/>
                <a:gd name="T17" fmla="*/ 14 h 14"/>
                <a:gd name="T18" fmla="*/ 13 w 36"/>
                <a:gd name="T19" fmla="*/ 11 h 14"/>
                <a:gd name="T20" fmla="*/ 0 w 36"/>
                <a:gd name="T21" fmla="*/ 9 h 14"/>
                <a:gd name="T22" fmla="*/ 9 w 36"/>
                <a:gd name="T23" fmla="*/ 4 h 14"/>
                <a:gd name="T24" fmla="*/ 19 w 36"/>
                <a:gd name="T25" fmla="*/ 0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6" h="14">
                  <a:moveTo>
                    <a:pt x="19" y="0"/>
                  </a:moveTo>
                  <a:lnTo>
                    <a:pt x="27" y="3"/>
                  </a:lnTo>
                  <a:lnTo>
                    <a:pt x="36" y="4"/>
                  </a:lnTo>
                  <a:lnTo>
                    <a:pt x="36" y="6"/>
                  </a:lnTo>
                  <a:lnTo>
                    <a:pt x="34" y="9"/>
                  </a:lnTo>
                  <a:lnTo>
                    <a:pt x="34" y="11"/>
                  </a:lnTo>
                  <a:lnTo>
                    <a:pt x="30" y="13"/>
                  </a:lnTo>
                  <a:lnTo>
                    <a:pt x="26" y="14"/>
                  </a:lnTo>
                  <a:lnTo>
                    <a:pt x="13" y="11"/>
                  </a:lnTo>
                  <a:lnTo>
                    <a:pt x="0" y="9"/>
                  </a:lnTo>
                  <a:lnTo>
                    <a:pt x="9" y="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441"/>
            <p:cNvSpPr>
              <a:spLocks/>
            </p:cNvSpPr>
            <p:nvPr/>
          </p:nvSpPr>
          <p:spPr bwMode="auto">
            <a:xfrm>
              <a:off x="4005" y="2344"/>
              <a:ext cx="63" cy="31"/>
            </a:xfrm>
            <a:custGeom>
              <a:avLst/>
              <a:gdLst>
                <a:gd name="T0" fmla="*/ 0 w 63"/>
                <a:gd name="T1" fmla="*/ 0 h 31"/>
                <a:gd name="T2" fmla="*/ 13 w 63"/>
                <a:gd name="T3" fmla="*/ 1 h 31"/>
                <a:gd name="T4" fmla="*/ 30 w 63"/>
                <a:gd name="T5" fmla="*/ 1 h 31"/>
                <a:gd name="T6" fmla="*/ 47 w 63"/>
                <a:gd name="T7" fmla="*/ 3 h 31"/>
                <a:gd name="T8" fmla="*/ 59 w 63"/>
                <a:gd name="T9" fmla="*/ 4 h 31"/>
                <a:gd name="T10" fmla="*/ 60 w 63"/>
                <a:gd name="T11" fmla="*/ 6 h 31"/>
                <a:gd name="T12" fmla="*/ 63 w 63"/>
                <a:gd name="T13" fmla="*/ 7 h 31"/>
                <a:gd name="T14" fmla="*/ 63 w 63"/>
                <a:gd name="T15" fmla="*/ 9 h 31"/>
                <a:gd name="T16" fmla="*/ 63 w 63"/>
                <a:gd name="T17" fmla="*/ 10 h 31"/>
                <a:gd name="T18" fmla="*/ 52 w 63"/>
                <a:gd name="T19" fmla="*/ 21 h 31"/>
                <a:gd name="T20" fmla="*/ 40 w 63"/>
                <a:gd name="T21" fmla="*/ 31 h 31"/>
                <a:gd name="T22" fmla="*/ 36 w 63"/>
                <a:gd name="T23" fmla="*/ 30 h 31"/>
                <a:gd name="T24" fmla="*/ 32 w 63"/>
                <a:gd name="T25" fmla="*/ 30 h 31"/>
                <a:gd name="T26" fmla="*/ 25 w 63"/>
                <a:gd name="T27" fmla="*/ 24 h 31"/>
                <a:gd name="T28" fmla="*/ 15 w 63"/>
                <a:gd name="T29" fmla="*/ 17 h 31"/>
                <a:gd name="T30" fmla="*/ 5 w 63"/>
                <a:gd name="T31" fmla="*/ 7 h 31"/>
                <a:gd name="T32" fmla="*/ 0 w 63"/>
                <a:gd name="T33" fmla="*/ 0 h 3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3" h="31">
                  <a:moveTo>
                    <a:pt x="0" y="0"/>
                  </a:moveTo>
                  <a:lnTo>
                    <a:pt x="13" y="1"/>
                  </a:lnTo>
                  <a:lnTo>
                    <a:pt x="30" y="1"/>
                  </a:lnTo>
                  <a:lnTo>
                    <a:pt x="47" y="3"/>
                  </a:lnTo>
                  <a:lnTo>
                    <a:pt x="59" y="4"/>
                  </a:lnTo>
                  <a:lnTo>
                    <a:pt x="60" y="6"/>
                  </a:lnTo>
                  <a:lnTo>
                    <a:pt x="63" y="7"/>
                  </a:lnTo>
                  <a:lnTo>
                    <a:pt x="63" y="9"/>
                  </a:lnTo>
                  <a:lnTo>
                    <a:pt x="63" y="10"/>
                  </a:lnTo>
                  <a:lnTo>
                    <a:pt x="52" y="21"/>
                  </a:lnTo>
                  <a:lnTo>
                    <a:pt x="40" y="31"/>
                  </a:lnTo>
                  <a:lnTo>
                    <a:pt x="36" y="30"/>
                  </a:lnTo>
                  <a:lnTo>
                    <a:pt x="32" y="30"/>
                  </a:lnTo>
                  <a:lnTo>
                    <a:pt x="25" y="24"/>
                  </a:lnTo>
                  <a:lnTo>
                    <a:pt x="15" y="17"/>
                  </a:lnTo>
                  <a:lnTo>
                    <a:pt x="5"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442"/>
            <p:cNvSpPr>
              <a:spLocks/>
            </p:cNvSpPr>
            <p:nvPr/>
          </p:nvSpPr>
          <p:spPr bwMode="auto">
            <a:xfrm>
              <a:off x="3224" y="2347"/>
              <a:ext cx="20" cy="16"/>
            </a:xfrm>
            <a:custGeom>
              <a:avLst/>
              <a:gdLst>
                <a:gd name="T0" fmla="*/ 6 w 20"/>
                <a:gd name="T1" fmla="*/ 0 h 16"/>
                <a:gd name="T2" fmla="*/ 7 w 20"/>
                <a:gd name="T3" fmla="*/ 0 h 16"/>
                <a:gd name="T4" fmla="*/ 10 w 20"/>
                <a:gd name="T5" fmla="*/ 0 h 16"/>
                <a:gd name="T6" fmla="*/ 16 w 20"/>
                <a:gd name="T7" fmla="*/ 7 h 16"/>
                <a:gd name="T8" fmla="*/ 20 w 20"/>
                <a:gd name="T9" fmla="*/ 13 h 16"/>
                <a:gd name="T10" fmla="*/ 20 w 20"/>
                <a:gd name="T11" fmla="*/ 14 h 16"/>
                <a:gd name="T12" fmla="*/ 19 w 20"/>
                <a:gd name="T13" fmla="*/ 16 h 16"/>
                <a:gd name="T14" fmla="*/ 12 w 20"/>
                <a:gd name="T15" fmla="*/ 16 h 16"/>
                <a:gd name="T16" fmla="*/ 6 w 20"/>
                <a:gd name="T17" fmla="*/ 14 h 16"/>
                <a:gd name="T18" fmla="*/ 2 w 20"/>
                <a:gd name="T19" fmla="*/ 11 h 16"/>
                <a:gd name="T20" fmla="*/ 0 w 20"/>
                <a:gd name="T21" fmla="*/ 4 h 16"/>
                <a:gd name="T22" fmla="*/ 3 w 20"/>
                <a:gd name="T23" fmla="*/ 3 h 16"/>
                <a:gd name="T24" fmla="*/ 6 w 20"/>
                <a:gd name="T25" fmla="*/ 0 h 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 h="16">
                  <a:moveTo>
                    <a:pt x="6" y="0"/>
                  </a:moveTo>
                  <a:lnTo>
                    <a:pt x="7" y="0"/>
                  </a:lnTo>
                  <a:lnTo>
                    <a:pt x="10" y="0"/>
                  </a:lnTo>
                  <a:lnTo>
                    <a:pt x="16" y="7"/>
                  </a:lnTo>
                  <a:lnTo>
                    <a:pt x="20" y="13"/>
                  </a:lnTo>
                  <a:lnTo>
                    <a:pt x="20" y="14"/>
                  </a:lnTo>
                  <a:lnTo>
                    <a:pt x="19" y="16"/>
                  </a:lnTo>
                  <a:lnTo>
                    <a:pt x="12" y="16"/>
                  </a:lnTo>
                  <a:lnTo>
                    <a:pt x="6" y="14"/>
                  </a:lnTo>
                  <a:lnTo>
                    <a:pt x="2" y="11"/>
                  </a:lnTo>
                  <a:lnTo>
                    <a:pt x="0" y="4"/>
                  </a:lnTo>
                  <a:lnTo>
                    <a:pt x="3" y="3"/>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Freeform 443"/>
            <p:cNvSpPr>
              <a:spLocks/>
            </p:cNvSpPr>
            <p:nvPr/>
          </p:nvSpPr>
          <p:spPr bwMode="auto">
            <a:xfrm>
              <a:off x="3104" y="2350"/>
              <a:ext cx="36" cy="17"/>
            </a:xfrm>
            <a:custGeom>
              <a:avLst/>
              <a:gdLst>
                <a:gd name="T0" fmla="*/ 19 w 36"/>
                <a:gd name="T1" fmla="*/ 0 h 17"/>
                <a:gd name="T2" fmla="*/ 28 w 36"/>
                <a:gd name="T3" fmla="*/ 1 h 17"/>
                <a:gd name="T4" fmla="*/ 36 w 36"/>
                <a:gd name="T5" fmla="*/ 1 h 17"/>
                <a:gd name="T6" fmla="*/ 36 w 36"/>
                <a:gd name="T7" fmla="*/ 3 h 17"/>
                <a:gd name="T8" fmla="*/ 36 w 36"/>
                <a:gd name="T9" fmla="*/ 3 h 17"/>
                <a:gd name="T10" fmla="*/ 36 w 36"/>
                <a:gd name="T11" fmla="*/ 4 h 17"/>
                <a:gd name="T12" fmla="*/ 36 w 36"/>
                <a:gd name="T13" fmla="*/ 4 h 17"/>
                <a:gd name="T14" fmla="*/ 29 w 36"/>
                <a:gd name="T15" fmla="*/ 10 h 17"/>
                <a:gd name="T16" fmla="*/ 19 w 36"/>
                <a:gd name="T17" fmla="*/ 14 h 17"/>
                <a:gd name="T18" fmla="*/ 15 w 36"/>
                <a:gd name="T19" fmla="*/ 17 h 17"/>
                <a:gd name="T20" fmla="*/ 9 w 36"/>
                <a:gd name="T21" fmla="*/ 17 h 17"/>
                <a:gd name="T22" fmla="*/ 5 w 36"/>
                <a:gd name="T23" fmla="*/ 15 h 17"/>
                <a:gd name="T24" fmla="*/ 0 w 36"/>
                <a:gd name="T25" fmla="*/ 11 h 17"/>
                <a:gd name="T26" fmla="*/ 9 w 36"/>
                <a:gd name="T27" fmla="*/ 5 h 17"/>
                <a:gd name="T28" fmla="*/ 19 w 36"/>
                <a:gd name="T29" fmla="*/ 0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6" h="17">
                  <a:moveTo>
                    <a:pt x="19" y="0"/>
                  </a:moveTo>
                  <a:lnTo>
                    <a:pt x="28" y="1"/>
                  </a:lnTo>
                  <a:lnTo>
                    <a:pt x="36" y="1"/>
                  </a:lnTo>
                  <a:lnTo>
                    <a:pt x="36" y="3"/>
                  </a:lnTo>
                  <a:lnTo>
                    <a:pt x="36" y="4"/>
                  </a:lnTo>
                  <a:lnTo>
                    <a:pt x="29" y="10"/>
                  </a:lnTo>
                  <a:lnTo>
                    <a:pt x="19" y="14"/>
                  </a:lnTo>
                  <a:lnTo>
                    <a:pt x="15" y="17"/>
                  </a:lnTo>
                  <a:lnTo>
                    <a:pt x="9" y="17"/>
                  </a:lnTo>
                  <a:lnTo>
                    <a:pt x="5" y="15"/>
                  </a:lnTo>
                  <a:lnTo>
                    <a:pt x="0" y="11"/>
                  </a:lnTo>
                  <a:lnTo>
                    <a:pt x="9" y="5"/>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444"/>
            <p:cNvSpPr>
              <a:spLocks/>
            </p:cNvSpPr>
            <p:nvPr/>
          </p:nvSpPr>
          <p:spPr bwMode="auto">
            <a:xfrm>
              <a:off x="4638" y="2350"/>
              <a:ext cx="34" cy="10"/>
            </a:xfrm>
            <a:custGeom>
              <a:avLst/>
              <a:gdLst>
                <a:gd name="T0" fmla="*/ 34 w 34"/>
                <a:gd name="T1" fmla="*/ 8 h 10"/>
                <a:gd name="T2" fmla="*/ 23 w 34"/>
                <a:gd name="T3" fmla="*/ 10 h 10"/>
                <a:gd name="T4" fmla="*/ 14 w 34"/>
                <a:gd name="T5" fmla="*/ 8 h 10"/>
                <a:gd name="T6" fmla="*/ 7 w 34"/>
                <a:gd name="T7" fmla="*/ 7 h 10"/>
                <a:gd name="T8" fmla="*/ 0 w 34"/>
                <a:gd name="T9" fmla="*/ 1 h 10"/>
                <a:gd name="T10" fmla="*/ 0 w 34"/>
                <a:gd name="T11" fmla="*/ 1 h 10"/>
                <a:gd name="T12" fmla="*/ 0 w 34"/>
                <a:gd name="T13" fmla="*/ 0 h 10"/>
                <a:gd name="T14" fmla="*/ 17 w 34"/>
                <a:gd name="T15" fmla="*/ 1 h 10"/>
                <a:gd name="T16" fmla="*/ 34 w 34"/>
                <a:gd name="T17" fmla="*/ 1 h 10"/>
                <a:gd name="T18" fmla="*/ 34 w 34"/>
                <a:gd name="T19" fmla="*/ 5 h 10"/>
                <a:gd name="T20" fmla="*/ 34 w 34"/>
                <a:gd name="T21" fmla="*/ 8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4" h="10">
                  <a:moveTo>
                    <a:pt x="34" y="8"/>
                  </a:moveTo>
                  <a:lnTo>
                    <a:pt x="23" y="10"/>
                  </a:lnTo>
                  <a:lnTo>
                    <a:pt x="14" y="8"/>
                  </a:lnTo>
                  <a:lnTo>
                    <a:pt x="7" y="7"/>
                  </a:lnTo>
                  <a:lnTo>
                    <a:pt x="0" y="1"/>
                  </a:lnTo>
                  <a:lnTo>
                    <a:pt x="0" y="0"/>
                  </a:lnTo>
                  <a:lnTo>
                    <a:pt x="17" y="1"/>
                  </a:lnTo>
                  <a:lnTo>
                    <a:pt x="34" y="1"/>
                  </a:lnTo>
                  <a:lnTo>
                    <a:pt x="34" y="5"/>
                  </a:lnTo>
                  <a:lnTo>
                    <a:pt x="3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445"/>
            <p:cNvSpPr>
              <a:spLocks/>
            </p:cNvSpPr>
            <p:nvPr/>
          </p:nvSpPr>
          <p:spPr bwMode="auto">
            <a:xfrm>
              <a:off x="3010" y="2358"/>
              <a:ext cx="130" cy="30"/>
            </a:xfrm>
            <a:custGeom>
              <a:avLst/>
              <a:gdLst>
                <a:gd name="T0" fmla="*/ 64 w 130"/>
                <a:gd name="T1" fmla="*/ 0 h 30"/>
                <a:gd name="T2" fmla="*/ 70 w 130"/>
                <a:gd name="T3" fmla="*/ 2 h 30"/>
                <a:gd name="T4" fmla="*/ 74 w 130"/>
                <a:gd name="T5" fmla="*/ 3 h 30"/>
                <a:gd name="T6" fmla="*/ 76 w 130"/>
                <a:gd name="T7" fmla="*/ 12 h 30"/>
                <a:gd name="T8" fmla="*/ 77 w 130"/>
                <a:gd name="T9" fmla="*/ 20 h 30"/>
                <a:gd name="T10" fmla="*/ 79 w 130"/>
                <a:gd name="T11" fmla="*/ 20 h 30"/>
                <a:gd name="T12" fmla="*/ 80 w 130"/>
                <a:gd name="T13" fmla="*/ 22 h 30"/>
                <a:gd name="T14" fmla="*/ 94 w 130"/>
                <a:gd name="T15" fmla="*/ 19 h 30"/>
                <a:gd name="T16" fmla="*/ 104 w 130"/>
                <a:gd name="T17" fmla="*/ 15 h 30"/>
                <a:gd name="T18" fmla="*/ 112 w 130"/>
                <a:gd name="T19" fmla="*/ 15 h 30"/>
                <a:gd name="T20" fmla="*/ 119 w 130"/>
                <a:gd name="T21" fmla="*/ 17 h 30"/>
                <a:gd name="T22" fmla="*/ 124 w 130"/>
                <a:gd name="T23" fmla="*/ 20 h 30"/>
                <a:gd name="T24" fmla="*/ 130 w 130"/>
                <a:gd name="T25" fmla="*/ 23 h 30"/>
                <a:gd name="T26" fmla="*/ 130 w 130"/>
                <a:gd name="T27" fmla="*/ 26 h 30"/>
                <a:gd name="T28" fmla="*/ 129 w 130"/>
                <a:gd name="T29" fmla="*/ 29 h 30"/>
                <a:gd name="T30" fmla="*/ 113 w 130"/>
                <a:gd name="T31" fmla="*/ 29 h 30"/>
                <a:gd name="T32" fmla="*/ 96 w 130"/>
                <a:gd name="T33" fmla="*/ 30 h 30"/>
                <a:gd name="T34" fmla="*/ 94 w 130"/>
                <a:gd name="T35" fmla="*/ 27 h 30"/>
                <a:gd name="T36" fmla="*/ 94 w 130"/>
                <a:gd name="T37" fmla="*/ 26 h 30"/>
                <a:gd name="T38" fmla="*/ 93 w 130"/>
                <a:gd name="T39" fmla="*/ 26 h 30"/>
                <a:gd name="T40" fmla="*/ 90 w 130"/>
                <a:gd name="T41" fmla="*/ 25 h 30"/>
                <a:gd name="T42" fmla="*/ 84 w 130"/>
                <a:gd name="T43" fmla="*/ 27 h 30"/>
                <a:gd name="T44" fmla="*/ 77 w 130"/>
                <a:gd name="T45" fmla="*/ 29 h 30"/>
                <a:gd name="T46" fmla="*/ 70 w 130"/>
                <a:gd name="T47" fmla="*/ 27 h 30"/>
                <a:gd name="T48" fmla="*/ 64 w 130"/>
                <a:gd name="T49" fmla="*/ 26 h 30"/>
                <a:gd name="T50" fmla="*/ 59 w 130"/>
                <a:gd name="T51" fmla="*/ 23 h 30"/>
                <a:gd name="T52" fmla="*/ 53 w 130"/>
                <a:gd name="T53" fmla="*/ 20 h 30"/>
                <a:gd name="T54" fmla="*/ 47 w 130"/>
                <a:gd name="T55" fmla="*/ 19 h 30"/>
                <a:gd name="T56" fmla="*/ 43 w 130"/>
                <a:gd name="T57" fmla="*/ 19 h 30"/>
                <a:gd name="T58" fmla="*/ 42 w 130"/>
                <a:gd name="T59" fmla="*/ 22 h 30"/>
                <a:gd name="T60" fmla="*/ 39 w 130"/>
                <a:gd name="T61" fmla="*/ 25 h 30"/>
                <a:gd name="T62" fmla="*/ 37 w 130"/>
                <a:gd name="T63" fmla="*/ 25 h 30"/>
                <a:gd name="T64" fmla="*/ 32 w 130"/>
                <a:gd name="T65" fmla="*/ 26 h 30"/>
                <a:gd name="T66" fmla="*/ 16 w 130"/>
                <a:gd name="T67" fmla="*/ 22 h 30"/>
                <a:gd name="T68" fmla="*/ 0 w 130"/>
                <a:gd name="T69" fmla="*/ 16 h 30"/>
                <a:gd name="T70" fmla="*/ 12 w 130"/>
                <a:gd name="T71" fmla="*/ 15 h 30"/>
                <a:gd name="T72" fmla="*/ 30 w 130"/>
                <a:gd name="T73" fmla="*/ 10 h 30"/>
                <a:gd name="T74" fmla="*/ 52 w 130"/>
                <a:gd name="T75" fmla="*/ 6 h 30"/>
                <a:gd name="T76" fmla="*/ 64 w 130"/>
                <a:gd name="T77" fmla="*/ 0 h 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30" h="30">
                  <a:moveTo>
                    <a:pt x="64" y="0"/>
                  </a:moveTo>
                  <a:lnTo>
                    <a:pt x="70" y="2"/>
                  </a:lnTo>
                  <a:lnTo>
                    <a:pt x="74" y="3"/>
                  </a:lnTo>
                  <a:lnTo>
                    <a:pt x="76" y="12"/>
                  </a:lnTo>
                  <a:lnTo>
                    <a:pt x="77" y="20"/>
                  </a:lnTo>
                  <a:lnTo>
                    <a:pt x="79" y="20"/>
                  </a:lnTo>
                  <a:lnTo>
                    <a:pt x="80" y="22"/>
                  </a:lnTo>
                  <a:lnTo>
                    <a:pt x="94" y="19"/>
                  </a:lnTo>
                  <a:lnTo>
                    <a:pt x="104" y="15"/>
                  </a:lnTo>
                  <a:lnTo>
                    <a:pt x="112" y="15"/>
                  </a:lnTo>
                  <a:lnTo>
                    <a:pt x="119" y="17"/>
                  </a:lnTo>
                  <a:lnTo>
                    <a:pt x="124" y="20"/>
                  </a:lnTo>
                  <a:lnTo>
                    <a:pt x="130" y="23"/>
                  </a:lnTo>
                  <a:lnTo>
                    <a:pt x="130" y="26"/>
                  </a:lnTo>
                  <a:lnTo>
                    <a:pt x="129" y="29"/>
                  </a:lnTo>
                  <a:lnTo>
                    <a:pt x="113" y="29"/>
                  </a:lnTo>
                  <a:lnTo>
                    <a:pt x="96" y="30"/>
                  </a:lnTo>
                  <a:lnTo>
                    <a:pt x="94" y="27"/>
                  </a:lnTo>
                  <a:lnTo>
                    <a:pt x="94" y="26"/>
                  </a:lnTo>
                  <a:lnTo>
                    <a:pt x="93" y="26"/>
                  </a:lnTo>
                  <a:lnTo>
                    <a:pt x="90" y="25"/>
                  </a:lnTo>
                  <a:lnTo>
                    <a:pt x="84" y="27"/>
                  </a:lnTo>
                  <a:lnTo>
                    <a:pt x="77" y="29"/>
                  </a:lnTo>
                  <a:lnTo>
                    <a:pt x="70" y="27"/>
                  </a:lnTo>
                  <a:lnTo>
                    <a:pt x="64" y="26"/>
                  </a:lnTo>
                  <a:lnTo>
                    <a:pt x="59" y="23"/>
                  </a:lnTo>
                  <a:lnTo>
                    <a:pt x="53" y="20"/>
                  </a:lnTo>
                  <a:lnTo>
                    <a:pt x="47" y="19"/>
                  </a:lnTo>
                  <a:lnTo>
                    <a:pt x="43" y="19"/>
                  </a:lnTo>
                  <a:lnTo>
                    <a:pt x="42" y="22"/>
                  </a:lnTo>
                  <a:lnTo>
                    <a:pt x="39" y="25"/>
                  </a:lnTo>
                  <a:lnTo>
                    <a:pt x="37" y="25"/>
                  </a:lnTo>
                  <a:lnTo>
                    <a:pt x="32" y="26"/>
                  </a:lnTo>
                  <a:lnTo>
                    <a:pt x="16" y="22"/>
                  </a:lnTo>
                  <a:lnTo>
                    <a:pt x="0" y="16"/>
                  </a:lnTo>
                  <a:lnTo>
                    <a:pt x="12" y="15"/>
                  </a:lnTo>
                  <a:lnTo>
                    <a:pt x="30" y="10"/>
                  </a:lnTo>
                  <a:lnTo>
                    <a:pt x="52" y="6"/>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446"/>
            <p:cNvSpPr>
              <a:spLocks/>
            </p:cNvSpPr>
            <p:nvPr/>
          </p:nvSpPr>
          <p:spPr bwMode="auto">
            <a:xfrm>
              <a:off x="3693" y="2365"/>
              <a:ext cx="1819" cy="1375"/>
            </a:xfrm>
            <a:custGeom>
              <a:avLst/>
              <a:gdLst>
                <a:gd name="T0" fmla="*/ 1369 w 1819"/>
                <a:gd name="T1" fmla="*/ 59 h 1375"/>
                <a:gd name="T2" fmla="*/ 1617 w 1819"/>
                <a:gd name="T3" fmla="*/ 89 h 1375"/>
                <a:gd name="T4" fmla="*/ 1819 w 1819"/>
                <a:gd name="T5" fmla="*/ 136 h 1375"/>
                <a:gd name="T6" fmla="*/ 1784 w 1819"/>
                <a:gd name="T7" fmla="*/ 156 h 1375"/>
                <a:gd name="T8" fmla="*/ 1689 w 1819"/>
                <a:gd name="T9" fmla="*/ 205 h 1375"/>
                <a:gd name="T10" fmla="*/ 1664 w 1819"/>
                <a:gd name="T11" fmla="*/ 247 h 1375"/>
                <a:gd name="T12" fmla="*/ 1624 w 1819"/>
                <a:gd name="T13" fmla="*/ 166 h 1375"/>
                <a:gd name="T14" fmla="*/ 1494 w 1819"/>
                <a:gd name="T15" fmla="*/ 213 h 1375"/>
                <a:gd name="T16" fmla="*/ 1606 w 1819"/>
                <a:gd name="T17" fmla="*/ 316 h 1375"/>
                <a:gd name="T18" fmla="*/ 1573 w 1819"/>
                <a:gd name="T19" fmla="*/ 306 h 1375"/>
                <a:gd name="T20" fmla="*/ 1530 w 1819"/>
                <a:gd name="T21" fmla="*/ 427 h 1375"/>
                <a:gd name="T22" fmla="*/ 1530 w 1819"/>
                <a:gd name="T23" fmla="*/ 473 h 1375"/>
                <a:gd name="T24" fmla="*/ 1436 w 1819"/>
                <a:gd name="T25" fmla="*/ 434 h 1375"/>
                <a:gd name="T26" fmla="*/ 1474 w 1819"/>
                <a:gd name="T27" fmla="*/ 472 h 1375"/>
                <a:gd name="T28" fmla="*/ 1492 w 1819"/>
                <a:gd name="T29" fmla="*/ 556 h 1375"/>
                <a:gd name="T30" fmla="*/ 1433 w 1819"/>
                <a:gd name="T31" fmla="*/ 654 h 1375"/>
                <a:gd name="T32" fmla="*/ 1383 w 1819"/>
                <a:gd name="T33" fmla="*/ 730 h 1375"/>
                <a:gd name="T34" fmla="*/ 1323 w 1819"/>
                <a:gd name="T35" fmla="*/ 774 h 1375"/>
                <a:gd name="T36" fmla="*/ 1333 w 1819"/>
                <a:gd name="T37" fmla="*/ 856 h 1375"/>
                <a:gd name="T38" fmla="*/ 1297 w 1819"/>
                <a:gd name="T39" fmla="*/ 844 h 1375"/>
                <a:gd name="T40" fmla="*/ 1273 w 1819"/>
                <a:gd name="T41" fmla="*/ 737 h 1375"/>
                <a:gd name="T42" fmla="*/ 1198 w 1819"/>
                <a:gd name="T43" fmla="*/ 650 h 1375"/>
                <a:gd name="T44" fmla="*/ 1090 w 1819"/>
                <a:gd name="T45" fmla="*/ 734 h 1375"/>
                <a:gd name="T46" fmla="*/ 993 w 1819"/>
                <a:gd name="T47" fmla="*/ 674 h 1375"/>
                <a:gd name="T48" fmla="*/ 968 w 1819"/>
                <a:gd name="T49" fmla="*/ 646 h 1375"/>
                <a:gd name="T50" fmla="*/ 765 w 1819"/>
                <a:gd name="T51" fmla="*/ 593 h 1375"/>
                <a:gd name="T52" fmla="*/ 791 w 1819"/>
                <a:gd name="T53" fmla="*/ 629 h 1375"/>
                <a:gd name="T54" fmla="*/ 748 w 1819"/>
                <a:gd name="T55" fmla="*/ 751 h 1375"/>
                <a:gd name="T56" fmla="*/ 624 w 1819"/>
                <a:gd name="T57" fmla="*/ 669 h 1375"/>
                <a:gd name="T58" fmla="*/ 551 w 1819"/>
                <a:gd name="T59" fmla="*/ 567 h 1375"/>
                <a:gd name="T60" fmla="*/ 641 w 1819"/>
                <a:gd name="T61" fmla="*/ 744 h 1375"/>
                <a:gd name="T62" fmla="*/ 719 w 1819"/>
                <a:gd name="T63" fmla="*/ 891 h 1375"/>
                <a:gd name="T64" fmla="*/ 641 w 1819"/>
                <a:gd name="T65" fmla="*/ 1095 h 1375"/>
                <a:gd name="T66" fmla="*/ 576 w 1819"/>
                <a:gd name="T67" fmla="*/ 1227 h 1375"/>
                <a:gd name="T68" fmla="*/ 491 w 1819"/>
                <a:gd name="T69" fmla="*/ 1355 h 1375"/>
                <a:gd name="T70" fmla="*/ 332 w 1819"/>
                <a:gd name="T71" fmla="*/ 1183 h 1375"/>
                <a:gd name="T72" fmla="*/ 289 w 1819"/>
                <a:gd name="T73" fmla="*/ 937 h 1375"/>
                <a:gd name="T74" fmla="*/ 162 w 1819"/>
                <a:gd name="T75" fmla="*/ 876 h 1375"/>
                <a:gd name="T76" fmla="*/ 10 w 1819"/>
                <a:gd name="T77" fmla="*/ 763 h 1375"/>
                <a:gd name="T78" fmla="*/ 42 w 1819"/>
                <a:gd name="T79" fmla="*/ 597 h 1375"/>
                <a:gd name="T80" fmla="*/ 135 w 1819"/>
                <a:gd name="T81" fmla="*/ 483 h 1375"/>
                <a:gd name="T82" fmla="*/ 181 w 1819"/>
                <a:gd name="T83" fmla="*/ 382 h 1375"/>
                <a:gd name="T84" fmla="*/ 184 w 1819"/>
                <a:gd name="T85" fmla="*/ 310 h 1375"/>
                <a:gd name="T86" fmla="*/ 311 w 1819"/>
                <a:gd name="T87" fmla="*/ 226 h 1375"/>
                <a:gd name="T88" fmla="*/ 399 w 1819"/>
                <a:gd name="T89" fmla="*/ 245 h 1375"/>
                <a:gd name="T90" fmla="*/ 471 w 1819"/>
                <a:gd name="T91" fmla="*/ 182 h 1375"/>
                <a:gd name="T92" fmla="*/ 428 w 1819"/>
                <a:gd name="T93" fmla="*/ 119 h 1375"/>
                <a:gd name="T94" fmla="*/ 361 w 1819"/>
                <a:gd name="T95" fmla="*/ 223 h 1375"/>
                <a:gd name="T96" fmla="*/ 285 w 1819"/>
                <a:gd name="T97" fmla="*/ 205 h 1375"/>
                <a:gd name="T98" fmla="*/ 374 w 1819"/>
                <a:gd name="T99" fmla="*/ 79 h 1375"/>
                <a:gd name="T100" fmla="*/ 562 w 1819"/>
                <a:gd name="T101" fmla="*/ 116 h 1375"/>
                <a:gd name="T102" fmla="*/ 549 w 1819"/>
                <a:gd name="T103" fmla="*/ 132 h 1375"/>
                <a:gd name="T104" fmla="*/ 599 w 1819"/>
                <a:gd name="T105" fmla="*/ 110 h 1375"/>
                <a:gd name="T106" fmla="*/ 696 w 1819"/>
                <a:gd name="T107" fmla="*/ 70 h 1375"/>
                <a:gd name="T108" fmla="*/ 799 w 1819"/>
                <a:gd name="T109" fmla="*/ 63 h 1375"/>
                <a:gd name="T110" fmla="*/ 846 w 1819"/>
                <a:gd name="T111" fmla="*/ 90 h 1375"/>
                <a:gd name="T112" fmla="*/ 836 w 1819"/>
                <a:gd name="T113" fmla="*/ 65 h 1375"/>
                <a:gd name="T114" fmla="*/ 849 w 1819"/>
                <a:gd name="T115" fmla="*/ 36 h 1375"/>
                <a:gd name="T116" fmla="*/ 978 w 1819"/>
                <a:gd name="T117" fmla="*/ 0 h 1375"/>
                <a:gd name="T118" fmla="*/ 1052 w 1819"/>
                <a:gd name="T119" fmla="*/ 43 h 1375"/>
                <a:gd name="T120" fmla="*/ 1242 w 1819"/>
                <a:gd name="T121" fmla="*/ 56 h 13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819" h="1375">
                  <a:moveTo>
                    <a:pt x="1272" y="66"/>
                  </a:moveTo>
                  <a:lnTo>
                    <a:pt x="1272" y="62"/>
                  </a:lnTo>
                  <a:lnTo>
                    <a:pt x="1272" y="59"/>
                  </a:lnTo>
                  <a:lnTo>
                    <a:pt x="1286" y="60"/>
                  </a:lnTo>
                  <a:lnTo>
                    <a:pt x="1302" y="62"/>
                  </a:lnTo>
                  <a:lnTo>
                    <a:pt x="1317" y="63"/>
                  </a:lnTo>
                  <a:lnTo>
                    <a:pt x="1333" y="65"/>
                  </a:lnTo>
                  <a:lnTo>
                    <a:pt x="1333" y="63"/>
                  </a:lnTo>
                  <a:lnTo>
                    <a:pt x="1335" y="62"/>
                  </a:lnTo>
                  <a:lnTo>
                    <a:pt x="1330" y="59"/>
                  </a:lnTo>
                  <a:lnTo>
                    <a:pt x="1327" y="56"/>
                  </a:lnTo>
                  <a:lnTo>
                    <a:pt x="1325" y="53"/>
                  </a:lnTo>
                  <a:lnTo>
                    <a:pt x="1323" y="48"/>
                  </a:lnTo>
                  <a:lnTo>
                    <a:pt x="1337" y="48"/>
                  </a:lnTo>
                  <a:lnTo>
                    <a:pt x="1350" y="49"/>
                  </a:lnTo>
                  <a:lnTo>
                    <a:pt x="1356" y="50"/>
                  </a:lnTo>
                  <a:lnTo>
                    <a:pt x="1362" y="52"/>
                  </a:lnTo>
                  <a:lnTo>
                    <a:pt x="1366" y="55"/>
                  </a:lnTo>
                  <a:lnTo>
                    <a:pt x="1369" y="59"/>
                  </a:lnTo>
                  <a:lnTo>
                    <a:pt x="1377" y="55"/>
                  </a:lnTo>
                  <a:lnTo>
                    <a:pt x="1385" y="53"/>
                  </a:lnTo>
                  <a:lnTo>
                    <a:pt x="1390" y="53"/>
                  </a:lnTo>
                  <a:lnTo>
                    <a:pt x="1396" y="53"/>
                  </a:lnTo>
                  <a:lnTo>
                    <a:pt x="1406" y="58"/>
                  </a:lnTo>
                  <a:lnTo>
                    <a:pt x="1417" y="65"/>
                  </a:lnTo>
                  <a:lnTo>
                    <a:pt x="1435" y="65"/>
                  </a:lnTo>
                  <a:lnTo>
                    <a:pt x="1452" y="65"/>
                  </a:lnTo>
                  <a:lnTo>
                    <a:pt x="1467" y="66"/>
                  </a:lnTo>
                  <a:lnTo>
                    <a:pt x="1484" y="66"/>
                  </a:lnTo>
                  <a:lnTo>
                    <a:pt x="1504" y="72"/>
                  </a:lnTo>
                  <a:lnTo>
                    <a:pt x="1524" y="79"/>
                  </a:lnTo>
                  <a:lnTo>
                    <a:pt x="1542" y="79"/>
                  </a:lnTo>
                  <a:lnTo>
                    <a:pt x="1557" y="80"/>
                  </a:lnTo>
                  <a:lnTo>
                    <a:pt x="1573" y="80"/>
                  </a:lnTo>
                  <a:lnTo>
                    <a:pt x="1590" y="80"/>
                  </a:lnTo>
                  <a:lnTo>
                    <a:pt x="1602" y="86"/>
                  </a:lnTo>
                  <a:lnTo>
                    <a:pt x="1617" y="89"/>
                  </a:lnTo>
                  <a:lnTo>
                    <a:pt x="1617" y="87"/>
                  </a:lnTo>
                  <a:lnTo>
                    <a:pt x="1616" y="85"/>
                  </a:lnTo>
                  <a:lnTo>
                    <a:pt x="1613" y="82"/>
                  </a:lnTo>
                  <a:lnTo>
                    <a:pt x="1606" y="80"/>
                  </a:lnTo>
                  <a:lnTo>
                    <a:pt x="1600" y="77"/>
                  </a:lnTo>
                  <a:lnTo>
                    <a:pt x="1600" y="76"/>
                  </a:lnTo>
                  <a:lnTo>
                    <a:pt x="1600" y="75"/>
                  </a:lnTo>
                  <a:lnTo>
                    <a:pt x="1600" y="73"/>
                  </a:lnTo>
                  <a:lnTo>
                    <a:pt x="1602" y="72"/>
                  </a:lnTo>
                  <a:lnTo>
                    <a:pt x="1623" y="72"/>
                  </a:lnTo>
                  <a:lnTo>
                    <a:pt x="1646" y="76"/>
                  </a:lnTo>
                  <a:lnTo>
                    <a:pt x="1667" y="80"/>
                  </a:lnTo>
                  <a:lnTo>
                    <a:pt x="1687" y="86"/>
                  </a:lnTo>
                  <a:lnTo>
                    <a:pt x="1727" y="99"/>
                  </a:lnTo>
                  <a:lnTo>
                    <a:pt x="1764" y="112"/>
                  </a:lnTo>
                  <a:lnTo>
                    <a:pt x="1787" y="113"/>
                  </a:lnTo>
                  <a:lnTo>
                    <a:pt x="1807" y="117"/>
                  </a:lnTo>
                  <a:lnTo>
                    <a:pt x="1813" y="126"/>
                  </a:lnTo>
                  <a:lnTo>
                    <a:pt x="1819" y="136"/>
                  </a:lnTo>
                  <a:lnTo>
                    <a:pt x="1800" y="133"/>
                  </a:lnTo>
                  <a:lnTo>
                    <a:pt x="1776" y="127"/>
                  </a:lnTo>
                  <a:lnTo>
                    <a:pt x="1763" y="125"/>
                  </a:lnTo>
                  <a:lnTo>
                    <a:pt x="1753" y="123"/>
                  </a:lnTo>
                  <a:lnTo>
                    <a:pt x="1744" y="122"/>
                  </a:lnTo>
                  <a:lnTo>
                    <a:pt x="1740" y="123"/>
                  </a:lnTo>
                  <a:lnTo>
                    <a:pt x="1743" y="126"/>
                  </a:lnTo>
                  <a:lnTo>
                    <a:pt x="1746" y="130"/>
                  </a:lnTo>
                  <a:lnTo>
                    <a:pt x="1737" y="130"/>
                  </a:lnTo>
                  <a:lnTo>
                    <a:pt x="1729" y="132"/>
                  </a:lnTo>
                  <a:lnTo>
                    <a:pt x="1729" y="133"/>
                  </a:lnTo>
                  <a:lnTo>
                    <a:pt x="1737" y="133"/>
                  </a:lnTo>
                  <a:lnTo>
                    <a:pt x="1744" y="136"/>
                  </a:lnTo>
                  <a:lnTo>
                    <a:pt x="1750" y="137"/>
                  </a:lnTo>
                  <a:lnTo>
                    <a:pt x="1757" y="140"/>
                  </a:lnTo>
                  <a:lnTo>
                    <a:pt x="1770" y="146"/>
                  </a:lnTo>
                  <a:lnTo>
                    <a:pt x="1784" y="152"/>
                  </a:lnTo>
                  <a:lnTo>
                    <a:pt x="1784" y="156"/>
                  </a:lnTo>
                  <a:lnTo>
                    <a:pt x="1784" y="160"/>
                  </a:lnTo>
                  <a:lnTo>
                    <a:pt x="1783" y="162"/>
                  </a:lnTo>
                  <a:lnTo>
                    <a:pt x="1781" y="163"/>
                  </a:lnTo>
                  <a:lnTo>
                    <a:pt x="1767" y="162"/>
                  </a:lnTo>
                  <a:lnTo>
                    <a:pt x="1753" y="165"/>
                  </a:lnTo>
                  <a:lnTo>
                    <a:pt x="1749" y="166"/>
                  </a:lnTo>
                  <a:lnTo>
                    <a:pt x="1744" y="170"/>
                  </a:lnTo>
                  <a:lnTo>
                    <a:pt x="1740" y="176"/>
                  </a:lnTo>
                  <a:lnTo>
                    <a:pt x="1739" y="185"/>
                  </a:lnTo>
                  <a:lnTo>
                    <a:pt x="1731" y="186"/>
                  </a:lnTo>
                  <a:lnTo>
                    <a:pt x="1724" y="186"/>
                  </a:lnTo>
                  <a:lnTo>
                    <a:pt x="1723" y="182"/>
                  </a:lnTo>
                  <a:lnTo>
                    <a:pt x="1720" y="179"/>
                  </a:lnTo>
                  <a:lnTo>
                    <a:pt x="1710" y="180"/>
                  </a:lnTo>
                  <a:lnTo>
                    <a:pt x="1700" y="183"/>
                  </a:lnTo>
                  <a:lnTo>
                    <a:pt x="1690" y="187"/>
                  </a:lnTo>
                  <a:lnTo>
                    <a:pt x="1683" y="193"/>
                  </a:lnTo>
                  <a:lnTo>
                    <a:pt x="1686" y="200"/>
                  </a:lnTo>
                  <a:lnTo>
                    <a:pt x="1689" y="205"/>
                  </a:lnTo>
                  <a:lnTo>
                    <a:pt x="1692" y="207"/>
                  </a:lnTo>
                  <a:lnTo>
                    <a:pt x="1694" y="210"/>
                  </a:lnTo>
                  <a:lnTo>
                    <a:pt x="1702" y="213"/>
                  </a:lnTo>
                  <a:lnTo>
                    <a:pt x="1713" y="219"/>
                  </a:lnTo>
                  <a:lnTo>
                    <a:pt x="1714" y="226"/>
                  </a:lnTo>
                  <a:lnTo>
                    <a:pt x="1716" y="235"/>
                  </a:lnTo>
                  <a:lnTo>
                    <a:pt x="1720" y="235"/>
                  </a:lnTo>
                  <a:lnTo>
                    <a:pt x="1723" y="237"/>
                  </a:lnTo>
                  <a:lnTo>
                    <a:pt x="1726" y="245"/>
                  </a:lnTo>
                  <a:lnTo>
                    <a:pt x="1727" y="252"/>
                  </a:lnTo>
                  <a:lnTo>
                    <a:pt x="1727" y="259"/>
                  </a:lnTo>
                  <a:lnTo>
                    <a:pt x="1727" y="266"/>
                  </a:lnTo>
                  <a:lnTo>
                    <a:pt x="1727" y="277"/>
                  </a:lnTo>
                  <a:lnTo>
                    <a:pt x="1727" y="290"/>
                  </a:lnTo>
                  <a:lnTo>
                    <a:pt x="1723" y="290"/>
                  </a:lnTo>
                  <a:lnTo>
                    <a:pt x="1717" y="290"/>
                  </a:lnTo>
                  <a:lnTo>
                    <a:pt x="1700" y="277"/>
                  </a:lnTo>
                  <a:lnTo>
                    <a:pt x="1682" y="263"/>
                  </a:lnTo>
                  <a:lnTo>
                    <a:pt x="1664" y="247"/>
                  </a:lnTo>
                  <a:lnTo>
                    <a:pt x="1650" y="232"/>
                  </a:lnTo>
                  <a:lnTo>
                    <a:pt x="1652" y="222"/>
                  </a:lnTo>
                  <a:lnTo>
                    <a:pt x="1653" y="212"/>
                  </a:lnTo>
                  <a:lnTo>
                    <a:pt x="1657" y="202"/>
                  </a:lnTo>
                  <a:lnTo>
                    <a:pt x="1660" y="193"/>
                  </a:lnTo>
                  <a:lnTo>
                    <a:pt x="1663" y="185"/>
                  </a:lnTo>
                  <a:lnTo>
                    <a:pt x="1664" y="176"/>
                  </a:lnTo>
                  <a:lnTo>
                    <a:pt x="1664" y="167"/>
                  </a:lnTo>
                  <a:lnTo>
                    <a:pt x="1662" y="160"/>
                  </a:lnTo>
                  <a:lnTo>
                    <a:pt x="1656" y="160"/>
                  </a:lnTo>
                  <a:lnTo>
                    <a:pt x="1650" y="160"/>
                  </a:lnTo>
                  <a:lnTo>
                    <a:pt x="1649" y="166"/>
                  </a:lnTo>
                  <a:lnTo>
                    <a:pt x="1649" y="173"/>
                  </a:lnTo>
                  <a:lnTo>
                    <a:pt x="1646" y="173"/>
                  </a:lnTo>
                  <a:lnTo>
                    <a:pt x="1644" y="175"/>
                  </a:lnTo>
                  <a:lnTo>
                    <a:pt x="1639" y="175"/>
                  </a:lnTo>
                  <a:lnTo>
                    <a:pt x="1633" y="176"/>
                  </a:lnTo>
                  <a:lnTo>
                    <a:pt x="1629" y="170"/>
                  </a:lnTo>
                  <a:lnTo>
                    <a:pt x="1624" y="166"/>
                  </a:lnTo>
                  <a:lnTo>
                    <a:pt x="1619" y="166"/>
                  </a:lnTo>
                  <a:lnTo>
                    <a:pt x="1614" y="166"/>
                  </a:lnTo>
                  <a:lnTo>
                    <a:pt x="1609" y="166"/>
                  </a:lnTo>
                  <a:lnTo>
                    <a:pt x="1606" y="169"/>
                  </a:lnTo>
                  <a:lnTo>
                    <a:pt x="1603" y="170"/>
                  </a:lnTo>
                  <a:lnTo>
                    <a:pt x="1600" y="173"/>
                  </a:lnTo>
                  <a:lnTo>
                    <a:pt x="1600" y="180"/>
                  </a:lnTo>
                  <a:lnTo>
                    <a:pt x="1600" y="187"/>
                  </a:lnTo>
                  <a:lnTo>
                    <a:pt x="1603" y="190"/>
                  </a:lnTo>
                  <a:lnTo>
                    <a:pt x="1607" y="192"/>
                  </a:lnTo>
                  <a:lnTo>
                    <a:pt x="1606" y="193"/>
                  </a:lnTo>
                  <a:lnTo>
                    <a:pt x="1606" y="195"/>
                  </a:lnTo>
                  <a:lnTo>
                    <a:pt x="1582" y="196"/>
                  </a:lnTo>
                  <a:lnTo>
                    <a:pt x="1553" y="196"/>
                  </a:lnTo>
                  <a:lnTo>
                    <a:pt x="1539" y="195"/>
                  </a:lnTo>
                  <a:lnTo>
                    <a:pt x="1524" y="196"/>
                  </a:lnTo>
                  <a:lnTo>
                    <a:pt x="1512" y="197"/>
                  </a:lnTo>
                  <a:lnTo>
                    <a:pt x="1499" y="200"/>
                  </a:lnTo>
                  <a:lnTo>
                    <a:pt x="1494" y="213"/>
                  </a:lnTo>
                  <a:lnTo>
                    <a:pt x="1490" y="227"/>
                  </a:lnTo>
                  <a:lnTo>
                    <a:pt x="1484" y="239"/>
                  </a:lnTo>
                  <a:lnTo>
                    <a:pt x="1480" y="250"/>
                  </a:lnTo>
                  <a:lnTo>
                    <a:pt x="1496" y="257"/>
                  </a:lnTo>
                  <a:lnTo>
                    <a:pt x="1510" y="262"/>
                  </a:lnTo>
                  <a:lnTo>
                    <a:pt x="1520" y="259"/>
                  </a:lnTo>
                  <a:lnTo>
                    <a:pt x="1534" y="256"/>
                  </a:lnTo>
                  <a:lnTo>
                    <a:pt x="1539" y="263"/>
                  </a:lnTo>
                  <a:lnTo>
                    <a:pt x="1544" y="267"/>
                  </a:lnTo>
                  <a:lnTo>
                    <a:pt x="1552" y="273"/>
                  </a:lnTo>
                  <a:lnTo>
                    <a:pt x="1559" y="277"/>
                  </a:lnTo>
                  <a:lnTo>
                    <a:pt x="1557" y="266"/>
                  </a:lnTo>
                  <a:lnTo>
                    <a:pt x="1556" y="256"/>
                  </a:lnTo>
                  <a:lnTo>
                    <a:pt x="1569" y="267"/>
                  </a:lnTo>
                  <a:lnTo>
                    <a:pt x="1590" y="287"/>
                  </a:lnTo>
                  <a:lnTo>
                    <a:pt x="1612" y="307"/>
                  </a:lnTo>
                  <a:lnTo>
                    <a:pt x="1623" y="322"/>
                  </a:lnTo>
                  <a:lnTo>
                    <a:pt x="1614" y="319"/>
                  </a:lnTo>
                  <a:lnTo>
                    <a:pt x="1606" y="316"/>
                  </a:lnTo>
                  <a:lnTo>
                    <a:pt x="1606" y="317"/>
                  </a:lnTo>
                  <a:lnTo>
                    <a:pt x="1606" y="319"/>
                  </a:lnTo>
                  <a:lnTo>
                    <a:pt x="1620" y="334"/>
                  </a:lnTo>
                  <a:lnTo>
                    <a:pt x="1632" y="352"/>
                  </a:lnTo>
                  <a:lnTo>
                    <a:pt x="1632" y="353"/>
                  </a:lnTo>
                  <a:lnTo>
                    <a:pt x="1630" y="353"/>
                  </a:lnTo>
                  <a:lnTo>
                    <a:pt x="1623" y="353"/>
                  </a:lnTo>
                  <a:lnTo>
                    <a:pt x="1616" y="352"/>
                  </a:lnTo>
                  <a:lnTo>
                    <a:pt x="1613" y="343"/>
                  </a:lnTo>
                  <a:lnTo>
                    <a:pt x="1607" y="333"/>
                  </a:lnTo>
                  <a:lnTo>
                    <a:pt x="1602" y="323"/>
                  </a:lnTo>
                  <a:lnTo>
                    <a:pt x="1593" y="312"/>
                  </a:lnTo>
                  <a:lnTo>
                    <a:pt x="1586" y="300"/>
                  </a:lnTo>
                  <a:lnTo>
                    <a:pt x="1577" y="290"/>
                  </a:lnTo>
                  <a:lnTo>
                    <a:pt x="1570" y="283"/>
                  </a:lnTo>
                  <a:lnTo>
                    <a:pt x="1563" y="279"/>
                  </a:lnTo>
                  <a:lnTo>
                    <a:pt x="1563" y="280"/>
                  </a:lnTo>
                  <a:lnTo>
                    <a:pt x="1563" y="283"/>
                  </a:lnTo>
                  <a:lnTo>
                    <a:pt x="1573" y="306"/>
                  </a:lnTo>
                  <a:lnTo>
                    <a:pt x="1579" y="326"/>
                  </a:lnTo>
                  <a:lnTo>
                    <a:pt x="1580" y="334"/>
                  </a:lnTo>
                  <a:lnTo>
                    <a:pt x="1579" y="346"/>
                  </a:lnTo>
                  <a:lnTo>
                    <a:pt x="1576" y="359"/>
                  </a:lnTo>
                  <a:lnTo>
                    <a:pt x="1572" y="374"/>
                  </a:lnTo>
                  <a:lnTo>
                    <a:pt x="1570" y="380"/>
                  </a:lnTo>
                  <a:lnTo>
                    <a:pt x="1570" y="386"/>
                  </a:lnTo>
                  <a:lnTo>
                    <a:pt x="1570" y="389"/>
                  </a:lnTo>
                  <a:lnTo>
                    <a:pt x="1566" y="393"/>
                  </a:lnTo>
                  <a:lnTo>
                    <a:pt x="1559" y="396"/>
                  </a:lnTo>
                  <a:lnTo>
                    <a:pt x="1552" y="396"/>
                  </a:lnTo>
                  <a:lnTo>
                    <a:pt x="1544" y="396"/>
                  </a:lnTo>
                  <a:lnTo>
                    <a:pt x="1536" y="394"/>
                  </a:lnTo>
                  <a:lnTo>
                    <a:pt x="1532" y="399"/>
                  </a:lnTo>
                  <a:lnTo>
                    <a:pt x="1527" y="403"/>
                  </a:lnTo>
                  <a:lnTo>
                    <a:pt x="1532" y="412"/>
                  </a:lnTo>
                  <a:lnTo>
                    <a:pt x="1536" y="420"/>
                  </a:lnTo>
                  <a:lnTo>
                    <a:pt x="1533" y="424"/>
                  </a:lnTo>
                  <a:lnTo>
                    <a:pt x="1530" y="427"/>
                  </a:lnTo>
                  <a:lnTo>
                    <a:pt x="1527" y="429"/>
                  </a:lnTo>
                  <a:lnTo>
                    <a:pt x="1523" y="432"/>
                  </a:lnTo>
                  <a:lnTo>
                    <a:pt x="1523" y="437"/>
                  </a:lnTo>
                  <a:lnTo>
                    <a:pt x="1523" y="443"/>
                  </a:lnTo>
                  <a:lnTo>
                    <a:pt x="1529" y="444"/>
                  </a:lnTo>
                  <a:lnTo>
                    <a:pt x="1536" y="449"/>
                  </a:lnTo>
                  <a:lnTo>
                    <a:pt x="1542" y="453"/>
                  </a:lnTo>
                  <a:lnTo>
                    <a:pt x="1547" y="459"/>
                  </a:lnTo>
                  <a:lnTo>
                    <a:pt x="1552" y="464"/>
                  </a:lnTo>
                  <a:lnTo>
                    <a:pt x="1556" y="472"/>
                  </a:lnTo>
                  <a:lnTo>
                    <a:pt x="1559" y="477"/>
                  </a:lnTo>
                  <a:lnTo>
                    <a:pt x="1560" y="484"/>
                  </a:lnTo>
                  <a:lnTo>
                    <a:pt x="1552" y="494"/>
                  </a:lnTo>
                  <a:lnTo>
                    <a:pt x="1543" y="503"/>
                  </a:lnTo>
                  <a:lnTo>
                    <a:pt x="1537" y="503"/>
                  </a:lnTo>
                  <a:lnTo>
                    <a:pt x="1533" y="500"/>
                  </a:lnTo>
                  <a:lnTo>
                    <a:pt x="1533" y="487"/>
                  </a:lnTo>
                  <a:lnTo>
                    <a:pt x="1532" y="477"/>
                  </a:lnTo>
                  <a:lnTo>
                    <a:pt x="1530" y="473"/>
                  </a:lnTo>
                  <a:lnTo>
                    <a:pt x="1527" y="469"/>
                  </a:lnTo>
                  <a:lnTo>
                    <a:pt x="1526" y="464"/>
                  </a:lnTo>
                  <a:lnTo>
                    <a:pt x="1522" y="462"/>
                  </a:lnTo>
                  <a:lnTo>
                    <a:pt x="1510" y="459"/>
                  </a:lnTo>
                  <a:lnTo>
                    <a:pt x="1500" y="456"/>
                  </a:lnTo>
                  <a:lnTo>
                    <a:pt x="1500" y="447"/>
                  </a:lnTo>
                  <a:lnTo>
                    <a:pt x="1500" y="443"/>
                  </a:lnTo>
                  <a:lnTo>
                    <a:pt x="1499" y="439"/>
                  </a:lnTo>
                  <a:lnTo>
                    <a:pt x="1496" y="434"/>
                  </a:lnTo>
                  <a:lnTo>
                    <a:pt x="1484" y="434"/>
                  </a:lnTo>
                  <a:lnTo>
                    <a:pt x="1476" y="437"/>
                  </a:lnTo>
                  <a:lnTo>
                    <a:pt x="1469" y="440"/>
                  </a:lnTo>
                  <a:lnTo>
                    <a:pt x="1460" y="444"/>
                  </a:lnTo>
                  <a:lnTo>
                    <a:pt x="1460" y="433"/>
                  </a:lnTo>
                  <a:lnTo>
                    <a:pt x="1457" y="424"/>
                  </a:lnTo>
                  <a:lnTo>
                    <a:pt x="1452" y="423"/>
                  </a:lnTo>
                  <a:lnTo>
                    <a:pt x="1445" y="422"/>
                  </a:lnTo>
                  <a:lnTo>
                    <a:pt x="1442" y="429"/>
                  </a:lnTo>
                  <a:lnTo>
                    <a:pt x="1436" y="434"/>
                  </a:lnTo>
                  <a:lnTo>
                    <a:pt x="1430" y="439"/>
                  </a:lnTo>
                  <a:lnTo>
                    <a:pt x="1423" y="442"/>
                  </a:lnTo>
                  <a:lnTo>
                    <a:pt x="1425" y="447"/>
                  </a:lnTo>
                  <a:lnTo>
                    <a:pt x="1426" y="454"/>
                  </a:lnTo>
                  <a:lnTo>
                    <a:pt x="1432" y="456"/>
                  </a:lnTo>
                  <a:lnTo>
                    <a:pt x="1436" y="456"/>
                  </a:lnTo>
                  <a:lnTo>
                    <a:pt x="1439" y="459"/>
                  </a:lnTo>
                  <a:lnTo>
                    <a:pt x="1442" y="460"/>
                  </a:lnTo>
                  <a:lnTo>
                    <a:pt x="1445" y="462"/>
                  </a:lnTo>
                  <a:lnTo>
                    <a:pt x="1447" y="464"/>
                  </a:lnTo>
                  <a:lnTo>
                    <a:pt x="1450" y="466"/>
                  </a:lnTo>
                  <a:lnTo>
                    <a:pt x="1456" y="466"/>
                  </a:lnTo>
                  <a:lnTo>
                    <a:pt x="1459" y="463"/>
                  </a:lnTo>
                  <a:lnTo>
                    <a:pt x="1460" y="462"/>
                  </a:lnTo>
                  <a:lnTo>
                    <a:pt x="1464" y="460"/>
                  </a:lnTo>
                  <a:lnTo>
                    <a:pt x="1467" y="460"/>
                  </a:lnTo>
                  <a:lnTo>
                    <a:pt x="1476" y="463"/>
                  </a:lnTo>
                  <a:lnTo>
                    <a:pt x="1482" y="466"/>
                  </a:lnTo>
                  <a:lnTo>
                    <a:pt x="1474" y="472"/>
                  </a:lnTo>
                  <a:lnTo>
                    <a:pt x="1469" y="477"/>
                  </a:lnTo>
                  <a:lnTo>
                    <a:pt x="1466" y="480"/>
                  </a:lnTo>
                  <a:lnTo>
                    <a:pt x="1463" y="483"/>
                  </a:lnTo>
                  <a:lnTo>
                    <a:pt x="1462" y="487"/>
                  </a:lnTo>
                  <a:lnTo>
                    <a:pt x="1460" y="493"/>
                  </a:lnTo>
                  <a:lnTo>
                    <a:pt x="1464" y="500"/>
                  </a:lnTo>
                  <a:lnTo>
                    <a:pt x="1469" y="506"/>
                  </a:lnTo>
                  <a:lnTo>
                    <a:pt x="1473" y="510"/>
                  </a:lnTo>
                  <a:lnTo>
                    <a:pt x="1479" y="516"/>
                  </a:lnTo>
                  <a:lnTo>
                    <a:pt x="1489" y="524"/>
                  </a:lnTo>
                  <a:lnTo>
                    <a:pt x="1499" y="534"/>
                  </a:lnTo>
                  <a:lnTo>
                    <a:pt x="1496" y="536"/>
                  </a:lnTo>
                  <a:lnTo>
                    <a:pt x="1494" y="536"/>
                  </a:lnTo>
                  <a:lnTo>
                    <a:pt x="1494" y="537"/>
                  </a:lnTo>
                  <a:lnTo>
                    <a:pt x="1494" y="540"/>
                  </a:lnTo>
                  <a:lnTo>
                    <a:pt x="1499" y="542"/>
                  </a:lnTo>
                  <a:lnTo>
                    <a:pt x="1503" y="544"/>
                  </a:lnTo>
                  <a:lnTo>
                    <a:pt x="1497" y="550"/>
                  </a:lnTo>
                  <a:lnTo>
                    <a:pt x="1492" y="556"/>
                  </a:lnTo>
                  <a:lnTo>
                    <a:pt x="1493" y="556"/>
                  </a:lnTo>
                  <a:lnTo>
                    <a:pt x="1494" y="556"/>
                  </a:lnTo>
                  <a:lnTo>
                    <a:pt x="1503" y="557"/>
                  </a:lnTo>
                  <a:lnTo>
                    <a:pt x="1509" y="561"/>
                  </a:lnTo>
                  <a:lnTo>
                    <a:pt x="1510" y="566"/>
                  </a:lnTo>
                  <a:lnTo>
                    <a:pt x="1509" y="569"/>
                  </a:lnTo>
                  <a:lnTo>
                    <a:pt x="1509" y="571"/>
                  </a:lnTo>
                  <a:lnTo>
                    <a:pt x="1507" y="574"/>
                  </a:lnTo>
                  <a:lnTo>
                    <a:pt x="1503" y="580"/>
                  </a:lnTo>
                  <a:lnTo>
                    <a:pt x="1500" y="586"/>
                  </a:lnTo>
                  <a:lnTo>
                    <a:pt x="1492" y="607"/>
                  </a:lnTo>
                  <a:lnTo>
                    <a:pt x="1484" y="626"/>
                  </a:lnTo>
                  <a:lnTo>
                    <a:pt x="1480" y="634"/>
                  </a:lnTo>
                  <a:lnTo>
                    <a:pt x="1473" y="641"/>
                  </a:lnTo>
                  <a:lnTo>
                    <a:pt x="1466" y="647"/>
                  </a:lnTo>
                  <a:lnTo>
                    <a:pt x="1455" y="653"/>
                  </a:lnTo>
                  <a:lnTo>
                    <a:pt x="1442" y="653"/>
                  </a:lnTo>
                  <a:lnTo>
                    <a:pt x="1433" y="651"/>
                  </a:lnTo>
                  <a:lnTo>
                    <a:pt x="1433" y="654"/>
                  </a:lnTo>
                  <a:lnTo>
                    <a:pt x="1433" y="659"/>
                  </a:lnTo>
                  <a:lnTo>
                    <a:pt x="1423" y="661"/>
                  </a:lnTo>
                  <a:lnTo>
                    <a:pt x="1415" y="666"/>
                  </a:lnTo>
                  <a:lnTo>
                    <a:pt x="1409" y="671"/>
                  </a:lnTo>
                  <a:lnTo>
                    <a:pt x="1403" y="677"/>
                  </a:lnTo>
                  <a:lnTo>
                    <a:pt x="1400" y="673"/>
                  </a:lnTo>
                  <a:lnTo>
                    <a:pt x="1396" y="667"/>
                  </a:lnTo>
                  <a:lnTo>
                    <a:pt x="1395" y="666"/>
                  </a:lnTo>
                  <a:lnTo>
                    <a:pt x="1390" y="664"/>
                  </a:lnTo>
                  <a:lnTo>
                    <a:pt x="1386" y="663"/>
                  </a:lnTo>
                  <a:lnTo>
                    <a:pt x="1380" y="661"/>
                  </a:lnTo>
                  <a:lnTo>
                    <a:pt x="1370" y="670"/>
                  </a:lnTo>
                  <a:lnTo>
                    <a:pt x="1363" y="679"/>
                  </a:lnTo>
                  <a:lnTo>
                    <a:pt x="1360" y="684"/>
                  </a:lnTo>
                  <a:lnTo>
                    <a:pt x="1359" y="691"/>
                  </a:lnTo>
                  <a:lnTo>
                    <a:pt x="1357" y="699"/>
                  </a:lnTo>
                  <a:lnTo>
                    <a:pt x="1357" y="709"/>
                  </a:lnTo>
                  <a:lnTo>
                    <a:pt x="1370" y="719"/>
                  </a:lnTo>
                  <a:lnTo>
                    <a:pt x="1383" y="730"/>
                  </a:lnTo>
                  <a:lnTo>
                    <a:pt x="1390" y="736"/>
                  </a:lnTo>
                  <a:lnTo>
                    <a:pt x="1396" y="741"/>
                  </a:lnTo>
                  <a:lnTo>
                    <a:pt x="1400" y="749"/>
                  </a:lnTo>
                  <a:lnTo>
                    <a:pt x="1405" y="756"/>
                  </a:lnTo>
                  <a:lnTo>
                    <a:pt x="1407" y="774"/>
                  </a:lnTo>
                  <a:lnTo>
                    <a:pt x="1409" y="791"/>
                  </a:lnTo>
                  <a:lnTo>
                    <a:pt x="1392" y="810"/>
                  </a:lnTo>
                  <a:lnTo>
                    <a:pt x="1373" y="828"/>
                  </a:lnTo>
                  <a:lnTo>
                    <a:pt x="1366" y="828"/>
                  </a:lnTo>
                  <a:lnTo>
                    <a:pt x="1360" y="826"/>
                  </a:lnTo>
                  <a:lnTo>
                    <a:pt x="1362" y="818"/>
                  </a:lnTo>
                  <a:lnTo>
                    <a:pt x="1365" y="814"/>
                  </a:lnTo>
                  <a:lnTo>
                    <a:pt x="1363" y="813"/>
                  </a:lnTo>
                  <a:lnTo>
                    <a:pt x="1362" y="813"/>
                  </a:lnTo>
                  <a:lnTo>
                    <a:pt x="1352" y="807"/>
                  </a:lnTo>
                  <a:lnTo>
                    <a:pt x="1340" y="803"/>
                  </a:lnTo>
                  <a:lnTo>
                    <a:pt x="1337" y="793"/>
                  </a:lnTo>
                  <a:lnTo>
                    <a:pt x="1336" y="784"/>
                  </a:lnTo>
                  <a:lnTo>
                    <a:pt x="1323" y="774"/>
                  </a:lnTo>
                  <a:lnTo>
                    <a:pt x="1309" y="767"/>
                  </a:lnTo>
                  <a:lnTo>
                    <a:pt x="1307" y="767"/>
                  </a:lnTo>
                  <a:lnTo>
                    <a:pt x="1305" y="769"/>
                  </a:lnTo>
                  <a:lnTo>
                    <a:pt x="1303" y="771"/>
                  </a:lnTo>
                  <a:lnTo>
                    <a:pt x="1302" y="774"/>
                  </a:lnTo>
                  <a:lnTo>
                    <a:pt x="1303" y="780"/>
                  </a:lnTo>
                  <a:lnTo>
                    <a:pt x="1303" y="786"/>
                  </a:lnTo>
                  <a:lnTo>
                    <a:pt x="1302" y="791"/>
                  </a:lnTo>
                  <a:lnTo>
                    <a:pt x="1300" y="797"/>
                  </a:lnTo>
                  <a:lnTo>
                    <a:pt x="1299" y="808"/>
                  </a:lnTo>
                  <a:lnTo>
                    <a:pt x="1299" y="820"/>
                  </a:lnTo>
                  <a:lnTo>
                    <a:pt x="1305" y="824"/>
                  </a:lnTo>
                  <a:lnTo>
                    <a:pt x="1309" y="827"/>
                  </a:lnTo>
                  <a:lnTo>
                    <a:pt x="1310" y="836"/>
                  </a:lnTo>
                  <a:lnTo>
                    <a:pt x="1312" y="844"/>
                  </a:lnTo>
                  <a:lnTo>
                    <a:pt x="1316" y="846"/>
                  </a:lnTo>
                  <a:lnTo>
                    <a:pt x="1322" y="846"/>
                  </a:lnTo>
                  <a:lnTo>
                    <a:pt x="1327" y="851"/>
                  </a:lnTo>
                  <a:lnTo>
                    <a:pt x="1333" y="856"/>
                  </a:lnTo>
                  <a:lnTo>
                    <a:pt x="1337" y="861"/>
                  </a:lnTo>
                  <a:lnTo>
                    <a:pt x="1342" y="867"/>
                  </a:lnTo>
                  <a:lnTo>
                    <a:pt x="1345" y="874"/>
                  </a:lnTo>
                  <a:lnTo>
                    <a:pt x="1346" y="881"/>
                  </a:lnTo>
                  <a:lnTo>
                    <a:pt x="1347" y="891"/>
                  </a:lnTo>
                  <a:lnTo>
                    <a:pt x="1347" y="900"/>
                  </a:lnTo>
                  <a:lnTo>
                    <a:pt x="1352" y="898"/>
                  </a:lnTo>
                  <a:lnTo>
                    <a:pt x="1356" y="897"/>
                  </a:lnTo>
                  <a:lnTo>
                    <a:pt x="1356" y="901"/>
                  </a:lnTo>
                  <a:lnTo>
                    <a:pt x="1356" y="906"/>
                  </a:lnTo>
                  <a:lnTo>
                    <a:pt x="1353" y="913"/>
                  </a:lnTo>
                  <a:lnTo>
                    <a:pt x="1350" y="921"/>
                  </a:lnTo>
                  <a:lnTo>
                    <a:pt x="1340" y="913"/>
                  </a:lnTo>
                  <a:lnTo>
                    <a:pt x="1332" y="903"/>
                  </a:lnTo>
                  <a:lnTo>
                    <a:pt x="1325" y="891"/>
                  </a:lnTo>
                  <a:lnTo>
                    <a:pt x="1317" y="880"/>
                  </a:lnTo>
                  <a:lnTo>
                    <a:pt x="1310" y="867"/>
                  </a:lnTo>
                  <a:lnTo>
                    <a:pt x="1305" y="856"/>
                  </a:lnTo>
                  <a:lnTo>
                    <a:pt x="1297" y="844"/>
                  </a:lnTo>
                  <a:lnTo>
                    <a:pt x="1289" y="833"/>
                  </a:lnTo>
                  <a:lnTo>
                    <a:pt x="1290" y="807"/>
                  </a:lnTo>
                  <a:lnTo>
                    <a:pt x="1290" y="784"/>
                  </a:lnTo>
                  <a:lnTo>
                    <a:pt x="1289" y="774"/>
                  </a:lnTo>
                  <a:lnTo>
                    <a:pt x="1286" y="764"/>
                  </a:lnTo>
                  <a:lnTo>
                    <a:pt x="1280" y="756"/>
                  </a:lnTo>
                  <a:lnTo>
                    <a:pt x="1273" y="749"/>
                  </a:lnTo>
                  <a:lnTo>
                    <a:pt x="1269" y="750"/>
                  </a:lnTo>
                  <a:lnTo>
                    <a:pt x="1266" y="750"/>
                  </a:lnTo>
                  <a:lnTo>
                    <a:pt x="1263" y="750"/>
                  </a:lnTo>
                  <a:lnTo>
                    <a:pt x="1259" y="749"/>
                  </a:lnTo>
                  <a:lnTo>
                    <a:pt x="1259" y="747"/>
                  </a:lnTo>
                  <a:lnTo>
                    <a:pt x="1260" y="744"/>
                  </a:lnTo>
                  <a:lnTo>
                    <a:pt x="1260" y="740"/>
                  </a:lnTo>
                  <a:lnTo>
                    <a:pt x="1266" y="741"/>
                  </a:lnTo>
                  <a:lnTo>
                    <a:pt x="1269" y="741"/>
                  </a:lnTo>
                  <a:lnTo>
                    <a:pt x="1270" y="741"/>
                  </a:lnTo>
                  <a:lnTo>
                    <a:pt x="1273" y="737"/>
                  </a:lnTo>
                  <a:lnTo>
                    <a:pt x="1273" y="736"/>
                  </a:lnTo>
                  <a:lnTo>
                    <a:pt x="1275" y="733"/>
                  </a:lnTo>
                  <a:lnTo>
                    <a:pt x="1270" y="726"/>
                  </a:lnTo>
                  <a:lnTo>
                    <a:pt x="1266" y="719"/>
                  </a:lnTo>
                  <a:lnTo>
                    <a:pt x="1257" y="729"/>
                  </a:lnTo>
                  <a:lnTo>
                    <a:pt x="1247" y="737"/>
                  </a:lnTo>
                  <a:lnTo>
                    <a:pt x="1242" y="734"/>
                  </a:lnTo>
                  <a:lnTo>
                    <a:pt x="1235" y="731"/>
                  </a:lnTo>
                  <a:lnTo>
                    <a:pt x="1236" y="721"/>
                  </a:lnTo>
                  <a:lnTo>
                    <a:pt x="1236" y="713"/>
                  </a:lnTo>
                  <a:lnTo>
                    <a:pt x="1233" y="707"/>
                  </a:lnTo>
                  <a:lnTo>
                    <a:pt x="1230" y="701"/>
                  </a:lnTo>
                  <a:lnTo>
                    <a:pt x="1220" y="690"/>
                  </a:lnTo>
                  <a:lnTo>
                    <a:pt x="1209" y="677"/>
                  </a:lnTo>
                  <a:lnTo>
                    <a:pt x="1206" y="669"/>
                  </a:lnTo>
                  <a:lnTo>
                    <a:pt x="1203" y="660"/>
                  </a:lnTo>
                  <a:lnTo>
                    <a:pt x="1202" y="657"/>
                  </a:lnTo>
                  <a:lnTo>
                    <a:pt x="1200" y="653"/>
                  </a:lnTo>
                  <a:lnTo>
                    <a:pt x="1198" y="650"/>
                  </a:lnTo>
                  <a:lnTo>
                    <a:pt x="1193" y="647"/>
                  </a:lnTo>
                  <a:lnTo>
                    <a:pt x="1190" y="650"/>
                  </a:lnTo>
                  <a:lnTo>
                    <a:pt x="1186" y="653"/>
                  </a:lnTo>
                  <a:lnTo>
                    <a:pt x="1185" y="649"/>
                  </a:lnTo>
                  <a:lnTo>
                    <a:pt x="1183" y="644"/>
                  </a:lnTo>
                  <a:lnTo>
                    <a:pt x="1182" y="641"/>
                  </a:lnTo>
                  <a:lnTo>
                    <a:pt x="1179" y="640"/>
                  </a:lnTo>
                  <a:lnTo>
                    <a:pt x="1178" y="650"/>
                  </a:lnTo>
                  <a:lnTo>
                    <a:pt x="1176" y="657"/>
                  </a:lnTo>
                  <a:lnTo>
                    <a:pt x="1168" y="659"/>
                  </a:lnTo>
                  <a:lnTo>
                    <a:pt x="1160" y="660"/>
                  </a:lnTo>
                  <a:lnTo>
                    <a:pt x="1155" y="663"/>
                  </a:lnTo>
                  <a:lnTo>
                    <a:pt x="1149" y="666"/>
                  </a:lnTo>
                  <a:lnTo>
                    <a:pt x="1145" y="677"/>
                  </a:lnTo>
                  <a:lnTo>
                    <a:pt x="1140" y="687"/>
                  </a:lnTo>
                  <a:lnTo>
                    <a:pt x="1126" y="700"/>
                  </a:lnTo>
                  <a:lnTo>
                    <a:pt x="1108" y="717"/>
                  </a:lnTo>
                  <a:lnTo>
                    <a:pt x="1099" y="726"/>
                  </a:lnTo>
                  <a:lnTo>
                    <a:pt x="1090" y="734"/>
                  </a:lnTo>
                  <a:lnTo>
                    <a:pt x="1085" y="743"/>
                  </a:lnTo>
                  <a:lnTo>
                    <a:pt x="1082" y="750"/>
                  </a:lnTo>
                  <a:lnTo>
                    <a:pt x="1085" y="761"/>
                  </a:lnTo>
                  <a:lnTo>
                    <a:pt x="1086" y="774"/>
                  </a:lnTo>
                  <a:lnTo>
                    <a:pt x="1085" y="787"/>
                  </a:lnTo>
                  <a:lnTo>
                    <a:pt x="1082" y="798"/>
                  </a:lnTo>
                  <a:lnTo>
                    <a:pt x="1073" y="820"/>
                  </a:lnTo>
                  <a:lnTo>
                    <a:pt x="1068" y="837"/>
                  </a:lnTo>
                  <a:lnTo>
                    <a:pt x="1062" y="836"/>
                  </a:lnTo>
                  <a:lnTo>
                    <a:pt x="1058" y="833"/>
                  </a:lnTo>
                  <a:lnTo>
                    <a:pt x="1052" y="827"/>
                  </a:lnTo>
                  <a:lnTo>
                    <a:pt x="1046" y="820"/>
                  </a:lnTo>
                  <a:lnTo>
                    <a:pt x="1036" y="803"/>
                  </a:lnTo>
                  <a:lnTo>
                    <a:pt x="1025" y="781"/>
                  </a:lnTo>
                  <a:lnTo>
                    <a:pt x="1006" y="739"/>
                  </a:lnTo>
                  <a:lnTo>
                    <a:pt x="995" y="707"/>
                  </a:lnTo>
                  <a:lnTo>
                    <a:pt x="993" y="694"/>
                  </a:lnTo>
                  <a:lnTo>
                    <a:pt x="993" y="681"/>
                  </a:lnTo>
                  <a:lnTo>
                    <a:pt x="993" y="674"/>
                  </a:lnTo>
                  <a:lnTo>
                    <a:pt x="993" y="669"/>
                  </a:lnTo>
                  <a:lnTo>
                    <a:pt x="992" y="663"/>
                  </a:lnTo>
                  <a:lnTo>
                    <a:pt x="989" y="659"/>
                  </a:lnTo>
                  <a:lnTo>
                    <a:pt x="986" y="660"/>
                  </a:lnTo>
                  <a:lnTo>
                    <a:pt x="983" y="663"/>
                  </a:lnTo>
                  <a:lnTo>
                    <a:pt x="983" y="670"/>
                  </a:lnTo>
                  <a:lnTo>
                    <a:pt x="982" y="674"/>
                  </a:lnTo>
                  <a:lnTo>
                    <a:pt x="980" y="676"/>
                  </a:lnTo>
                  <a:lnTo>
                    <a:pt x="979" y="676"/>
                  </a:lnTo>
                  <a:lnTo>
                    <a:pt x="975" y="676"/>
                  </a:lnTo>
                  <a:lnTo>
                    <a:pt x="969" y="674"/>
                  </a:lnTo>
                  <a:lnTo>
                    <a:pt x="963" y="671"/>
                  </a:lnTo>
                  <a:lnTo>
                    <a:pt x="959" y="667"/>
                  </a:lnTo>
                  <a:lnTo>
                    <a:pt x="955" y="663"/>
                  </a:lnTo>
                  <a:lnTo>
                    <a:pt x="952" y="657"/>
                  </a:lnTo>
                  <a:lnTo>
                    <a:pt x="961" y="653"/>
                  </a:lnTo>
                  <a:lnTo>
                    <a:pt x="968" y="647"/>
                  </a:lnTo>
                  <a:lnTo>
                    <a:pt x="968" y="646"/>
                  </a:lnTo>
                  <a:lnTo>
                    <a:pt x="956" y="647"/>
                  </a:lnTo>
                  <a:lnTo>
                    <a:pt x="945" y="647"/>
                  </a:lnTo>
                  <a:lnTo>
                    <a:pt x="941" y="639"/>
                  </a:lnTo>
                  <a:lnTo>
                    <a:pt x="932" y="630"/>
                  </a:lnTo>
                  <a:lnTo>
                    <a:pt x="923" y="621"/>
                  </a:lnTo>
                  <a:lnTo>
                    <a:pt x="916" y="616"/>
                  </a:lnTo>
                  <a:lnTo>
                    <a:pt x="883" y="619"/>
                  </a:lnTo>
                  <a:lnTo>
                    <a:pt x="853" y="621"/>
                  </a:lnTo>
                  <a:lnTo>
                    <a:pt x="846" y="621"/>
                  </a:lnTo>
                  <a:lnTo>
                    <a:pt x="839" y="620"/>
                  </a:lnTo>
                  <a:lnTo>
                    <a:pt x="833" y="619"/>
                  </a:lnTo>
                  <a:lnTo>
                    <a:pt x="828" y="616"/>
                  </a:lnTo>
                  <a:lnTo>
                    <a:pt x="823" y="613"/>
                  </a:lnTo>
                  <a:lnTo>
                    <a:pt x="819" y="609"/>
                  </a:lnTo>
                  <a:lnTo>
                    <a:pt x="815" y="603"/>
                  </a:lnTo>
                  <a:lnTo>
                    <a:pt x="812" y="596"/>
                  </a:lnTo>
                  <a:lnTo>
                    <a:pt x="792" y="596"/>
                  </a:lnTo>
                  <a:lnTo>
                    <a:pt x="773" y="596"/>
                  </a:lnTo>
                  <a:lnTo>
                    <a:pt x="765" y="593"/>
                  </a:lnTo>
                  <a:lnTo>
                    <a:pt x="758" y="590"/>
                  </a:lnTo>
                  <a:lnTo>
                    <a:pt x="751" y="584"/>
                  </a:lnTo>
                  <a:lnTo>
                    <a:pt x="745" y="576"/>
                  </a:lnTo>
                  <a:lnTo>
                    <a:pt x="741" y="569"/>
                  </a:lnTo>
                  <a:lnTo>
                    <a:pt x="738" y="563"/>
                  </a:lnTo>
                  <a:lnTo>
                    <a:pt x="735" y="559"/>
                  </a:lnTo>
                  <a:lnTo>
                    <a:pt x="729" y="553"/>
                  </a:lnTo>
                  <a:lnTo>
                    <a:pt x="722" y="553"/>
                  </a:lnTo>
                  <a:lnTo>
                    <a:pt x="715" y="554"/>
                  </a:lnTo>
                  <a:lnTo>
                    <a:pt x="716" y="564"/>
                  </a:lnTo>
                  <a:lnTo>
                    <a:pt x="721" y="576"/>
                  </a:lnTo>
                  <a:lnTo>
                    <a:pt x="728" y="587"/>
                  </a:lnTo>
                  <a:lnTo>
                    <a:pt x="735" y="599"/>
                  </a:lnTo>
                  <a:lnTo>
                    <a:pt x="751" y="620"/>
                  </a:lnTo>
                  <a:lnTo>
                    <a:pt x="765" y="634"/>
                  </a:lnTo>
                  <a:lnTo>
                    <a:pt x="773" y="634"/>
                  </a:lnTo>
                  <a:lnTo>
                    <a:pt x="779" y="634"/>
                  </a:lnTo>
                  <a:lnTo>
                    <a:pt x="785" y="631"/>
                  </a:lnTo>
                  <a:lnTo>
                    <a:pt x="791" y="629"/>
                  </a:lnTo>
                  <a:lnTo>
                    <a:pt x="792" y="621"/>
                  </a:lnTo>
                  <a:lnTo>
                    <a:pt x="793" y="613"/>
                  </a:lnTo>
                  <a:lnTo>
                    <a:pt x="798" y="607"/>
                  </a:lnTo>
                  <a:lnTo>
                    <a:pt x="803" y="603"/>
                  </a:lnTo>
                  <a:lnTo>
                    <a:pt x="805" y="611"/>
                  </a:lnTo>
                  <a:lnTo>
                    <a:pt x="809" y="619"/>
                  </a:lnTo>
                  <a:lnTo>
                    <a:pt x="815" y="626"/>
                  </a:lnTo>
                  <a:lnTo>
                    <a:pt x="821" y="631"/>
                  </a:lnTo>
                  <a:lnTo>
                    <a:pt x="835" y="641"/>
                  </a:lnTo>
                  <a:lnTo>
                    <a:pt x="848" y="651"/>
                  </a:lnTo>
                  <a:lnTo>
                    <a:pt x="846" y="659"/>
                  </a:lnTo>
                  <a:lnTo>
                    <a:pt x="842" y="669"/>
                  </a:lnTo>
                  <a:lnTo>
                    <a:pt x="836" y="679"/>
                  </a:lnTo>
                  <a:lnTo>
                    <a:pt x="829" y="690"/>
                  </a:lnTo>
                  <a:lnTo>
                    <a:pt x="816" y="710"/>
                  </a:lnTo>
                  <a:lnTo>
                    <a:pt x="806" y="721"/>
                  </a:lnTo>
                  <a:lnTo>
                    <a:pt x="785" y="731"/>
                  </a:lnTo>
                  <a:lnTo>
                    <a:pt x="765" y="741"/>
                  </a:lnTo>
                  <a:lnTo>
                    <a:pt x="748" y="751"/>
                  </a:lnTo>
                  <a:lnTo>
                    <a:pt x="728" y="763"/>
                  </a:lnTo>
                  <a:lnTo>
                    <a:pt x="721" y="767"/>
                  </a:lnTo>
                  <a:lnTo>
                    <a:pt x="715" y="767"/>
                  </a:lnTo>
                  <a:lnTo>
                    <a:pt x="711" y="767"/>
                  </a:lnTo>
                  <a:lnTo>
                    <a:pt x="706" y="767"/>
                  </a:lnTo>
                  <a:lnTo>
                    <a:pt x="704" y="767"/>
                  </a:lnTo>
                  <a:lnTo>
                    <a:pt x="699" y="770"/>
                  </a:lnTo>
                  <a:lnTo>
                    <a:pt x="695" y="774"/>
                  </a:lnTo>
                  <a:lnTo>
                    <a:pt x="688" y="783"/>
                  </a:lnTo>
                  <a:lnTo>
                    <a:pt x="682" y="781"/>
                  </a:lnTo>
                  <a:lnTo>
                    <a:pt x="676" y="780"/>
                  </a:lnTo>
                  <a:lnTo>
                    <a:pt x="675" y="780"/>
                  </a:lnTo>
                  <a:lnTo>
                    <a:pt x="674" y="780"/>
                  </a:lnTo>
                  <a:lnTo>
                    <a:pt x="674" y="760"/>
                  </a:lnTo>
                  <a:lnTo>
                    <a:pt x="669" y="743"/>
                  </a:lnTo>
                  <a:lnTo>
                    <a:pt x="665" y="729"/>
                  </a:lnTo>
                  <a:lnTo>
                    <a:pt x="658" y="716"/>
                  </a:lnTo>
                  <a:lnTo>
                    <a:pt x="641" y="691"/>
                  </a:lnTo>
                  <a:lnTo>
                    <a:pt x="624" y="669"/>
                  </a:lnTo>
                  <a:lnTo>
                    <a:pt x="618" y="653"/>
                  </a:lnTo>
                  <a:lnTo>
                    <a:pt x="615" y="639"/>
                  </a:lnTo>
                  <a:lnTo>
                    <a:pt x="612" y="631"/>
                  </a:lnTo>
                  <a:lnTo>
                    <a:pt x="608" y="626"/>
                  </a:lnTo>
                  <a:lnTo>
                    <a:pt x="602" y="621"/>
                  </a:lnTo>
                  <a:lnTo>
                    <a:pt x="594" y="619"/>
                  </a:lnTo>
                  <a:lnTo>
                    <a:pt x="594" y="611"/>
                  </a:lnTo>
                  <a:lnTo>
                    <a:pt x="592" y="604"/>
                  </a:lnTo>
                  <a:lnTo>
                    <a:pt x="589" y="599"/>
                  </a:lnTo>
                  <a:lnTo>
                    <a:pt x="586" y="593"/>
                  </a:lnTo>
                  <a:lnTo>
                    <a:pt x="579" y="584"/>
                  </a:lnTo>
                  <a:lnTo>
                    <a:pt x="571" y="576"/>
                  </a:lnTo>
                  <a:lnTo>
                    <a:pt x="568" y="577"/>
                  </a:lnTo>
                  <a:lnTo>
                    <a:pt x="564" y="579"/>
                  </a:lnTo>
                  <a:lnTo>
                    <a:pt x="559" y="579"/>
                  </a:lnTo>
                  <a:lnTo>
                    <a:pt x="555" y="577"/>
                  </a:lnTo>
                  <a:lnTo>
                    <a:pt x="555" y="571"/>
                  </a:lnTo>
                  <a:lnTo>
                    <a:pt x="554" y="569"/>
                  </a:lnTo>
                  <a:lnTo>
                    <a:pt x="551" y="567"/>
                  </a:lnTo>
                  <a:lnTo>
                    <a:pt x="545" y="566"/>
                  </a:lnTo>
                  <a:lnTo>
                    <a:pt x="548" y="574"/>
                  </a:lnTo>
                  <a:lnTo>
                    <a:pt x="551" y="581"/>
                  </a:lnTo>
                  <a:lnTo>
                    <a:pt x="555" y="587"/>
                  </a:lnTo>
                  <a:lnTo>
                    <a:pt x="559" y="593"/>
                  </a:lnTo>
                  <a:lnTo>
                    <a:pt x="569" y="604"/>
                  </a:lnTo>
                  <a:lnTo>
                    <a:pt x="578" y="616"/>
                  </a:lnTo>
                  <a:lnTo>
                    <a:pt x="579" y="630"/>
                  </a:lnTo>
                  <a:lnTo>
                    <a:pt x="582" y="644"/>
                  </a:lnTo>
                  <a:lnTo>
                    <a:pt x="589" y="649"/>
                  </a:lnTo>
                  <a:lnTo>
                    <a:pt x="596" y="653"/>
                  </a:lnTo>
                  <a:lnTo>
                    <a:pt x="602" y="673"/>
                  </a:lnTo>
                  <a:lnTo>
                    <a:pt x="608" y="693"/>
                  </a:lnTo>
                  <a:lnTo>
                    <a:pt x="615" y="703"/>
                  </a:lnTo>
                  <a:lnTo>
                    <a:pt x="622" y="714"/>
                  </a:lnTo>
                  <a:lnTo>
                    <a:pt x="622" y="721"/>
                  </a:lnTo>
                  <a:lnTo>
                    <a:pt x="622" y="729"/>
                  </a:lnTo>
                  <a:lnTo>
                    <a:pt x="632" y="736"/>
                  </a:lnTo>
                  <a:lnTo>
                    <a:pt x="641" y="744"/>
                  </a:lnTo>
                  <a:lnTo>
                    <a:pt x="651" y="757"/>
                  </a:lnTo>
                  <a:lnTo>
                    <a:pt x="661" y="771"/>
                  </a:lnTo>
                  <a:lnTo>
                    <a:pt x="671" y="786"/>
                  </a:lnTo>
                  <a:lnTo>
                    <a:pt x="682" y="800"/>
                  </a:lnTo>
                  <a:lnTo>
                    <a:pt x="682" y="801"/>
                  </a:lnTo>
                  <a:lnTo>
                    <a:pt x="682" y="804"/>
                  </a:lnTo>
                  <a:lnTo>
                    <a:pt x="689" y="804"/>
                  </a:lnTo>
                  <a:lnTo>
                    <a:pt x="696" y="804"/>
                  </a:lnTo>
                  <a:lnTo>
                    <a:pt x="711" y="800"/>
                  </a:lnTo>
                  <a:lnTo>
                    <a:pt x="728" y="797"/>
                  </a:lnTo>
                  <a:lnTo>
                    <a:pt x="743" y="794"/>
                  </a:lnTo>
                  <a:lnTo>
                    <a:pt x="759" y="790"/>
                  </a:lnTo>
                  <a:lnTo>
                    <a:pt x="758" y="808"/>
                  </a:lnTo>
                  <a:lnTo>
                    <a:pt x="755" y="824"/>
                  </a:lnTo>
                  <a:lnTo>
                    <a:pt x="751" y="840"/>
                  </a:lnTo>
                  <a:lnTo>
                    <a:pt x="745" y="854"/>
                  </a:lnTo>
                  <a:lnTo>
                    <a:pt x="738" y="867"/>
                  </a:lnTo>
                  <a:lnTo>
                    <a:pt x="729" y="880"/>
                  </a:lnTo>
                  <a:lnTo>
                    <a:pt x="719" y="891"/>
                  </a:lnTo>
                  <a:lnTo>
                    <a:pt x="709" y="901"/>
                  </a:lnTo>
                  <a:lnTo>
                    <a:pt x="688" y="923"/>
                  </a:lnTo>
                  <a:lnTo>
                    <a:pt x="666" y="943"/>
                  </a:lnTo>
                  <a:lnTo>
                    <a:pt x="655" y="953"/>
                  </a:lnTo>
                  <a:lnTo>
                    <a:pt x="646" y="963"/>
                  </a:lnTo>
                  <a:lnTo>
                    <a:pt x="636" y="973"/>
                  </a:lnTo>
                  <a:lnTo>
                    <a:pt x="629" y="984"/>
                  </a:lnTo>
                  <a:lnTo>
                    <a:pt x="625" y="991"/>
                  </a:lnTo>
                  <a:lnTo>
                    <a:pt x="624" y="998"/>
                  </a:lnTo>
                  <a:lnTo>
                    <a:pt x="624" y="1004"/>
                  </a:lnTo>
                  <a:lnTo>
                    <a:pt x="625" y="1010"/>
                  </a:lnTo>
                  <a:lnTo>
                    <a:pt x="629" y="1021"/>
                  </a:lnTo>
                  <a:lnTo>
                    <a:pt x="634" y="1033"/>
                  </a:lnTo>
                  <a:lnTo>
                    <a:pt x="629" y="1045"/>
                  </a:lnTo>
                  <a:lnTo>
                    <a:pt x="625" y="1057"/>
                  </a:lnTo>
                  <a:lnTo>
                    <a:pt x="632" y="1064"/>
                  </a:lnTo>
                  <a:lnTo>
                    <a:pt x="636" y="1073"/>
                  </a:lnTo>
                  <a:lnTo>
                    <a:pt x="639" y="1083"/>
                  </a:lnTo>
                  <a:lnTo>
                    <a:pt x="641" y="1095"/>
                  </a:lnTo>
                  <a:lnTo>
                    <a:pt x="639" y="1108"/>
                  </a:lnTo>
                  <a:lnTo>
                    <a:pt x="638" y="1120"/>
                  </a:lnTo>
                  <a:lnTo>
                    <a:pt x="635" y="1128"/>
                  </a:lnTo>
                  <a:lnTo>
                    <a:pt x="632" y="1135"/>
                  </a:lnTo>
                  <a:lnTo>
                    <a:pt x="628" y="1141"/>
                  </a:lnTo>
                  <a:lnTo>
                    <a:pt x="624" y="1147"/>
                  </a:lnTo>
                  <a:lnTo>
                    <a:pt x="619" y="1151"/>
                  </a:lnTo>
                  <a:lnTo>
                    <a:pt x="614" y="1154"/>
                  </a:lnTo>
                  <a:lnTo>
                    <a:pt x="602" y="1161"/>
                  </a:lnTo>
                  <a:lnTo>
                    <a:pt x="591" y="1168"/>
                  </a:lnTo>
                  <a:lnTo>
                    <a:pt x="586" y="1173"/>
                  </a:lnTo>
                  <a:lnTo>
                    <a:pt x="582" y="1178"/>
                  </a:lnTo>
                  <a:lnTo>
                    <a:pt x="578" y="1184"/>
                  </a:lnTo>
                  <a:lnTo>
                    <a:pt x="574" y="1193"/>
                  </a:lnTo>
                  <a:lnTo>
                    <a:pt x="572" y="1200"/>
                  </a:lnTo>
                  <a:lnTo>
                    <a:pt x="572" y="1207"/>
                  </a:lnTo>
                  <a:lnTo>
                    <a:pt x="574" y="1214"/>
                  </a:lnTo>
                  <a:lnTo>
                    <a:pt x="575" y="1221"/>
                  </a:lnTo>
                  <a:lnTo>
                    <a:pt x="576" y="1227"/>
                  </a:lnTo>
                  <a:lnTo>
                    <a:pt x="576" y="1234"/>
                  </a:lnTo>
                  <a:lnTo>
                    <a:pt x="576" y="1241"/>
                  </a:lnTo>
                  <a:lnTo>
                    <a:pt x="576" y="1248"/>
                  </a:lnTo>
                  <a:lnTo>
                    <a:pt x="568" y="1250"/>
                  </a:lnTo>
                  <a:lnTo>
                    <a:pt x="561" y="1254"/>
                  </a:lnTo>
                  <a:lnTo>
                    <a:pt x="555" y="1258"/>
                  </a:lnTo>
                  <a:lnTo>
                    <a:pt x="549" y="1263"/>
                  </a:lnTo>
                  <a:lnTo>
                    <a:pt x="554" y="1271"/>
                  </a:lnTo>
                  <a:lnTo>
                    <a:pt x="555" y="1282"/>
                  </a:lnTo>
                  <a:lnTo>
                    <a:pt x="551" y="1287"/>
                  </a:lnTo>
                  <a:lnTo>
                    <a:pt x="546" y="1290"/>
                  </a:lnTo>
                  <a:lnTo>
                    <a:pt x="544" y="1294"/>
                  </a:lnTo>
                  <a:lnTo>
                    <a:pt x="542" y="1298"/>
                  </a:lnTo>
                  <a:lnTo>
                    <a:pt x="539" y="1307"/>
                  </a:lnTo>
                  <a:lnTo>
                    <a:pt x="534" y="1318"/>
                  </a:lnTo>
                  <a:lnTo>
                    <a:pt x="525" y="1331"/>
                  </a:lnTo>
                  <a:lnTo>
                    <a:pt x="515" y="1341"/>
                  </a:lnTo>
                  <a:lnTo>
                    <a:pt x="504" y="1350"/>
                  </a:lnTo>
                  <a:lnTo>
                    <a:pt x="491" y="1355"/>
                  </a:lnTo>
                  <a:lnTo>
                    <a:pt x="461" y="1362"/>
                  </a:lnTo>
                  <a:lnTo>
                    <a:pt x="427" y="1370"/>
                  </a:lnTo>
                  <a:lnTo>
                    <a:pt x="417" y="1372"/>
                  </a:lnTo>
                  <a:lnTo>
                    <a:pt x="408" y="1374"/>
                  </a:lnTo>
                  <a:lnTo>
                    <a:pt x="404" y="1375"/>
                  </a:lnTo>
                  <a:lnTo>
                    <a:pt x="399" y="1375"/>
                  </a:lnTo>
                  <a:lnTo>
                    <a:pt x="394" y="1374"/>
                  </a:lnTo>
                  <a:lnTo>
                    <a:pt x="389" y="1371"/>
                  </a:lnTo>
                  <a:lnTo>
                    <a:pt x="388" y="1351"/>
                  </a:lnTo>
                  <a:lnTo>
                    <a:pt x="384" y="1330"/>
                  </a:lnTo>
                  <a:lnTo>
                    <a:pt x="371" y="1310"/>
                  </a:lnTo>
                  <a:lnTo>
                    <a:pt x="358" y="1291"/>
                  </a:lnTo>
                  <a:lnTo>
                    <a:pt x="354" y="1267"/>
                  </a:lnTo>
                  <a:lnTo>
                    <a:pt x="351" y="1241"/>
                  </a:lnTo>
                  <a:lnTo>
                    <a:pt x="351" y="1228"/>
                  </a:lnTo>
                  <a:lnTo>
                    <a:pt x="348" y="1217"/>
                  </a:lnTo>
                  <a:lnTo>
                    <a:pt x="347" y="1204"/>
                  </a:lnTo>
                  <a:lnTo>
                    <a:pt x="342" y="1194"/>
                  </a:lnTo>
                  <a:lnTo>
                    <a:pt x="332" y="1183"/>
                  </a:lnTo>
                  <a:lnTo>
                    <a:pt x="322" y="1173"/>
                  </a:lnTo>
                  <a:lnTo>
                    <a:pt x="319" y="1158"/>
                  </a:lnTo>
                  <a:lnTo>
                    <a:pt x="319" y="1147"/>
                  </a:lnTo>
                  <a:lnTo>
                    <a:pt x="322" y="1135"/>
                  </a:lnTo>
                  <a:lnTo>
                    <a:pt x="325" y="1124"/>
                  </a:lnTo>
                  <a:lnTo>
                    <a:pt x="335" y="1105"/>
                  </a:lnTo>
                  <a:lnTo>
                    <a:pt x="342" y="1088"/>
                  </a:lnTo>
                  <a:lnTo>
                    <a:pt x="344" y="1078"/>
                  </a:lnTo>
                  <a:lnTo>
                    <a:pt x="344" y="1065"/>
                  </a:lnTo>
                  <a:lnTo>
                    <a:pt x="341" y="1051"/>
                  </a:lnTo>
                  <a:lnTo>
                    <a:pt x="337" y="1037"/>
                  </a:lnTo>
                  <a:lnTo>
                    <a:pt x="328" y="1011"/>
                  </a:lnTo>
                  <a:lnTo>
                    <a:pt x="321" y="994"/>
                  </a:lnTo>
                  <a:lnTo>
                    <a:pt x="307" y="980"/>
                  </a:lnTo>
                  <a:lnTo>
                    <a:pt x="294" y="967"/>
                  </a:lnTo>
                  <a:lnTo>
                    <a:pt x="291" y="960"/>
                  </a:lnTo>
                  <a:lnTo>
                    <a:pt x="289" y="953"/>
                  </a:lnTo>
                  <a:lnTo>
                    <a:pt x="289" y="944"/>
                  </a:lnTo>
                  <a:lnTo>
                    <a:pt x="289" y="937"/>
                  </a:lnTo>
                  <a:lnTo>
                    <a:pt x="292" y="921"/>
                  </a:lnTo>
                  <a:lnTo>
                    <a:pt x="295" y="907"/>
                  </a:lnTo>
                  <a:lnTo>
                    <a:pt x="297" y="901"/>
                  </a:lnTo>
                  <a:lnTo>
                    <a:pt x="295" y="896"/>
                  </a:lnTo>
                  <a:lnTo>
                    <a:pt x="294" y="890"/>
                  </a:lnTo>
                  <a:lnTo>
                    <a:pt x="291" y="886"/>
                  </a:lnTo>
                  <a:lnTo>
                    <a:pt x="285" y="881"/>
                  </a:lnTo>
                  <a:lnTo>
                    <a:pt x="278" y="880"/>
                  </a:lnTo>
                  <a:lnTo>
                    <a:pt x="268" y="877"/>
                  </a:lnTo>
                  <a:lnTo>
                    <a:pt x="254" y="877"/>
                  </a:lnTo>
                  <a:lnTo>
                    <a:pt x="254" y="871"/>
                  </a:lnTo>
                  <a:lnTo>
                    <a:pt x="252" y="866"/>
                  </a:lnTo>
                  <a:lnTo>
                    <a:pt x="241" y="863"/>
                  </a:lnTo>
                  <a:lnTo>
                    <a:pt x="231" y="861"/>
                  </a:lnTo>
                  <a:lnTo>
                    <a:pt x="221" y="861"/>
                  </a:lnTo>
                  <a:lnTo>
                    <a:pt x="214" y="863"/>
                  </a:lnTo>
                  <a:lnTo>
                    <a:pt x="195" y="868"/>
                  </a:lnTo>
                  <a:lnTo>
                    <a:pt x="175" y="876"/>
                  </a:lnTo>
                  <a:lnTo>
                    <a:pt x="162" y="876"/>
                  </a:lnTo>
                  <a:lnTo>
                    <a:pt x="150" y="874"/>
                  </a:lnTo>
                  <a:lnTo>
                    <a:pt x="138" y="873"/>
                  </a:lnTo>
                  <a:lnTo>
                    <a:pt x="125" y="873"/>
                  </a:lnTo>
                  <a:lnTo>
                    <a:pt x="121" y="876"/>
                  </a:lnTo>
                  <a:lnTo>
                    <a:pt x="117" y="878"/>
                  </a:lnTo>
                  <a:lnTo>
                    <a:pt x="111" y="880"/>
                  </a:lnTo>
                  <a:lnTo>
                    <a:pt x="102" y="881"/>
                  </a:lnTo>
                  <a:lnTo>
                    <a:pt x="90" y="870"/>
                  </a:lnTo>
                  <a:lnTo>
                    <a:pt x="77" y="860"/>
                  </a:lnTo>
                  <a:lnTo>
                    <a:pt x="64" y="848"/>
                  </a:lnTo>
                  <a:lnTo>
                    <a:pt x="51" y="837"/>
                  </a:lnTo>
                  <a:lnTo>
                    <a:pt x="48" y="827"/>
                  </a:lnTo>
                  <a:lnTo>
                    <a:pt x="44" y="817"/>
                  </a:lnTo>
                  <a:lnTo>
                    <a:pt x="37" y="810"/>
                  </a:lnTo>
                  <a:lnTo>
                    <a:pt x="25" y="801"/>
                  </a:lnTo>
                  <a:lnTo>
                    <a:pt x="14" y="793"/>
                  </a:lnTo>
                  <a:lnTo>
                    <a:pt x="8" y="784"/>
                  </a:lnTo>
                  <a:lnTo>
                    <a:pt x="8" y="774"/>
                  </a:lnTo>
                  <a:lnTo>
                    <a:pt x="10" y="763"/>
                  </a:lnTo>
                  <a:lnTo>
                    <a:pt x="5" y="759"/>
                  </a:lnTo>
                  <a:lnTo>
                    <a:pt x="1" y="756"/>
                  </a:lnTo>
                  <a:lnTo>
                    <a:pt x="0" y="750"/>
                  </a:lnTo>
                  <a:lnTo>
                    <a:pt x="1" y="744"/>
                  </a:lnTo>
                  <a:lnTo>
                    <a:pt x="2" y="740"/>
                  </a:lnTo>
                  <a:lnTo>
                    <a:pt x="5" y="734"/>
                  </a:lnTo>
                  <a:lnTo>
                    <a:pt x="11" y="726"/>
                  </a:lnTo>
                  <a:lnTo>
                    <a:pt x="15" y="717"/>
                  </a:lnTo>
                  <a:lnTo>
                    <a:pt x="17" y="709"/>
                  </a:lnTo>
                  <a:lnTo>
                    <a:pt x="17" y="700"/>
                  </a:lnTo>
                  <a:lnTo>
                    <a:pt x="15" y="693"/>
                  </a:lnTo>
                  <a:lnTo>
                    <a:pt x="14" y="687"/>
                  </a:lnTo>
                  <a:lnTo>
                    <a:pt x="8" y="676"/>
                  </a:lnTo>
                  <a:lnTo>
                    <a:pt x="5" y="663"/>
                  </a:lnTo>
                  <a:lnTo>
                    <a:pt x="14" y="644"/>
                  </a:lnTo>
                  <a:lnTo>
                    <a:pt x="24" y="624"/>
                  </a:lnTo>
                  <a:lnTo>
                    <a:pt x="30" y="614"/>
                  </a:lnTo>
                  <a:lnTo>
                    <a:pt x="35" y="606"/>
                  </a:lnTo>
                  <a:lnTo>
                    <a:pt x="42" y="597"/>
                  </a:lnTo>
                  <a:lnTo>
                    <a:pt x="51" y="591"/>
                  </a:lnTo>
                  <a:lnTo>
                    <a:pt x="60" y="584"/>
                  </a:lnTo>
                  <a:lnTo>
                    <a:pt x="70" y="579"/>
                  </a:lnTo>
                  <a:lnTo>
                    <a:pt x="80" y="573"/>
                  </a:lnTo>
                  <a:lnTo>
                    <a:pt x="87" y="564"/>
                  </a:lnTo>
                  <a:lnTo>
                    <a:pt x="88" y="549"/>
                  </a:lnTo>
                  <a:lnTo>
                    <a:pt x="90" y="534"/>
                  </a:lnTo>
                  <a:lnTo>
                    <a:pt x="92" y="529"/>
                  </a:lnTo>
                  <a:lnTo>
                    <a:pt x="97" y="524"/>
                  </a:lnTo>
                  <a:lnTo>
                    <a:pt x="100" y="520"/>
                  </a:lnTo>
                  <a:lnTo>
                    <a:pt x="104" y="517"/>
                  </a:lnTo>
                  <a:lnTo>
                    <a:pt x="112" y="513"/>
                  </a:lnTo>
                  <a:lnTo>
                    <a:pt x="121" y="509"/>
                  </a:lnTo>
                  <a:lnTo>
                    <a:pt x="124" y="506"/>
                  </a:lnTo>
                  <a:lnTo>
                    <a:pt x="128" y="503"/>
                  </a:lnTo>
                  <a:lnTo>
                    <a:pt x="131" y="499"/>
                  </a:lnTo>
                  <a:lnTo>
                    <a:pt x="132" y="494"/>
                  </a:lnTo>
                  <a:lnTo>
                    <a:pt x="134" y="489"/>
                  </a:lnTo>
                  <a:lnTo>
                    <a:pt x="135" y="483"/>
                  </a:lnTo>
                  <a:lnTo>
                    <a:pt x="134" y="474"/>
                  </a:lnTo>
                  <a:lnTo>
                    <a:pt x="132" y="464"/>
                  </a:lnTo>
                  <a:lnTo>
                    <a:pt x="118" y="466"/>
                  </a:lnTo>
                  <a:lnTo>
                    <a:pt x="104" y="466"/>
                  </a:lnTo>
                  <a:lnTo>
                    <a:pt x="102" y="449"/>
                  </a:lnTo>
                  <a:lnTo>
                    <a:pt x="105" y="432"/>
                  </a:lnTo>
                  <a:lnTo>
                    <a:pt x="107" y="423"/>
                  </a:lnTo>
                  <a:lnTo>
                    <a:pt x="110" y="416"/>
                  </a:lnTo>
                  <a:lnTo>
                    <a:pt x="114" y="410"/>
                  </a:lnTo>
                  <a:lnTo>
                    <a:pt x="118" y="404"/>
                  </a:lnTo>
                  <a:lnTo>
                    <a:pt x="115" y="402"/>
                  </a:lnTo>
                  <a:lnTo>
                    <a:pt x="112" y="399"/>
                  </a:lnTo>
                  <a:lnTo>
                    <a:pt x="111" y="394"/>
                  </a:lnTo>
                  <a:lnTo>
                    <a:pt x="110" y="389"/>
                  </a:lnTo>
                  <a:lnTo>
                    <a:pt x="128" y="386"/>
                  </a:lnTo>
                  <a:lnTo>
                    <a:pt x="151" y="384"/>
                  </a:lnTo>
                  <a:lnTo>
                    <a:pt x="161" y="384"/>
                  </a:lnTo>
                  <a:lnTo>
                    <a:pt x="172" y="383"/>
                  </a:lnTo>
                  <a:lnTo>
                    <a:pt x="181" y="382"/>
                  </a:lnTo>
                  <a:lnTo>
                    <a:pt x="190" y="379"/>
                  </a:lnTo>
                  <a:lnTo>
                    <a:pt x="191" y="369"/>
                  </a:lnTo>
                  <a:lnTo>
                    <a:pt x="190" y="359"/>
                  </a:lnTo>
                  <a:lnTo>
                    <a:pt x="188" y="352"/>
                  </a:lnTo>
                  <a:lnTo>
                    <a:pt x="184" y="344"/>
                  </a:lnTo>
                  <a:lnTo>
                    <a:pt x="180" y="339"/>
                  </a:lnTo>
                  <a:lnTo>
                    <a:pt x="172" y="334"/>
                  </a:lnTo>
                  <a:lnTo>
                    <a:pt x="165" y="330"/>
                  </a:lnTo>
                  <a:lnTo>
                    <a:pt x="158" y="329"/>
                  </a:lnTo>
                  <a:lnTo>
                    <a:pt x="158" y="324"/>
                  </a:lnTo>
                  <a:lnTo>
                    <a:pt x="158" y="322"/>
                  </a:lnTo>
                  <a:lnTo>
                    <a:pt x="160" y="322"/>
                  </a:lnTo>
                  <a:lnTo>
                    <a:pt x="161" y="322"/>
                  </a:lnTo>
                  <a:lnTo>
                    <a:pt x="167" y="320"/>
                  </a:lnTo>
                  <a:lnTo>
                    <a:pt x="172" y="320"/>
                  </a:lnTo>
                  <a:lnTo>
                    <a:pt x="178" y="322"/>
                  </a:lnTo>
                  <a:lnTo>
                    <a:pt x="184" y="323"/>
                  </a:lnTo>
                  <a:lnTo>
                    <a:pt x="184" y="316"/>
                  </a:lnTo>
                  <a:lnTo>
                    <a:pt x="184" y="310"/>
                  </a:lnTo>
                  <a:lnTo>
                    <a:pt x="197" y="312"/>
                  </a:lnTo>
                  <a:lnTo>
                    <a:pt x="204" y="310"/>
                  </a:lnTo>
                  <a:lnTo>
                    <a:pt x="210" y="309"/>
                  </a:lnTo>
                  <a:lnTo>
                    <a:pt x="214" y="306"/>
                  </a:lnTo>
                  <a:lnTo>
                    <a:pt x="221" y="297"/>
                  </a:lnTo>
                  <a:lnTo>
                    <a:pt x="232" y="287"/>
                  </a:lnTo>
                  <a:lnTo>
                    <a:pt x="244" y="285"/>
                  </a:lnTo>
                  <a:lnTo>
                    <a:pt x="255" y="280"/>
                  </a:lnTo>
                  <a:lnTo>
                    <a:pt x="264" y="269"/>
                  </a:lnTo>
                  <a:lnTo>
                    <a:pt x="272" y="257"/>
                  </a:lnTo>
                  <a:lnTo>
                    <a:pt x="282" y="256"/>
                  </a:lnTo>
                  <a:lnTo>
                    <a:pt x="292" y="255"/>
                  </a:lnTo>
                  <a:lnTo>
                    <a:pt x="289" y="247"/>
                  </a:lnTo>
                  <a:lnTo>
                    <a:pt x="287" y="240"/>
                  </a:lnTo>
                  <a:lnTo>
                    <a:pt x="285" y="232"/>
                  </a:lnTo>
                  <a:lnTo>
                    <a:pt x="287" y="223"/>
                  </a:lnTo>
                  <a:lnTo>
                    <a:pt x="298" y="223"/>
                  </a:lnTo>
                  <a:lnTo>
                    <a:pt x="308" y="225"/>
                  </a:lnTo>
                  <a:lnTo>
                    <a:pt x="311" y="226"/>
                  </a:lnTo>
                  <a:lnTo>
                    <a:pt x="312" y="227"/>
                  </a:lnTo>
                  <a:lnTo>
                    <a:pt x="312" y="229"/>
                  </a:lnTo>
                  <a:lnTo>
                    <a:pt x="312" y="230"/>
                  </a:lnTo>
                  <a:lnTo>
                    <a:pt x="307" y="233"/>
                  </a:lnTo>
                  <a:lnTo>
                    <a:pt x="301" y="237"/>
                  </a:lnTo>
                  <a:lnTo>
                    <a:pt x="302" y="243"/>
                  </a:lnTo>
                  <a:lnTo>
                    <a:pt x="302" y="249"/>
                  </a:lnTo>
                  <a:lnTo>
                    <a:pt x="305" y="253"/>
                  </a:lnTo>
                  <a:lnTo>
                    <a:pt x="307" y="256"/>
                  </a:lnTo>
                  <a:lnTo>
                    <a:pt x="308" y="256"/>
                  </a:lnTo>
                  <a:lnTo>
                    <a:pt x="318" y="253"/>
                  </a:lnTo>
                  <a:lnTo>
                    <a:pt x="328" y="250"/>
                  </a:lnTo>
                  <a:lnTo>
                    <a:pt x="334" y="256"/>
                  </a:lnTo>
                  <a:lnTo>
                    <a:pt x="339" y="260"/>
                  </a:lnTo>
                  <a:lnTo>
                    <a:pt x="354" y="253"/>
                  </a:lnTo>
                  <a:lnTo>
                    <a:pt x="367" y="247"/>
                  </a:lnTo>
                  <a:lnTo>
                    <a:pt x="382" y="247"/>
                  </a:lnTo>
                  <a:lnTo>
                    <a:pt x="399" y="245"/>
                  </a:lnTo>
                  <a:lnTo>
                    <a:pt x="405" y="230"/>
                  </a:lnTo>
                  <a:lnTo>
                    <a:pt x="412" y="216"/>
                  </a:lnTo>
                  <a:lnTo>
                    <a:pt x="419" y="215"/>
                  </a:lnTo>
                  <a:lnTo>
                    <a:pt x="425" y="216"/>
                  </a:lnTo>
                  <a:lnTo>
                    <a:pt x="431" y="219"/>
                  </a:lnTo>
                  <a:lnTo>
                    <a:pt x="435" y="220"/>
                  </a:lnTo>
                  <a:lnTo>
                    <a:pt x="437" y="217"/>
                  </a:lnTo>
                  <a:lnTo>
                    <a:pt x="439" y="215"/>
                  </a:lnTo>
                  <a:lnTo>
                    <a:pt x="434" y="207"/>
                  </a:lnTo>
                  <a:lnTo>
                    <a:pt x="429" y="202"/>
                  </a:lnTo>
                  <a:lnTo>
                    <a:pt x="429" y="197"/>
                  </a:lnTo>
                  <a:lnTo>
                    <a:pt x="429" y="192"/>
                  </a:lnTo>
                  <a:lnTo>
                    <a:pt x="444" y="195"/>
                  </a:lnTo>
                  <a:lnTo>
                    <a:pt x="458" y="195"/>
                  </a:lnTo>
                  <a:lnTo>
                    <a:pt x="465" y="195"/>
                  </a:lnTo>
                  <a:lnTo>
                    <a:pt x="471" y="192"/>
                  </a:lnTo>
                  <a:lnTo>
                    <a:pt x="475" y="189"/>
                  </a:lnTo>
                  <a:lnTo>
                    <a:pt x="479" y="183"/>
                  </a:lnTo>
                  <a:lnTo>
                    <a:pt x="471" y="182"/>
                  </a:lnTo>
                  <a:lnTo>
                    <a:pt x="462" y="180"/>
                  </a:lnTo>
                  <a:lnTo>
                    <a:pt x="452" y="182"/>
                  </a:lnTo>
                  <a:lnTo>
                    <a:pt x="444" y="182"/>
                  </a:lnTo>
                  <a:lnTo>
                    <a:pt x="434" y="182"/>
                  </a:lnTo>
                  <a:lnTo>
                    <a:pt x="424" y="182"/>
                  </a:lnTo>
                  <a:lnTo>
                    <a:pt x="415" y="180"/>
                  </a:lnTo>
                  <a:lnTo>
                    <a:pt x="407" y="176"/>
                  </a:lnTo>
                  <a:lnTo>
                    <a:pt x="407" y="175"/>
                  </a:lnTo>
                  <a:lnTo>
                    <a:pt x="407" y="173"/>
                  </a:lnTo>
                  <a:lnTo>
                    <a:pt x="407" y="165"/>
                  </a:lnTo>
                  <a:lnTo>
                    <a:pt x="405" y="155"/>
                  </a:lnTo>
                  <a:lnTo>
                    <a:pt x="421" y="145"/>
                  </a:lnTo>
                  <a:lnTo>
                    <a:pt x="435" y="133"/>
                  </a:lnTo>
                  <a:lnTo>
                    <a:pt x="434" y="127"/>
                  </a:lnTo>
                  <a:lnTo>
                    <a:pt x="434" y="125"/>
                  </a:lnTo>
                  <a:lnTo>
                    <a:pt x="431" y="122"/>
                  </a:lnTo>
                  <a:lnTo>
                    <a:pt x="429" y="119"/>
                  </a:lnTo>
                  <a:lnTo>
                    <a:pt x="428" y="119"/>
                  </a:lnTo>
                  <a:lnTo>
                    <a:pt x="419" y="120"/>
                  </a:lnTo>
                  <a:lnTo>
                    <a:pt x="411" y="123"/>
                  </a:lnTo>
                  <a:lnTo>
                    <a:pt x="402" y="127"/>
                  </a:lnTo>
                  <a:lnTo>
                    <a:pt x="395" y="133"/>
                  </a:lnTo>
                  <a:lnTo>
                    <a:pt x="381" y="146"/>
                  </a:lnTo>
                  <a:lnTo>
                    <a:pt x="369" y="156"/>
                  </a:lnTo>
                  <a:lnTo>
                    <a:pt x="369" y="166"/>
                  </a:lnTo>
                  <a:lnTo>
                    <a:pt x="371" y="175"/>
                  </a:lnTo>
                  <a:lnTo>
                    <a:pt x="372" y="179"/>
                  </a:lnTo>
                  <a:lnTo>
                    <a:pt x="377" y="182"/>
                  </a:lnTo>
                  <a:lnTo>
                    <a:pt x="381" y="185"/>
                  </a:lnTo>
                  <a:lnTo>
                    <a:pt x="385" y="186"/>
                  </a:lnTo>
                  <a:lnTo>
                    <a:pt x="384" y="189"/>
                  </a:lnTo>
                  <a:lnTo>
                    <a:pt x="384" y="192"/>
                  </a:lnTo>
                  <a:lnTo>
                    <a:pt x="372" y="196"/>
                  </a:lnTo>
                  <a:lnTo>
                    <a:pt x="362" y="202"/>
                  </a:lnTo>
                  <a:lnTo>
                    <a:pt x="365" y="209"/>
                  </a:lnTo>
                  <a:lnTo>
                    <a:pt x="364" y="216"/>
                  </a:lnTo>
                  <a:lnTo>
                    <a:pt x="361" y="223"/>
                  </a:lnTo>
                  <a:lnTo>
                    <a:pt x="357" y="229"/>
                  </a:lnTo>
                  <a:lnTo>
                    <a:pt x="349" y="230"/>
                  </a:lnTo>
                  <a:lnTo>
                    <a:pt x="342" y="232"/>
                  </a:lnTo>
                  <a:lnTo>
                    <a:pt x="342" y="236"/>
                  </a:lnTo>
                  <a:lnTo>
                    <a:pt x="341" y="237"/>
                  </a:lnTo>
                  <a:lnTo>
                    <a:pt x="341" y="240"/>
                  </a:lnTo>
                  <a:lnTo>
                    <a:pt x="338" y="242"/>
                  </a:lnTo>
                  <a:lnTo>
                    <a:pt x="334" y="237"/>
                  </a:lnTo>
                  <a:lnTo>
                    <a:pt x="331" y="233"/>
                  </a:lnTo>
                  <a:lnTo>
                    <a:pt x="327" y="227"/>
                  </a:lnTo>
                  <a:lnTo>
                    <a:pt x="324" y="220"/>
                  </a:lnTo>
                  <a:lnTo>
                    <a:pt x="321" y="206"/>
                  </a:lnTo>
                  <a:lnTo>
                    <a:pt x="319" y="192"/>
                  </a:lnTo>
                  <a:lnTo>
                    <a:pt x="311" y="193"/>
                  </a:lnTo>
                  <a:lnTo>
                    <a:pt x="304" y="195"/>
                  </a:lnTo>
                  <a:lnTo>
                    <a:pt x="299" y="197"/>
                  </a:lnTo>
                  <a:lnTo>
                    <a:pt x="294" y="200"/>
                  </a:lnTo>
                  <a:lnTo>
                    <a:pt x="289" y="203"/>
                  </a:lnTo>
                  <a:lnTo>
                    <a:pt x="285" y="205"/>
                  </a:lnTo>
                  <a:lnTo>
                    <a:pt x="278" y="207"/>
                  </a:lnTo>
                  <a:lnTo>
                    <a:pt x="271" y="207"/>
                  </a:lnTo>
                  <a:lnTo>
                    <a:pt x="271" y="206"/>
                  </a:lnTo>
                  <a:lnTo>
                    <a:pt x="271" y="205"/>
                  </a:lnTo>
                  <a:lnTo>
                    <a:pt x="267" y="197"/>
                  </a:lnTo>
                  <a:lnTo>
                    <a:pt x="262" y="186"/>
                  </a:lnTo>
                  <a:lnTo>
                    <a:pt x="259" y="175"/>
                  </a:lnTo>
                  <a:lnTo>
                    <a:pt x="258" y="166"/>
                  </a:lnTo>
                  <a:lnTo>
                    <a:pt x="271" y="160"/>
                  </a:lnTo>
                  <a:lnTo>
                    <a:pt x="287" y="153"/>
                  </a:lnTo>
                  <a:lnTo>
                    <a:pt x="301" y="147"/>
                  </a:lnTo>
                  <a:lnTo>
                    <a:pt x="314" y="139"/>
                  </a:lnTo>
                  <a:lnTo>
                    <a:pt x="325" y="123"/>
                  </a:lnTo>
                  <a:lnTo>
                    <a:pt x="344" y="97"/>
                  </a:lnTo>
                  <a:lnTo>
                    <a:pt x="354" y="87"/>
                  </a:lnTo>
                  <a:lnTo>
                    <a:pt x="364" y="79"/>
                  </a:lnTo>
                  <a:lnTo>
                    <a:pt x="368" y="77"/>
                  </a:lnTo>
                  <a:lnTo>
                    <a:pt x="371" y="77"/>
                  </a:lnTo>
                  <a:lnTo>
                    <a:pt x="374" y="79"/>
                  </a:lnTo>
                  <a:lnTo>
                    <a:pt x="377" y="83"/>
                  </a:lnTo>
                  <a:lnTo>
                    <a:pt x="387" y="76"/>
                  </a:lnTo>
                  <a:lnTo>
                    <a:pt x="398" y="72"/>
                  </a:lnTo>
                  <a:lnTo>
                    <a:pt x="409" y="69"/>
                  </a:lnTo>
                  <a:lnTo>
                    <a:pt x="419" y="67"/>
                  </a:lnTo>
                  <a:lnTo>
                    <a:pt x="442" y="67"/>
                  </a:lnTo>
                  <a:lnTo>
                    <a:pt x="467" y="70"/>
                  </a:lnTo>
                  <a:lnTo>
                    <a:pt x="467" y="75"/>
                  </a:lnTo>
                  <a:lnTo>
                    <a:pt x="465" y="79"/>
                  </a:lnTo>
                  <a:lnTo>
                    <a:pt x="481" y="79"/>
                  </a:lnTo>
                  <a:lnTo>
                    <a:pt x="495" y="80"/>
                  </a:lnTo>
                  <a:lnTo>
                    <a:pt x="509" y="82"/>
                  </a:lnTo>
                  <a:lnTo>
                    <a:pt x="524" y="86"/>
                  </a:lnTo>
                  <a:lnTo>
                    <a:pt x="536" y="90"/>
                  </a:lnTo>
                  <a:lnTo>
                    <a:pt x="549" y="96"/>
                  </a:lnTo>
                  <a:lnTo>
                    <a:pt x="559" y="103"/>
                  </a:lnTo>
                  <a:lnTo>
                    <a:pt x="566" y="113"/>
                  </a:lnTo>
                  <a:lnTo>
                    <a:pt x="565" y="115"/>
                  </a:lnTo>
                  <a:lnTo>
                    <a:pt x="562" y="116"/>
                  </a:lnTo>
                  <a:lnTo>
                    <a:pt x="554" y="117"/>
                  </a:lnTo>
                  <a:lnTo>
                    <a:pt x="545" y="117"/>
                  </a:lnTo>
                  <a:lnTo>
                    <a:pt x="536" y="117"/>
                  </a:lnTo>
                  <a:lnTo>
                    <a:pt x="528" y="115"/>
                  </a:lnTo>
                  <a:lnTo>
                    <a:pt x="509" y="109"/>
                  </a:lnTo>
                  <a:lnTo>
                    <a:pt x="494" y="106"/>
                  </a:lnTo>
                  <a:lnTo>
                    <a:pt x="494" y="107"/>
                  </a:lnTo>
                  <a:lnTo>
                    <a:pt x="504" y="119"/>
                  </a:lnTo>
                  <a:lnTo>
                    <a:pt x="514" y="130"/>
                  </a:lnTo>
                  <a:lnTo>
                    <a:pt x="519" y="135"/>
                  </a:lnTo>
                  <a:lnTo>
                    <a:pt x="525" y="139"/>
                  </a:lnTo>
                  <a:lnTo>
                    <a:pt x="534" y="143"/>
                  </a:lnTo>
                  <a:lnTo>
                    <a:pt x="542" y="145"/>
                  </a:lnTo>
                  <a:lnTo>
                    <a:pt x="538" y="137"/>
                  </a:lnTo>
                  <a:lnTo>
                    <a:pt x="535" y="129"/>
                  </a:lnTo>
                  <a:lnTo>
                    <a:pt x="536" y="127"/>
                  </a:lnTo>
                  <a:lnTo>
                    <a:pt x="538" y="126"/>
                  </a:lnTo>
                  <a:lnTo>
                    <a:pt x="549" y="132"/>
                  </a:lnTo>
                  <a:lnTo>
                    <a:pt x="562" y="135"/>
                  </a:lnTo>
                  <a:lnTo>
                    <a:pt x="562" y="133"/>
                  </a:lnTo>
                  <a:lnTo>
                    <a:pt x="562" y="130"/>
                  </a:lnTo>
                  <a:lnTo>
                    <a:pt x="559" y="129"/>
                  </a:lnTo>
                  <a:lnTo>
                    <a:pt x="558" y="125"/>
                  </a:lnTo>
                  <a:lnTo>
                    <a:pt x="571" y="117"/>
                  </a:lnTo>
                  <a:lnTo>
                    <a:pt x="586" y="112"/>
                  </a:lnTo>
                  <a:lnTo>
                    <a:pt x="585" y="99"/>
                  </a:lnTo>
                  <a:lnTo>
                    <a:pt x="584" y="87"/>
                  </a:lnTo>
                  <a:lnTo>
                    <a:pt x="596" y="90"/>
                  </a:lnTo>
                  <a:lnTo>
                    <a:pt x="606" y="93"/>
                  </a:lnTo>
                  <a:lnTo>
                    <a:pt x="608" y="95"/>
                  </a:lnTo>
                  <a:lnTo>
                    <a:pt x="608" y="96"/>
                  </a:lnTo>
                  <a:lnTo>
                    <a:pt x="608" y="97"/>
                  </a:lnTo>
                  <a:lnTo>
                    <a:pt x="606" y="99"/>
                  </a:lnTo>
                  <a:lnTo>
                    <a:pt x="604" y="100"/>
                  </a:lnTo>
                  <a:lnTo>
                    <a:pt x="599" y="100"/>
                  </a:lnTo>
                  <a:lnTo>
                    <a:pt x="599" y="106"/>
                  </a:lnTo>
                  <a:lnTo>
                    <a:pt x="599" y="110"/>
                  </a:lnTo>
                  <a:lnTo>
                    <a:pt x="608" y="109"/>
                  </a:lnTo>
                  <a:lnTo>
                    <a:pt x="616" y="106"/>
                  </a:lnTo>
                  <a:lnTo>
                    <a:pt x="624" y="103"/>
                  </a:lnTo>
                  <a:lnTo>
                    <a:pt x="629" y="99"/>
                  </a:lnTo>
                  <a:lnTo>
                    <a:pt x="636" y="95"/>
                  </a:lnTo>
                  <a:lnTo>
                    <a:pt x="645" y="92"/>
                  </a:lnTo>
                  <a:lnTo>
                    <a:pt x="654" y="89"/>
                  </a:lnTo>
                  <a:lnTo>
                    <a:pt x="665" y="87"/>
                  </a:lnTo>
                  <a:lnTo>
                    <a:pt x="665" y="92"/>
                  </a:lnTo>
                  <a:lnTo>
                    <a:pt x="665" y="95"/>
                  </a:lnTo>
                  <a:lnTo>
                    <a:pt x="679" y="95"/>
                  </a:lnTo>
                  <a:lnTo>
                    <a:pt x="694" y="92"/>
                  </a:lnTo>
                  <a:lnTo>
                    <a:pt x="708" y="89"/>
                  </a:lnTo>
                  <a:lnTo>
                    <a:pt x="719" y="85"/>
                  </a:lnTo>
                  <a:lnTo>
                    <a:pt x="718" y="83"/>
                  </a:lnTo>
                  <a:lnTo>
                    <a:pt x="716" y="80"/>
                  </a:lnTo>
                  <a:lnTo>
                    <a:pt x="706" y="79"/>
                  </a:lnTo>
                  <a:lnTo>
                    <a:pt x="698" y="76"/>
                  </a:lnTo>
                  <a:lnTo>
                    <a:pt x="696" y="70"/>
                  </a:lnTo>
                  <a:lnTo>
                    <a:pt x="696" y="66"/>
                  </a:lnTo>
                  <a:lnTo>
                    <a:pt x="718" y="72"/>
                  </a:lnTo>
                  <a:lnTo>
                    <a:pt x="741" y="79"/>
                  </a:lnTo>
                  <a:lnTo>
                    <a:pt x="763" y="87"/>
                  </a:lnTo>
                  <a:lnTo>
                    <a:pt x="786" y="93"/>
                  </a:lnTo>
                  <a:lnTo>
                    <a:pt x="789" y="92"/>
                  </a:lnTo>
                  <a:lnTo>
                    <a:pt x="791" y="89"/>
                  </a:lnTo>
                  <a:lnTo>
                    <a:pt x="773" y="79"/>
                  </a:lnTo>
                  <a:lnTo>
                    <a:pt x="759" y="70"/>
                  </a:lnTo>
                  <a:lnTo>
                    <a:pt x="759" y="62"/>
                  </a:lnTo>
                  <a:lnTo>
                    <a:pt x="761" y="55"/>
                  </a:lnTo>
                  <a:lnTo>
                    <a:pt x="763" y="49"/>
                  </a:lnTo>
                  <a:lnTo>
                    <a:pt x="765" y="45"/>
                  </a:lnTo>
                  <a:lnTo>
                    <a:pt x="768" y="43"/>
                  </a:lnTo>
                  <a:lnTo>
                    <a:pt x="771" y="40"/>
                  </a:lnTo>
                  <a:lnTo>
                    <a:pt x="782" y="45"/>
                  </a:lnTo>
                  <a:lnTo>
                    <a:pt x="795" y="48"/>
                  </a:lnTo>
                  <a:lnTo>
                    <a:pt x="796" y="56"/>
                  </a:lnTo>
                  <a:lnTo>
                    <a:pt x="799" y="63"/>
                  </a:lnTo>
                  <a:lnTo>
                    <a:pt x="803" y="69"/>
                  </a:lnTo>
                  <a:lnTo>
                    <a:pt x="809" y="75"/>
                  </a:lnTo>
                  <a:lnTo>
                    <a:pt x="815" y="80"/>
                  </a:lnTo>
                  <a:lnTo>
                    <a:pt x="819" y="86"/>
                  </a:lnTo>
                  <a:lnTo>
                    <a:pt x="823" y="92"/>
                  </a:lnTo>
                  <a:lnTo>
                    <a:pt x="826" y="97"/>
                  </a:lnTo>
                  <a:lnTo>
                    <a:pt x="821" y="103"/>
                  </a:lnTo>
                  <a:lnTo>
                    <a:pt x="815" y="110"/>
                  </a:lnTo>
                  <a:lnTo>
                    <a:pt x="818" y="113"/>
                  </a:lnTo>
                  <a:lnTo>
                    <a:pt x="821" y="117"/>
                  </a:lnTo>
                  <a:lnTo>
                    <a:pt x="825" y="117"/>
                  </a:lnTo>
                  <a:lnTo>
                    <a:pt x="829" y="117"/>
                  </a:lnTo>
                  <a:lnTo>
                    <a:pt x="835" y="112"/>
                  </a:lnTo>
                  <a:lnTo>
                    <a:pt x="839" y="107"/>
                  </a:lnTo>
                  <a:lnTo>
                    <a:pt x="839" y="97"/>
                  </a:lnTo>
                  <a:lnTo>
                    <a:pt x="835" y="90"/>
                  </a:lnTo>
                  <a:lnTo>
                    <a:pt x="835" y="89"/>
                  </a:lnTo>
                  <a:lnTo>
                    <a:pt x="846" y="90"/>
                  </a:lnTo>
                  <a:lnTo>
                    <a:pt x="855" y="92"/>
                  </a:lnTo>
                  <a:lnTo>
                    <a:pt x="856" y="96"/>
                  </a:lnTo>
                  <a:lnTo>
                    <a:pt x="856" y="97"/>
                  </a:lnTo>
                  <a:lnTo>
                    <a:pt x="859" y="97"/>
                  </a:lnTo>
                  <a:lnTo>
                    <a:pt x="863" y="97"/>
                  </a:lnTo>
                  <a:lnTo>
                    <a:pt x="862" y="96"/>
                  </a:lnTo>
                  <a:lnTo>
                    <a:pt x="861" y="95"/>
                  </a:lnTo>
                  <a:lnTo>
                    <a:pt x="858" y="90"/>
                  </a:lnTo>
                  <a:lnTo>
                    <a:pt x="855" y="86"/>
                  </a:lnTo>
                  <a:lnTo>
                    <a:pt x="842" y="86"/>
                  </a:lnTo>
                  <a:lnTo>
                    <a:pt x="829" y="86"/>
                  </a:lnTo>
                  <a:lnTo>
                    <a:pt x="819" y="72"/>
                  </a:lnTo>
                  <a:lnTo>
                    <a:pt x="809" y="59"/>
                  </a:lnTo>
                  <a:lnTo>
                    <a:pt x="811" y="53"/>
                  </a:lnTo>
                  <a:lnTo>
                    <a:pt x="812" y="50"/>
                  </a:lnTo>
                  <a:lnTo>
                    <a:pt x="819" y="56"/>
                  </a:lnTo>
                  <a:lnTo>
                    <a:pt x="826" y="62"/>
                  </a:lnTo>
                  <a:lnTo>
                    <a:pt x="831" y="63"/>
                  </a:lnTo>
                  <a:lnTo>
                    <a:pt x="836" y="65"/>
                  </a:lnTo>
                  <a:lnTo>
                    <a:pt x="842" y="65"/>
                  </a:lnTo>
                  <a:lnTo>
                    <a:pt x="848" y="63"/>
                  </a:lnTo>
                  <a:lnTo>
                    <a:pt x="839" y="60"/>
                  </a:lnTo>
                  <a:lnTo>
                    <a:pt x="832" y="58"/>
                  </a:lnTo>
                  <a:lnTo>
                    <a:pt x="832" y="52"/>
                  </a:lnTo>
                  <a:lnTo>
                    <a:pt x="832" y="46"/>
                  </a:lnTo>
                  <a:lnTo>
                    <a:pt x="845" y="50"/>
                  </a:lnTo>
                  <a:lnTo>
                    <a:pt x="856" y="56"/>
                  </a:lnTo>
                  <a:lnTo>
                    <a:pt x="861" y="58"/>
                  </a:lnTo>
                  <a:lnTo>
                    <a:pt x="866" y="59"/>
                  </a:lnTo>
                  <a:lnTo>
                    <a:pt x="872" y="60"/>
                  </a:lnTo>
                  <a:lnTo>
                    <a:pt x="878" y="60"/>
                  </a:lnTo>
                  <a:lnTo>
                    <a:pt x="876" y="58"/>
                  </a:lnTo>
                  <a:lnTo>
                    <a:pt x="875" y="56"/>
                  </a:lnTo>
                  <a:lnTo>
                    <a:pt x="861" y="49"/>
                  </a:lnTo>
                  <a:lnTo>
                    <a:pt x="848" y="43"/>
                  </a:lnTo>
                  <a:lnTo>
                    <a:pt x="848" y="40"/>
                  </a:lnTo>
                  <a:lnTo>
                    <a:pt x="848" y="38"/>
                  </a:lnTo>
                  <a:lnTo>
                    <a:pt x="849" y="36"/>
                  </a:lnTo>
                  <a:lnTo>
                    <a:pt x="851" y="35"/>
                  </a:lnTo>
                  <a:lnTo>
                    <a:pt x="863" y="35"/>
                  </a:lnTo>
                  <a:lnTo>
                    <a:pt x="875" y="36"/>
                  </a:lnTo>
                  <a:lnTo>
                    <a:pt x="885" y="38"/>
                  </a:lnTo>
                  <a:lnTo>
                    <a:pt x="896" y="39"/>
                  </a:lnTo>
                  <a:lnTo>
                    <a:pt x="896" y="38"/>
                  </a:lnTo>
                  <a:lnTo>
                    <a:pt x="892" y="35"/>
                  </a:lnTo>
                  <a:lnTo>
                    <a:pt x="889" y="32"/>
                  </a:lnTo>
                  <a:lnTo>
                    <a:pt x="888" y="28"/>
                  </a:lnTo>
                  <a:lnTo>
                    <a:pt x="888" y="22"/>
                  </a:lnTo>
                  <a:lnTo>
                    <a:pt x="901" y="22"/>
                  </a:lnTo>
                  <a:lnTo>
                    <a:pt x="915" y="22"/>
                  </a:lnTo>
                  <a:lnTo>
                    <a:pt x="928" y="20"/>
                  </a:lnTo>
                  <a:lnTo>
                    <a:pt x="939" y="18"/>
                  </a:lnTo>
                  <a:lnTo>
                    <a:pt x="952" y="15"/>
                  </a:lnTo>
                  <a:lnTo>
                    <a:pt x="962" y="10"/>
                  </a:lnTo>
                  <a:lnTo>
                    <a:pt x="971" y="6"/>
                  </a:lnTo>
                  <a:lnTo>
                    <a:pt x="978" y="0"/>
                  </a:lnTo>
                  <a:lnTo>
                    <a:pt x="992" y="0"/>
                  </a:lnTo>
                  <a:lnTo>
                    <a:pt x="1002" y="2"/>
                  </a:lnTo>
                  <a:lnTo>
                    <a:pt x="1010" y="6"/>
                  </a:lnTo>
                  <a:lnTo>
                    <a:pt x="1019" y="10"/>
                  </a:lnTo>
                  <a:lnTo>
                    <a:pt x="1040" y="10"/>
                  </a:lnTo>
                  <a:lnTo>
                    <a:pt x="1062" y="10"/>
                  </a:lnTo>
                  <a:lnTo>
                    <a:pt x="1066" y="16"/>
                  </a:lnTo>
                  <a:lnTo>
                    <a:pt x="1072" y="22"/>
                  </a:lnTo>
                  <a:lnTo>
                    <a:pt x="1073" y="25"/>
                  </a:lnTo>
                  <a:lnTo>
                    <a:pt x="1075" y="29"/>
                  </a:lnTo>
                  <a:lnTo>
                    <a:pt x="1073" y="29"/>
                  </a:lnTo>
                  <a:lnTo>
                    <a:pt x="1072" y="29"/>
                  </a:lnTo>
                  <a:lnTo>
                    <a:pt x="1065" y="32"/>
                  </a:lnTo>
                  <a:lnTo>
                    <a:pt x="1059" y="33"/>
                  </a:lnTo>
                  <a:lnTo>
                    <a:pt x="1055" y="36"/>
                  </a:lnTo>
                  <a:lnTo>
                    <a:pt x="1050" y="42"/>
                  </a:lnTo>
                  <a:lnTo>
                    <a:pt x="1050" y="43"/>
                  </a:lnTo>
                  <a:lnTo>
                    <a:pt x="1052" y="43"/>
                  </a:lnTo>
                  <a:lnTo>
                    <a:pt x="1055" y="43"/>
                  </a:lnTo>
                  <a:lnTo>
                    <a:pt x="1059" y="43"/>
                  </a:lnTo>
                  <a:lnTo>
                    <a:pt x="1063" y="42"/>
                  </a:lnTo>
                  <a:lnTo>
                    <a:pt x="1068" y="39"/>
                  </a:lnTo>
                  <a:lnTo>
                    <a:pt x="1073" y="36"/>
                  </a:lnTo>
                  <a:lnTo>
                    <a:pt x="1080" y="33"/>
                  </a:lnTo>
                  <a:lnTo>
                    <a:pt x="1086" y="32"/>
                  </a:lnTo>
                  <a:lnTo>
                    <a:pt x="1093" y="32"/>
                  </a:lnTo>
                  <a:lnTo>
                    <a:pt x="1099" y="33"/>
                  </a:lnTo>
                  <a:lnTo>
                    <a:pt x="1118" y="39"/>
                  </a:lnTo>
                  <a:lnTo>
                    <a:pt x="1139" y="43"/>
                  </a:lnTo>
                  <a:lnTo>
                    <a:pt x="1160" y="46"/>
                  </a:lnTo>
                  <a:lnTo>
                    <a:pt x="1182" y="46"/>
                  </a:lnTo>
                  <a:lnTo>
                    <a:pt x="1183" y="43"/>
                  </a:lnTo>
                  <a:lnTo>
                    <a:pt x="1186" y="39"/>
                  </a:lnTo>
                  <a:lnTo>
                    <a:pt x="1202" y="40"/>
                  </a:lnTo>
                  <a:lnTo>
                    <a:pt x="1220" y="42"/>
                  </a:lnTo>
                  <a:lnTo>
                    <a:pt x="1232" y="49"/>
                  </a:lnTo>
                  <a:lnTo>
                    <a:pt x="1242" y="56"/>
                  </a:lnTo>
                  <a:lnTo>
                    <a:pt x="1247" y="60"/>
                  </a:lnTo>
                  <a:lnTo>
                    <a:pt x="1255" y="63"/>
                  </a:lnTo>
                  <a:lnTo>
                    <a:pt x="1262" y="65"/>
                  </a:lnTo>
                  <a:lnTo>
                    <a:pt x="1272"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447"/>
            <p:cNvSpPr>
              <a:spLocks/>
            </p:cNvSpPr>
            <p:nvPr/>
          </p:nvSpPr>
          <p:spPr bwMode="auto">
            <a:xfrm>
              <a:off x="4328" y="2368"/>
              <a:ext cx="101" cy="64"/>
            </a:xfrm>
            <a:custGeom>
              <a:avLst/>
              <a:gdLst>
                <a:gd name="T0" fmla="*/ 101 w 101"/>
                <a:gd name="T1" fmla="*/ 13 h 64"/>
                <a:gd name="T2" fmla="*/ 89 w 101"/>
                <a:gd name="T3" fmla="*/ 13 h 64"/>
                <a:gd name="T4" fmla="*/ 77 w 101"/>
                <a:gd name="T5" fmla="*/ 13 h 64"/>
                <a:gd name="T6" fmla="*/ 67 w 101"/>
                <a:gd name="T7" fmla="*/ 15 h 64"/>
                <a:gd name="T8" fmla="*/ 57 w 101"/>
                <a:gd name="T9" fmla="*/ 17 h 64"/>
                <a:gd name="T10" fmla="*/ 47 w 101"/>
                <a:gd name="T11" fmla="*/ 20 h 64"/>
                <a:gd name="T12" fmla="*/ 40 w 101"/>
                <a:gd name="T13" fmla="*/ 25 h 64"/>
                <a:gd name="T14" fmla="*/ 33 w 101"/>
                <a:gd name="T15" fmla="*/ 30 h 64"/>
                <a:gd name="T16" fmla="*/ 29 w 101"/>
                <a:gd name="T17" fmla="*/ 37 h 64"/>
                <a:gd name="T18" fmla="*/ 29 w 101"/>
                <a:gd name="T19" fmla="*/ 45 h 64"/>
                <a:gd name="T20" fmla="*/ 27 w 101"/>
                <a:gd name="T21" fmla="*/ 53 h 64"/>
                <a:gd name="T22" fmla="*/ 33 w 101"/>
                <a:gd name="T23" fmla="*/ 55 h 64"/>
                <a:gd name="T24" fmla="*/ 40 w 101"/>
                <a:gd name="T25" fmla="*/ 57 h 64"/>
                <a:gd name="T26" fmla="*/ 47 w 101"/>
                <a:gd name="T27" fmla="*/ 60 h 64"/>
                <a:gd name="T28" fmla="*/ 51 w 101"/>
                <a:gd name="T29" fmla="*/ 64 h 64"/>
                <a:gd name="T30" fmla="*/ 33 w 101"/>
                <a:gd name="T31" fmla="*/ 64 h 64"/>
                <a:gd name="T32" fmla="*/ 16 w 101"/>
                <a:gd name="T33" fmla="*/ 64 h 64"/>
                <a:gd name="T34" fmla="*/ 13 w 101"/>
                <a:gd name="T35" fmla="*/ 60 h 64"/>
                <a:gd name="T36" fmla="*/ 10 w 101"/>
                <a:gd name="T37" fmla="*/ 57 h 64"/>
                <a:gd name="T38" fmla="*/ 6 w 101"/>
                <a:gd name="T39" fmla="*/ 56 h 64"/>
                <a:gd name="T40" fmla="*/ 0 w 101"/>
                <a:gd name="T41" fmla="*/ 56 h 64"/>
                <a:gd name="T42" fmla="*/ 0 w 101"/>
                <a:gd name="T43" fmla="*/ 46 h 64"/>
                <a:gd name="T44" fmla="*/ 3 w 101"/>
                <a:gd name="T45" fmla="*/ 39 h 64"/>
                <a:gd name="T46" fmla="*/ 11 w 101"/>
                <a:gd name="T47" fmla="*/ 36 h 64"/>
                <a:gd name="T48" fmla="*/ 20 w 101"/>
                <a:gd name="T49" fmla="*/ 33 h 64"/>
                <a:gd name="T50" fmla="*/ 17 w 101"/>
                <a:gd name="T51" fmla="*/ 30 h 64"/>
                <a:gd name="T52" fmla="*/ 14 w 101"/>
                <a:gd name="T53" fmla="*/ 27 h 64"/>
                <a:gd name="T54" fmla="*/ 33 w 101"/>
                <a:gd name="T55" fmla="*/ 19 h 64"/>
                <a:gd name="T56" fmla="*/ 54 w 101"/>
                <a:gd name="T57" fmla="*/ 9 h 64"/>
                <a:gd name="T58" fmla="*/ 66 w 101"/>
                <a:gd name="T59" fmla="*/ 5 h 64"/>
                <a:gd name="T60" fmla="*/ 77 w 101"/>
                <a:gd name="T61" fmla="*/ 2 h 64"/>
                <a:gd name="T62" fmla="*/ 90 w 101"/>
                <a:gd name="T63" fmla="*/ 0 h 64"/>
                <a:gd name="T64" fmla="*/ 101 w 101"/>
                <a:gd name="T65" fmla="*/ 2 h 64"/>
                <a:gd name="T66" fmla="*/ 101 w 101"/>
                <a:gd name="T67" fmla="*/ 7 h 64"/>
                <a:gd name="T68" fmla="*/ 101 w 101"/>
                <a:gd name="T69" fmla="*/ 13 h 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1" h="64">
                  <a:moveTo>
                    <a:pt x="101" y="13"/>
                  </a:moveTo>
                  <a:lnTo>
                    <a:pt x="89" y="13"/>
                  </a:lnTo>
                  <a:lnTo>
                    <a:pt x="77" y="13"/>
                  </a:lnTo>
                  <a:lnTo>
                    <a:pt x="67" y="15"/>
                  </a:lnTo>
                  <a:lnTo>
                    <a:pt x="57" y="17"/>
                  </a:lnTo>
                  <a:lnTo>
                    <a:pt x="47" y="20"/>
                  </a:lnTo>
                  <a:lnTo>
                    <a:pt x="40" y="25"/>
                  </a:lnTo>
                  <a:lnTo>
                    <a:pt x="33" y="30"/>
                  </a:lnTo>
                  <a:lnTo>
                    <a:pt x="29" y="37"/>
                  </a:lnTo>
                  <a:lnTo>
                    <a:pt x="29" y="45"/>
                  </a:lnTo>
                  <a:lnTo>
                    <a:pt x="27" y="53"/>
                  </a:lnTo>
                  <a:lnTo>
                    <a:pt x="33" y="55"/>
                  </a:lnTo>
                  <a:lnTo>
                    <a:pt x="40" y="57"/>
                  </a:lnTo>
                  <a:lnTo>
                    <a:pt x="47" y="60"/>
                  </a:lnTo>
                  <a:lnTo>
                    <a:pt x="51" y="64"/>
                  </a:lnTo>
                  <a:lnTo>
                    <a:pt x="33" y="64"/>
                  </a:lnTo>
                  <a:lnTo>
                    <a:pt x="16" y="64"/>
                  </a:lnTo>
                  <a:lnTo>
                    <a:pt x="13" y="60"/>
                  </a:lnTo>
                  <a:lnTo>
                    <a:pt x="10" y="57"/>
                  </a:lnTo>
                  <a:lnTo>
                    <a:pt x="6" y="56"/>
                  </a:lnTo>
                  <a:lnTo>
                    <a:pt x="0" y="56"/>
                  </a:lnTo>
                  <a:lnTo>
                    <a:pt x="0" y="46"/>
                  </a:lnTo>
                  <a:lnTo>
                    <a:pt x="3" y="39"/>
                  </a:lnTo>
                  <a:lnTo>
                    <a:pt x="11" y="36"/>
                  </a:lnTo>
                  <a:lnTo>
                    <a:pt x="20" y="33"/>
                  </a:lnTo>
                  <a:lnTo>
                    <a:pt x="17" y="30"/>
                  </a:lnTo>
                  <a:lnTo>
                    <a:pt x="14" y="27"/>
                  </a:lnTo>
                  <a:lnTo>
                    <a:pt x="33" y="19"/>
                  </a:lnTo>
                  <a:lnTo>
                    <a:pt x="54" y="9"/>
                  </a:lnTo>
                  <a:lnTo>
                    <a:pt x="66" y="5"/>
                  </a:lnTo>
                  <a:lnTo>
                    <a:pt x="77" y="2"/>
                  </a:lnTo>
                  <a:lnTo>
                    <a:pt x="90" y="0"/>
                  </a:lnTo>
                  <a:lnTo>
                    <a:pt x="101" y="2"/>
                  </a:lnTo>
                  <a:lnTo>
                    <a:pt x="101" y="7"/>
                  </a:lnTo>
                  <a:lnTo>
                    <a:pt x="10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448"/>
            <p:cNvSpPr>
              <a:spLocks/>
            </p:cNvSpPr>
            <p:nvPr/>
          </p:nvSpPr>
          <p:spPr bwMode="auto">
            <a:xfrm>
              <a:off x="3150" y="2371"/>
              <a:ext cx="66" cy="16"/>
            </a:xfrm>
            <a:custGeom>
              <a:avLst/>
              <a:gdLst>
                <a:gd name="T0" fmla="*/ 32 w 66"/>
                <a:gd name="T1" fmla="*/ 0 h 16"/>
                <a:gd name="T2" fmla="*/ 37 w 66"/>
                <a:gd name="T3" fmla="*/ 0 h 16"/>
                <a:gd name="T4" fmla="*/ 42 w 66"/>
                <a:gd name="T5" fmla="*/ 0 h 16"/>
                <a:gd name="T6" fmla="*/ 44 w 66"/>
                <a:gd name="T7" fmla="*/ 0 h 16"/>
                <a:gd name="T8" fmla="*/ 47 w 66"/>
                <a:gd name="T9" fmla="*/ 3 h 16"/>
                <a:gd name="T10" fmla="*/ 46 w 66"/>
                <a:gd name="T11" fmla="*/ 6 h 16"/>
                <a:gd name="T12" fmla="*/ 44 w 66"/>
                <a:gd name="T13" fmla="*/ 9 h 16"/>
                <a:gd name="T14" fmla="*/ 54 w 66"/>
                <a:gd name="T15" fmla="*/ 10 h 16"/>
                <a:gd name="T16" fmla="*/ 66 w 66"/>
                <a:gd name="T17" fmla="*/ 12 h 16"/>
                <a:gd name="T18" fmla="*/ 64 w 66"/>
                <a:gd name="T19" fmla="*/ 13 h 16"/>
                <a:gd name="T20" fmla="*/ 63 w 66"/>
                <a:gd name="T21" fmla="*/ 16 h 16"/>
                <a:gd name="T22" fmla="*/ 46 w 66"/>
                <a:gd name="T23" fmla="*/ 16 h 16"/>
                <a:gd name="T24" fmla="*/ 30 w 66"/>
                <a:gd name="T25" fmla="*/ 14 h 16"/>
                <a:gd name="T26" fmla="*/ 14 w 66"/>
                <a:gd name="T27" fmla="*/ 12 h 16"/>
                <a:gd name="T28" fmla="*/ 0 w 66"/>
                <a:gd name="T29" fmla="*/ 9 h 16"/>
                <a:gd name="T30" fmla="*/ 0 w 66"/>
                <a:gd name="T31" fmla="*/ 7 h 16"/>
                <a:gd name="T32" fmla="*/ 0 w 66"/>
                <a:gd name="T33" fmla="*/ 6 h 16"/>
                <a:gd name="T34" fmla="*/ 2 w 66"/>
                <a:gd name="T35" fmla="*/ 4 h 16"/>
                <a:gd name="T36" fmla="*/ 2 w 66"/>
                <a:gd name="T37" fmla="*/ 3 h 16"/>
                <a:gd name="T38" fmla="*/ 12 w 66"/>
                <a:gd name="T39" fmla="*/ 3 h 16"/>
                <a:gd name="T40" fmla="*/ 19 w 66"/>
                <a:gd name="T41" fmla="*/ 4 h 16"/>
                <a:gd name="T42" fmla="*/ 23 w 66"/>
                <a:gd name="T43" fmla="*/ 4 h 16"/>
                <a:gd name="T44" fmla="*/ 26 w 66"/>
                <a:gd name="T45" fmla="*/ 4 h 16"/>
                <a:gd name="T46" fmla="*/ 29 w 66"/>
                <a:gd name="T47" fmla="*/ 3 h 16"/>
                <a:gd name="T48" fmla="*/ 32 w 66"/>
                <a:gd name="T49" fmla="*/ 0 h 1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6" h="16">
                  <a:moveTo>
                    <a:pt x="32" y="0"/>
                  </a:moveTo>
                  <a:lnTo>
                    <a:pt x="37" y="0"/>
                  </a:lnTo>
                  <a:lnTo>
                    <a:pt x="42" y="0"/>
                  </a:lnTo>
                  <a:lnTo>
                    <a:pt x="44" y="0"/>
                  </a:lnTo>
                  <a:lnTo>
                    <a:pt x="47" y="3"/>
                  </a:lnTo>
                  <a:lnTo>
                    <a:pt x="46" y="6"/>
                  </a:lnTo>
                  <a:lnTo>
                    <a:pt x="44" y="9"/>
                  </a:lnTo>
                  <a:lnTo>
                    <a:pt x="54" y="10"/>
                  </a:lnTo>
                  <a:lnTo>
                    <a:pt x="66" y="12"/>
                  </a:lnTo>
                  <a:lnTo>
                    <a:pt x="64" y="13"/>
                  </a:lnTo>
                  <a:lnTo>
                    <a:pt x="63" y="16"/>
                  </a:lnTo>
                  <a:lnTo>
                    <a:pt x="46" y="16"/>
                  </a:lnTo>
                  <a:lnTo>
                    <a:pt x="30" y="14"/>
                  </a:lnTo>
                  <a:lnTo>
                    <a:pt x="14" y="12"/>
                  </a:lnTo>
                  <a:lnTo>
                    <a:pt x="0" y="9"/>
                  </a:lnTo>
                  <a:lnTo>
                    <a:pt x="0" y="7"/>
                  </a:lnTo>
                  <a:lnTo>
                    <a:pt x="0" y="6"/>
                  </a:lnTo>
                  <a:lnTo>
                    <a:pt x="2" y="4"/>
                  </a:lnTo>
                  <a:lnTo>
                    <a:pt x="2" y="3"/>
                  </a:lnTo>
                  <a:lnTo>
                    <a:pt x="12" y="3"/>
                  </a:lnTo>
                  <a:lnTo>
                    <a:pt x="19" y="4"/>
                  </a:lnTo>
                  <a:lnTo>
                    <a:pt x="23" y="4"/>
                  </a:lnTo>
                  <a:lnTo>
                    <a:pt x="26" y="4"/>
                  </a:lnTo>
                  <a:lnTo>
                    <a:pt x="29" y="3"/>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Freeform 449"/>
            <p:cNvSpPr>
              <a:spLocks/>
            </p:cNvSpPr>
            <p:nvPr/>
          </p:nvSpPr>
          <p:spPr bwMode="auto">
            <a:xfrm>
              <a:off x="3229" y="2373"/>
              <a:ext cx="90" cy="18"/>
            </a:xfrm>
            <a:custGeom>
              <a:avLst/>
              <a:gdLst>
                <a:gd name="T0" fmla="*/ 7 w 90"/>
                <a:gd name="T1" fmla="*/ 0 h 18"/>
                <a:gd name="T2" fmla="*/ 11 w 90"/>
                <a:gd name="T3" fmla="*/ 0 h 18"/>
                <a:gd name="T4" fmla="*/ 14 w 90"/>
                <a:gd name="T5" fmla="*/ 0 h 18"/>
                <a:gd name="T6" fmla="*/ 18 w 90"/>
                <a:gd name="T7" fmla="*/ 0 h 18"/>
                <a:gd name="T8" fmla="*/ 21 w 90"/>
                <a:gd name="T9" fmla="*/ 1 h 18"/>
                <a:gd name="T10" fmla="*/ 37 w 90"/>
                <a:gd name="T11" fmla="*/ 5 h 18"/>
                <a:gd name="T12" fmla="*/ 58 w 90"/>
                <a:gd name="T13" fmla="*/ 8 h 18"/>
                <a:gd name="T14" fmla="*/ 80 w 90"/>
                <a:gd name="T15" fmla="*/ 11 h 18"/>
                <a:gd name="T16" fmla="*/ 90 w 90"/>
                <a:gd name="T17" fmla="*/ 14 h 18"/>
                <a:gd name="T18" fmla="*/ 88 w 90"/>
                <a:gd name="T19" fmla="*/ 15 h 18"/>
                <a:gd name="T20" fmla="*/ 88 w 90"/>
                <a:gd name="T21" fmla="*/ 17 h 18"/>
                <a:gd name="T22" fmla="*/ 64 w 90"/>
                <a:gd name="T23" fmla="*/ 18 h 18"/>
                <a:gd name="T24" fmla="*/ 42 w 90"/>
                <a:gd name="T25" fmla="*/ 18 h 18"/>
                <a:gd name="T26" fmla="*/ 21 w 90"/>
                <a:gd name="T27" fmla="*/ 17 h 18"/>
                <a:gd name="T28" fmla="*/ 0 w 90"/>
                <a:gd name="T29" fmla="*/ 14 h 18"/>
                <a:gd name="T30" fmla="*/ 2 w 90"/>
                <a:gd name="T31" fmla="*/ 5 h 18"/>
                <a:gd name="T32" fmla="*/ 7 w 90"/>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90" h="18">
                  <a:moveTo>
                    <a:pt x="7" y="0"/>
                  </a:moveTo>
                  <a:lnTo>
                    <a:pt x="11" y="0"/>
                  </a:lnTo>
                  <a:lnTo>
                    <a:pt x="14" y="0"/>
                  </a:lnTo>
                  <a:lnTo>
                    <a:pt x="18" y="0"/>
                  </a:lnTo>
                  <a:lnTo>
                    <a:pt x="21" y="1"/>
                  </a:lnTo>
                  <a:lnTo>
                    <a:pt x="37" y="5"/>
                  </a:lnTo>
                  <a:lnTo>
                    <a:pt x="58" y="8"/>
                  </a:lnTo>
                  <a:lnTo>
                    <a:pt x="80" y="11"/>
                  </a:lnTo>
                  <a:lnTo>
                    <a:pt x="90" y="14"/>
                  </a:lnTo>
                  <a:lnTo>
                    <a:pt x="88" y="15"/>
                  </a:lnTo>
                  <a:lnTo>
                    <a:pt x="88" y="17"/>
                  </a:lnTo>
                  <a:lnTo>
                    <a:pt x="64" y="18"/>
                  </a:lnTo>
                  <a:lnTo>
                    <a:pt x="42" y="18"/>
                  </a:lnTo>
                  <a:lnTo>
                    <a:pt x="21" y="17"/>
                  </a:lnTo>
                  <a:lnTo>
                    <a:pt x="0" y="14"/>
                  </a:lnTo>
                  <a:lnTo>
                    <a:pt x="2" y="5"/>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 name="Freeform 450"/>
            <p:cNvSpPr>
              <a:spLocks/>
            </p:cNvSpPr>
            <p:nvPr/>
          </p:nvSpPr>
          <p:spPr bwMode="auto">
            <a:xfrm>
              <a:off x="4669" y="2375"/>
              <a:ext cx="2" cy="3"/>
            </a:xfrm>
            <a:custGeom>
              <a:avLst/>
              <a:gdLst>
                <a:gd name="T0" fmla="*/ 0 w 2"/>
                <a:gd name="T1" fmla="*/ 0 h 3"/>
                <a:gd name="T2" fmla="*/ 2 w 2"/>
                <a:gd name="T3" fmla="*/ 2 h 3"/>
                <a:gd name="T4" fmla="*/ 2 w 2"/>
                <a:gd name="T5" fmla="*/ 3 h 3"/>
                <a:gd name="T6" fmla="*/ 2 w 2"/>
                <a:gd name="T7" fmla="*/ 2 h 3"/>
                <a:gd name="T8" fmla="*/ 0 w 2"/>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3">
                  <a:moveTo>
                    <a:pt x="0" y="0"/>
                  </a:moveTo>
                  <a:lnTo>
                    <a:pt x="2" y="2"/>
                  </a:lnTo>
                  <a:lnTo>
                    <a:pt x="2" y="3"/>
                  </a:lnTo>
                  <a:lnTo>
                    <a:pt x="2"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 name="Freeform 451"/>
            <p:cNvSpPr>
              <a:spLocks/>
            </p:cNvSpPr>
            <p:nvPr/>
          </p:nvSpPr>
          <p:spPr bwMode="auto">
            <a:xfrm>
              <a:off x="4946" y="2380"/>
              <a:ext cx="63" cy="14"/>
            </a:xfrm>
            <a:custGeom>
              <a:avLst/>
              <a:gdLst>
                <a:gd name="T0" fmla="*/ 0 w 63"/>
                <a:gd name="T1" fmla="*/ 0 h 14"/>
                <a:gd name="T2" fmla="*/ 16 w 63"/>
                <a:gd name="T3" fmla="*/ 1 h 14"/>
                <a:gd name="T4" fmla="*/ 32 w 63"/>
                <a:gd name="T5" fmla="*/ 1 h 14"/>
                <a:gd name="T6" fmla="*/ 47 w 63"/>
                <a:gd name="T7" fmla="*/ 3 h 14"/>
                <a:gd name="T8" fmla="*/ 63 w 63"/>
                <a:gd name="T9" fmla="*/ 4 h 14"/>
                <a:gd name="T10" fmla="*/ 63 w 63"/>
                <a:gd name="T11" fmla="*/ 7 h 14"/>
                <a:gd name="T12" fmla="*/ 63 w 63"/>
                <a:gd name="T13" fmla="*/ 10 h 14"/>
                <a:gd name="T14" fmla="*/ 56 w 63"/>
                <a:gd name="T15" fmla="*/ 13 h 14"/>
                <a:gd name="T16" fmla="*/ 47 w 63"/>
                <a:gd name="T17" fmla="*/ 13 h 14"/>
                <a:gd name="T18" fmla="*/ 39 w 63"/>
                <a:gd name="T19" fmla="*/ 14 h 14"/>
                <a:gd name="T20" fmla="*/ 30 w 63"/>
                <a:gd name="T21" fmla="*/ 13 h 14"/>
                <a:gd name="T22" fmla="*/ 14 w 63"/>
                <a:gd name="T23" fmla="*/ 10 h 14"/>
                <a:gd name="T24" fmla="*/ 0 w 63"/>
                <a:gd name="T25" fmla="*/ 4 h 14"/>
                <a:gd name="T26" fmla="*/ 0 w 63"/>
                <a:gd name="T27" fmla="*/ 1 h 14"/>
                <a:gd name="T28" fmla="*/ 0 w 63"/>
                <a:gd name="T29" fmla="*/ 0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3" h="14">
                  <a:moveTo>
                    <a:pt x="0" y="0"/>
                  </a:moveTo>
                  <a:lnTo>
                    <a:pt x="16" y="1"/>
                  </a:lnTo>
                  <a:lnTo>
                    <a:pt x="32" y="1"/>
                  </a:lnTo>
                  <a:lnTo>
                    <a:pt x="47" y="3"/>
                  </a:lnTo>
                  <a:lnTo>
                    <a:pt x="63" y="4"/>
                  </a:lnTo>
                  <a:lnTo>
                    <a:pt x="63" y="7"/>
                  </a:lnTo>
                  <a:lnTo>
                    <a:pt x="63" y="10"/>
                  </a:lnTo>
                  <a:lnTo>
                    <a:pt x="56" y="13"/>
                  </a:lnTo>
                  <a:lnTo>
                    <a:pt x="47" y="13"/>
                  </a:lnTo>
                  <a:lnTo>
                    <a:pt x="39" y="14"/>
                  </a:lnTo>
                  <a:lnTo>
                    <a:pt x="30" y="13"/>
                  </a:lnTo>
                  <a:lnTo>
                    <a:pt x="14" y="10"/>
                  </a:lnTo>
                  <a:lnTo>
                    <a:pt x="0" y="4"/>
                  </a:lnTo>
                  <a:lnTo>
                    <a:pt x="0" y="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 name="Freeform 452"/>
            <p:cNvSpPr>
              <a:spLocks/>
            </p:cNvSpPr>
            <p:nvPr/>
          </p:nvSpPr>
          <p:spPr bwMode="auto">
            <a:xfrm>
              <a:off x="2936" y="2390"/>
              <a:ext cx="168" cy="60"/>
            </a:xfrm>
            <a:custGeom>
              <a:avLst/>
              <a:gdLst>
                <a:gd name="T0" fmla="*/ 58 w 168"/>
                <a:gd name="T1" fmla="*/ 1 h 60"/>
                <a:gd name="T2" fmla="*/ 84 w 168"/>
                <a:gd name="T3" fmla="*/ 5 h 60"/>
                <a:gd name="T4" fmla="*/ 91 w 168"/>
                <a:gd name="T5" fmla="*/ 10 h 60"/>
                <a:gd name="T6" fmla="*/ 94 w 168"/>
                <a:gd name="T7" fmla="*/ 14 h 60"/>
                <a:gd name="T8" fmla="*/ 98 w 168"/>
                <a:gd name="T9" fmla="*/ 15 h 60"/>
                <a:gd name="T10" fmla="*/ 104 w 168"/>
                <a:gd name="T11" fmla="*/ 15 h 60"/>
                <a:gd name="T12" fmla="*/ 110 w 168"/>
                <a:gd name="T13" fmla="*/ 14 h 60"/>
                <a:gd name="T14" fmla="*/ 116 w 168"/>
                <a:gd name="T15" fmla="*/ 18 h 60"/>
                <a:gd name="T16" fmla="*/ 120 w 168"/>
                <a:gd name="T17" fmla="*/ 23 h 60"/>
                <a:gd name="T18" fmla="*/ 124 w 168"/>
                <a:gd name="T19" fmla="*/ 20 h 60"/>
                <a:gd name="T20" fmla="*/ 128 w 168"/>
                <a:gd name="T21" fmla="*/ 17 h 60"/>
                <a:gd name="T22" fmla="*/ 133 w 168"/>
                <a:gd name="T23" fmla="*/ 21 h 60"/>
                <a:gd name="T24" fmla="*/ 146 w 168"/>
                <a:gd name="T25" fmla="*/ 20 h 60"/>
                <a:gd name="T26" fmla="*/ 160 w 168"/>
                <a:gd name="T27" fmla="*/ 14 h 60"/>
                <a:gd name="T28" fmla="*/ 164 w 168"/>
                <a:gd name="T29" fmla="*/ 20 h 60"/>
                <a:gd name="T30" fmla="*/ 158 w 168"/>
                <a:gd name="T31" fmla="*/ 31 h 60"/>
                <a:gd name="T32" fmla="*/ 153 w 168"/>
                <a:gd name="T33" fmla="*/ 40 h 60"/>
                <a:gd name="T34" fmla="*/ 160 w 168"/>
                <a:gd name="T35" fmla="*/ 41 h 60"/>
                <a:gd name="T36" fmla="*/ 164 w 168"/>
                <a:gd name="T37" fmla="*/ 48 h 60"/>
                <a:gd name="T38" fmla="*/ 151 w 168"/>
                <a:gd name="T39" fmla="*/ 57 h 60"/>
                <a:gd name="T40" fmla="*/ 128 w 168"/>
                <a:gd name="T41" fmla="*/ 55 h 60"/>
                <a:gd name="T42" fmla="*/ 91 w 168"/>
                <a:gd name="T43" fmla="*/ 58 h 60"/>
                <a:gd name="T44" fmla="*/ 57 w 168"/>
                <a:gd name="T45" fmla="*/ 58 h 60"/>
                <a:gd name="T46" fmla="*/ 37 w 168"/>
                <a:gd name="T47" fmla="*/ 50 h 60"/>
                <a:gd name="T48" fmla="*/ 51 w 168"/>
                <a:gd name="T49" fmla="*/ 44 h 60"/>
                <a:gd name="T50" fmla="*/ 53 w 168"/>
                <a:gd name="T51" fmla="*/ 41 h 60"/>
                <a:gd name="T52" fmla="*/ 40 w 168"/>
                <a:gd name="T53" fmla="*/ 38 h 60"/>
                <a:gd name="T54" fmla="*/ 43 w 168"/>
                <a:gd name="T55" fmla="*/ 34 h 60"/>
                <a:gd name="T56" fmla="*/ 51 w 168"/>
                <a:gd name="T57" fmla="*/ 35 h 60"/>
                <a:gd name="T58" fmla="*/ 61 w 168"/>
                <a:gd name="T59" fmla="*/ 37 h 60"/>
                <a:gd name="T60" fmla="*/ 57 w 168"/>
                <a:gd name="T61" fmla="*/ 33 h 60"/>
                <a:gd name="T62" fmla="*/ 48 w 168"/>
                <a:gd name="T63" fmla="*/ 28 h 60"/>
                <a:gd name="T64" fmla="*/ 53 w 168"/>
                <a:gd name="T65" fmla="*/ 23 h 60"/>
                <a:gd name="T66" fmla="*/ 57 w 168"/>
                <a:gd name="T67" fmla="*/ 20 h 60"/>
                <a:gd name="T68" fmla="*/ 43 w 168"/>
                <a:gd name="T69" fmla="*/ 23 h 60"/>
                <a:gd name="T70" fmla="*/ 24 w 168"/>
                <a:gd name="T71" fmla="*/ 31 h 60"/>
                <a:gd name="T72" fmla="*/ 10 w 168"/>
                <a:gd name="T73" fmla="*/ 34 h 60"/>
                <a:gd name="T74" fmla="*/ 1 w 168"/>
                <a:gd name="T75" fmla="*/ 27 h 60"/>
                <a:gd name="T76" fmla="*/ 14 w 168"/>
                <a:gd name="T77" fmla="*/ 18 h 60"/>
                <a:gd name="T78" fmla="*/ 36 w 168"/>
                <a:gd name="T79" fmla="*/ 7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68" h="60">
                  <a:moveTo>
                    <a:pt x="43" y="0"/>
                  </a:moveTo>
                  <a:lnTo>
                    <a:pt x="58" y="1"/>
                  </a:lnTo>
                  <a:lnTo>
                    <a:pt x="73" y="4"/>
                  </a:lnTo>
                  <a:lnTo>
                    <a:pt x="84" y="5"/>
                  </a:lnTo>
                  <a:lnTo>
                    <a:pt x="93" y="4"/>
                  </a:lnTo>
                  <a:lnTo>
                    <a:pt x="91" y="10"/>
                  </a:lnTo>
                  <a:lnTo>
                    <a:pt x="90" y="14"/>
                  </a:lnTo>
                  <a:lnTo>
                    <a:pt x="94" y="14"/>
                  </a:lnTo>
                  <a:lnTo>
                    <a:pt x="97" y="14"/>
                  </a:lnTo>
                  <a:lnTo>
                    <a:pt x="98" y="15"/>
                  </a:lnTo>
                  <a:lnTo>
                    <a:pt x="100" y="18"/>
                  </a:lnTo>
                  <a:lnTo>
                    <a:pt x="104" y="15"/>
                  </a:lnTo>
                  <a:lnTo>
                    <a:pt x="106" y="14"/>
                  </a:lnTo>
                  <a:lnTo>
                    <a:pt x="110" y="14"/>
                  </a:lnTo>
                  <a:lnTo>
                    <a:pt x="116" y="14"/>
                  </a:lnTo>
                  <a:lnTo>
                    <a:pt x="116" y="18"/>
                  </a:lnTo>
                  <a:lnTo>
                    <a:pt x="117" y="23"/>
                  </a:lnTo>
                  <a:lnTo>
                    <a:pt x="120" y="23"/>
                  </a:lnTo>
                  <a:lnTo>
                    <a:pt x="123" y="23"/>
                  </a:lnTo>
                  <a:lnTo>
                    <a:pt x="124" y="20"/>
                  </a:lnTo>
                  <a:lnTo>
                    <a:pt x="126" y="17"/>
                  </a:lnTo>
                  <a:lnTo>
                    <a:pt x="128" y="17"/>
                  </a:lnTo>
                  <a:lnTo>
                    <a:pt x="134" y="15"/>
                  </a:lnTo>
                  <a:lnTo>
                    <a:pt x="133" y="21"/>
                  </a:lnTo>
                  <a:lnTo>
                    <a:pt x="133" y="25"/>
                  </a:lnTo>
                  <a:lnTo>
                    <a:pt x="146" y="20"/>
                  </a:lnTo>
                  <a:lnTo>
                    <a:pt x="156" y="11"/>
                  </a:lnTo>
                  <a:lnTo>
                    <a:pt x="160" y="14"/>
                  </a:lnTo>
                  <a:lnTo>
                    <a:pt x="164" y="15"/>
                  </a:lnTo>
                  <a:lnTo>
                    <a:pt x="164" y="20"/>
                  </a:lnTo>
                  <a:lnTo>
                    <a:pt x="164" y="23"/>
                  </a:lnTo>
                  <a:lnTo>
                    <a:pt x="158" y="31"/>
                  </a:lnTo>
                  <a:lnTo>
                    <a:pt x="153" y="40"/>
                  </a:lnTo>
                  <a:lnTo>
                    <a:pt x="153" y="41"/>
                  </a:lnTo>
                  <a:lnTo>
                    <a:pt x="160" y="41"/>
                  </a:lnTo>
                  <a:lnTo>
                    <a:pt x="168" y="42"/>
                  </a:lnTo>
                  <a:lnTo>
                    <a:pt x="164" y="48"/>
                  </a:lnTo>
                  <a:lnTo>
                    <a:pt x="158" y="52"/>
                  </a:lnTo>
                  <a:lnTo>
                    <a:pt x="151" y="57"/>
                  </a:lnTo>
                  <a:lnTo>
                    <a:pt x="147" y="60"/>
                  </a:lnTo>
                  <a:lnTo>
                    <a:pt x="128" y="55"/>
                  </a:lnTo>
                  <a:lnTo>
                    <a:pt x="113" y="54"/>
                  </a:lnTo>
                  <a:lnTo>
                    <a:pt x="91" y="58"/>
                  </a:lnTo>
                  <a:lnTo>
                    <a:pt x="74" y="60"/>
                  </a:lnTo>
                  <a:lnTo>
                    <a:pt x="57" y="58"/>
                  </a:lnTo>
                  <a:lnTo>
                    <a:pt x="36" y="54"/>
                  </a:lnTo>
                  <a:lnTo>
                    <a:pt x="37" y="50"/>
                  </a:lnTo>
                  <a:lnTo>
                    <a:pt x="37" y="47"/>
                  </a:lnTo>
                  <a:lnTo>
                    <a:pt x="51" y="44"/>
                  </a:lnTo>
                  <a:lnTo>
                    <a:pt x="66" y="41"/>
                  </a:lnTo>
                  <a:lnTo>
                    <a:pt x="53" y="41"/>
                  </a:lnTo>
                  <a:lnTo>
                    <a:pt x="40" y="41"/>
                  </a:lnTo>
                  <a:lnTo>
                    <a:pt x="40" y="38"/>
                  </a:lnTo>
                  <a:lnTo>
                    <a:pt x="40" y="35"/>
                  </a:lnTo>
                  <a:lnTo>
                    <a:pt x="43" y="34"/>
                  </a:lnTo>
                  <a:lnTo>
                    <a:pt x="46" y="34"/>
                  </a:lnTo>
                  <a:lnTo>
                    <a:pt x="51" y="35"/>
                  </a:lnTo>
                  <a:lnTo>
                    <a:pt x="56" y="35"/>
                  </a:lnTo>
                  <a:lnTo>
                    <a:pt x="61" y="37"/>
                  </a:lnTo>
                  <a:lnTo>
                    <a:pt x="67" y="35"/>
                  </a:lnTo>
                  <a:lnTo>
                    <a:pt x="57" y="33"/>
                  </a:lnTo>
                  <a:lnTo>
                    <a:pt x="47" y="31"/>
                  </a:lnTo>
                  <a:lnTo>
                    <a:pt x="48" y="28"/>
                  </a:lnTo>
                  <a:lnTo>
                    <a:pt x="48" y="25"/>
                  </a:lnTo>
                  <a:lnTo>
                    <a:pt x="53" y="23"/>
                  </a:lnTo>
                  <a:lnTo>
                    <a:pt x="57" y="20"/>
                  </a:lnTo>
                  <a:lnTo>
                    <a:pt x="57" y="18"/>
                  </a:lnTo>
                  <a:lnTo>
                    <a:pt x="43" y="23"/>
                  </a:lnTo>
                  <a:lnTo>
                    <a:pt x="30" y="28"/>
                  </a:lnTo>
                  <a:lnTo>
                    <a:pt x="24" y="31"/>
                  </a:lnTo>
                  <a:lnTo>
                    <a:pt x="17" y="33"/>
                  </a:lnTo>
                  <a:lnTo>
                    <a:pt x="10" y="34"/>
                  </a:lnTo>
                  <a:lnTo>
                    <a:pt x="0" y="33"/>
                  </a:lnTo>
                  <a:lnTo>
                    <a:pt x="1" y="27"/>
                  </a:lnTo>
                  <a:lnTo>
                    <a:pt x="1" y="21"/>
                  </a:lnTo>
                  <a:lnTo>
                    <a:pt x="14" y="18"/>
                  </a:lnTo>
                  <a:lnTo>
                    <a:pt x="26" y="14"/>
                  </a:lnTo>
                  <a:lnTo>
                    <a:pt x="36" y="7"/>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 name="Freeform 453"/>
            <p:cNvSpPr>
              <a:spLocks/>
            </p:cNvSpPr>
            <p:nvPr/>
          </p:nvSpPr>
          <p:spPr bwMode="auto">
            <a:xfrm>
              <a:off x="3123" y="2397"/>
              <a:ext cx="51" cy="30"/>
            </a:xfrm>
            <a:custGeom>
              <a:avLst/>
              <a:gdLst>
                <a:gd name="T0" fmla="*/ 23 w 51"/>
                <a:gd name="T1" fmla="*/ 0 h 30"/>
                <a:gd name="T2" fmla="*/ 37 w 51"/>
                <a:gd name="T3" fmla="*/ 0 h 30"/>
                <a:gd name="T4" fmla="*/ 51 w 51"/>
                <a:gd name="T5" fmla="*/ 0 h 30"/>
                <a:gd name="T6" fmla="*/ 44 w 51"/>
                <a:gd name="T7" fmla="*/ 8 h 30"/>
                <a:gd name="T8" fmla="*/ 37 w 51"/>
                <a:gd name="T9" fmla="*/ 14 h 30"/>
                <a:gd name="T10" fmla="*/ 40 w 51"/>
                <a:gd name="T11" fmla="*/ 17 h 30"/>
                <a:gd name="T12" fmla="*/ 40 w 51"/>
                <a:gd name="T13" fmla="*/ 20 h 30"/>
                <a:gd name="T14" fmla="*/ 37 w 51"/>
                <a:gd name="T15" fmla="*/ 23 h 30"/>
                <a:gd name="T16" fmla="*/ 34 w 51"/>
                <a:gd name="T17" fmla="*/ 26 h 30"/>
                <a:gd name="T18" fmla="*/ 26 w 51"/>
                <a:gd name="T19" fmla="*/ 24 h 30"/>
                <a:gd name="T20" fmla="*/ 20 w 51"/>
                <a:gd name="T21" fmla="*/ 26 h 30"/>
                <a:gd name="T22" fmla="*/ 13 w 51"/>
                <a:gd name="T23" fmla="*/ 27 h 30"/>
                <a:gd name="T24" fmla="*/ 7 w 51"/>
                <a:gd name="T25" fmla="*/ 30 h 30"/>
                <a:gd name="T26" fmla="*/ 7 w 51"/>
                <a:gd name="T27" fmla="*/ 23 h 30"/>
                <a:gd name="T28" fmla="*/ 6 w 51"/>
                <a:gd name="T29" fmla="*/ 18 h 30"/>
                <a:gd name="T30" fmla="*/ 3 w 51"/>
                <a:gd name="T31" fmla="*/ 16 h 30"/>
                <a:gd name="T32" fmla="*/ 0 w 51"/>
                <a:gd name="T33" fmla="*/ 10 h 30"/>
                <a:gd name="T34" fmla="*/ 7 w 51"/>
                <a:gd name="T35" fmla="*/ 13 h 30"/>
                <a:gd name="T36" fmla="*/ 14 w 51"/>
                <a:gd name="T37" fmla="*/ 14 h 30"/>
                <a:gd name="T38" fmla="*/ 19 w 51"/>
                <a:gd name="T39" fmla="*/ 7 h 30"/>
                <a:gd name="T40" fmla="*/ 23 w 51"/>
                <a:gd name="T41" fmla="*/ 0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 h="30">
                  <a:moveTo>
                    <a:pt x="23" y="0"/>
                  </a:moveTo>
                  <a:lnTo>
                    <a:pt x="37" y="0"/>
                  </a:lnTo>
                  <a:lnTo>
                    <a:pt x="51" y="0"/>
                  </a:lnTo>
                  <a:lnTo>
                    <a:pt x="44" y="8"/>
                  </a:lnTo>
                  <a:lnTo>
                    <a:pt x="37" y="14"/>
                  </a:lnTo>
                  <a:lnTo>
                    <a:pt x="40" y="17"/>
                  </a:lnTo>
                  <a:lnTo>
                    <a:pt x="40" y="20"/>
                  </a:lnTo>
                  <a:lnTo>
                    <a:pt x="37" y="23"/>
                  </a:lnTo>
                  <a:lnTo>
                    <a:pt x="34" y="26"/>
                  </a:lnTo>
                  <a:lnTo>
                    <a:pt x="26" y="24"/>
                  </a:lnTo>
                  <a:lnTo>
                    <a:pt x="20" y="26"/>
                  </a:lnTo>
                  <a:lnTo>
                    <a:pt x="13" y="27"/>
                  </a:lnTo>
                  <a:lnTo>
                    <a:pt x="7" y="30"/>
                  </a:lnTo>
                  <a:lnTo>
                    <a:pt x="7" y="23"/>
                  </a:lnTo>
                  <a:lnTo>
                    <a:pt x="6" y="18"/>
                  </a:lnTo>
                  <a:lnTo>
                    <a:pt x="3" y="16"/>
                  </a:lnTo>
                  <a:lnTo>
                    <a:pt x="0" y="10"/>
                  </a:lnTo>
                  <a:lnTo>
                    <a:pt x="7" y="13"/>
                  </a:lnTo>
                  <a:lnTo>
                    <a:pt x="14" y="14"/>
                  </a:lnTo>
                  <a:lnTo>
                    <a:pt x="19" y="7"/>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 name="Freeform 454"/>
            <p:cNvSpPr>
              <a:spLocks/>
            </p:cNvSpPr>
            <p:nvPr/>
          </p:nvSpPr>
          <p:spPr bwMode="auto">
            <a:xfrm>
              <a:off x="3177" y="2397"/>
              <a:ext cx="37" cy="23"/>
            </a:xfrm>
            <a:custGeom>
              <a:avLst/>
              <a:gdLst>
                <a:gd name="T0" fmla="*/ 13 w 37"/>
                <a:gd name="T1" fmla="*/ 0 h 23"/>
                <a:gd name="T2" fmla="*/ 25 w 37"/>
                <a:gd name="T3" fmla="*/ 0 h 23"/>
                <a:gd name="T4" fmla="*/ 36 w 37"/>
                <a:gd name="T5" fmla="*/ 0 h 23"/>
                <a:gd name="T6" fmla="*/ 36 w 37"/>
                <a:gd name="T7" fmla="*/ 1 h 23"/>
                <a:gd name="T8" fmla="*/ 36 w 37"/>
                <a:gd name="T9" fmla="*/ 3 h 23"/>
                <a:gd name="T10" fmla="*/ 36 w 37"/>
                <a:gd name="T11" fmla="*/ 6 h 23"/>
                <a:gd name="T12" fmla="*/ 37 w 37"/>
                <a:gd name="T13" fmla="*/ 8 h 23"/>
                <a:gd name="T14" fmla="*/ 36 w 37"/>
                <a:gd name="T15" fmla="*/ 10 h 23"/>
                <a:gd name="T16" fmla="*/ 36 w 37"/>
                <a:gd name="T17" fmla="*/ 10 h 23"/>
                <a:gd name="T18" fmla="*/ 25 w 37"/>
                <a:gd name="T19" fmla="*/ 11 h 23"/>
                <a:gd name="T20" fmla="*/ 16 w 37"/>
                <a:gd name="T21" fmla="*/ 13 h 23"/>
                <a:gd name="T22" fmla="*/ 9 w 37"/>
                <a:gd name="T23" fmla="*/ 17 h 23"/>
                <a:gd name="T24" fmla="*/ 3 w 37"/>
                <a:gd name="T25" fmla="*/ 23 h 23"/>
                <a:gd name="T26" fmla="*/ 2 w 37"/>
                <a:gd name="T27" fmla="*/ 21 h 23"/>
                <a:gd name="T28" fmla="*/ 0 w 37"/>
                <a:gd name="T29" fmla="*/ 21 h 23"/>
                <a:gd name="T30" fmla="*/ 0 w 37"/>
                <a:gd name="T31" fmla="*/ 20 h 23"/>
                <a:gd name="T32" fmla="*/ 0 w 37"/>
                <a:gd name="T33" fmla="*/ 18 h 23"/>
                <a:gd name="T34" fmla="*/ 2 w 37"/>
                <a:gd name="T35" fmla="*/ 13 h 23"/>
                <a:gd name="T36" fmla="*/ 5 w 37"/>
                <a:gd name="T37" fmla="*/ 7 h 23"/>
                <a:gd name="T38" fmla="*/ 9 w 37"/>
                <a:gd name="T39" fmla="*/ 4 h 23"/>
                <a:gd name="T40" fmla="*/ 13 w 37"/>
                <a:gd name="T41" fmla="*/ 0 h 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7" h="23">
                  <a:moveTo>
                    <a:pt x="13" y="0"/>
                  </a:moveTo>
                  <a:lnTo>
                    <a:pt x="25" y="0"/>
                  </a:lnTo>
                  <a:lnTo>
                    <a:pt x="36" y="0"/>
                  </a:lnTo>
                  <a:lnTo>
                    <a:pt x="36" y="1"/>
                  </a:lnTo>
                  <a:lnTo>
                    <a:pt x="36" y="3"/>
                  </a:lnTo>
                  <a:lnTo>
                    <a:pt x="36" y="6"/>
                  </a:lnTo>
                  <a:lnTo>
                    <a:pt x="37" y="8"/>
                  </a:lnTo>
                  <a:lnTo>
                    <a:pt x="36" y="10"/>
                  </a:lnTo>
                  <a:lnTo>
                    <a:pt x="25" y="11"/>
                  </a:lnTo>
                  <a:lnTo>
                    <a:pt x="16" y="13"/>
                  </a:lnTo>
                  <a:lnTo>
                    <a:pt x="9" y="17"/>
                  </a:lnTo>
                  <a:lnTo>
                    <a:pt x="3" y="23"/>
                  </a:lnTo>
                  <a:lnTo>
                    <a:pt x="2" y="21"/>
                  </a:lnTo>
                  <a:lnTo>
                    <a:pt x="0" y="21"/>
                  </a:lnTo>
                  <a:lnTo>
                    <a:pt x="0" y="20"/>
                  </a:lnTo>
                  <a:lnTo>
                    <a:pt x="0" y="18"/>
                  </a:lnTo>
                  <a:lnTo>
                    <a:pt x="2" y="13"/>
                  </a:lnTo>
                  <a:lnTo>
                    <a:pt x="5" y="7"/>
                  </a:lnTo>
                  <a:lnTo>
                    <a:pt x="9" y="4"/>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 name="Freeform 455"/>
            <p:cNvSpPr>
              <a:spLocks/>
            </p:cNvSpPr>
            <p:nvPr/>
          </p:nvSpPr>
          <p:spPr bwMode="auto">
            <a:xfrm>
              <a:off x="2371" y="2397"/>
              <a:ext cx="1120" cy="1599"/>
            </a:xfrm>
            <a:custGeom>
              <a:avLst/>
              <a:gdLst>
                <a:gd name="T0" fmla="*/ 1020 w 1120"/>
                <a:gd name="T1" fmla="*/ 74 h 1599"/>
                <a:gd name="T2" fmla="*/ 972 w 1120"/>
                <a:gd name="T3" fmla="*/ 117 h 1599"/>
                <a:gd name="T4" fmla="*/ 909 w 1120"/>
                <a:gd name="T5" fmla="*/ 103 h 1599"/>
                <a:gd name="T6" fmla="*/ 950 w 1120"/>
                <a:gd name="T7" fmla="*/ 75 h 1599"/>
                <a:gd name="T8" fmla="*/ 866 w 1120"/>
                <a:gd name="T9" fmla="*/ 71 h 1599"/>
                <a:gd name="T10" fmla="*/ 782 w 1120"/>
                <a:gd name="T11" fmla="*/ 88 h 1599"/>
                <a:gd name="T12" fmla="*/ 738 w 1120"/>
                <a:gd name="T13" fmla="*/ 108 h 1599"/>
                <a:gd name="T14" fmla="*/ 682 w 1120"/>
                <a:gd name="T15" fmla="*/ 184 h 1599"/>
                <a:gd name="T16" fmla="*/ 761 w 1120"/>
                <a:gd name="T17" fmla="*/ 257 h 1599"/>
                <a:gd name="T18" fmla="*/ 859 w 1120"/>
                <a:gd name="T19" fmla="*/ 124 h 1599"/>
                <a:gd name="T20" fmla="*/ 943 w 1120"/>
                <a:gd name="T21" fmla="*/ 163 h 1599"/>
                <a:gd name="T22" fmla="*/ 1000 w 1120"/>
                <a:gd name="T23" fmla="*/ 234 h 1599"/>
                <a:gd name="T24" fmla="*/ 852 w 1120"/>
                <a:gd name="T25" fmla="*/ 287 h 1599"/>
                <a:gd name="T26" fmla="*/ 886 w 1120"/>
                <a:gd name="T27" fmla="*/ 294 h 1599"/>
                <a:gd name="T28" fmla="*/ 918 w 1120"/>
                <a:gd name="T29" fmla="*/ 327 h 1599"/>
                <a:gd name="T30" fmla="*/ 883 w 1120"/>
                <a:gd name="T31" fmla="*/ 328 h 1599"/>
                <a:gd name="T32" fmla="*/ 728 w 1120"/>
                <a:gd name="T33" fmla="*/ 425 h 1599"/>
                <a:gd name="T34" fmla="*/ 645 w 1120"/>
                <a:gd name="T35" fmla="*/ 574 h 1599"/>
                <a:gd name="T36" fmla="*/ 512 w 1120"/>
                <a:gd name="T37" fmla="*/ 528 h 1599"/>
                <a:gd name="T38" fmla="*/ 455 w 1120"/>
                <a:gd name="T39" fmla="*/ 662 h 1599"/>
                <a:gd name="T40" fmla="*/ 565 w 1120"/>
                <a:gd name="T41" fmla="*/ 639 h 1599"/>
                <a:gd name="T42" fmla="*/ 588 w 1120"/>
                <a:gd name="T43" fmla="*/ 734 h 1599"/>
                <a:gd name="T44" fmla="*/ 668 w 1120"/>
                <a:gd name="T45" fmla="*/ 776 h 1599"/>
                <a:gd name="T46" fmla="*/ 746 w 1120"/>
                <a:gd name="T47" fmla="*/ 762 h 1599"/>
                <a:gd name="T48" fmla="*/ 868 w 1120"/>
                <a:gd name="T49" fmla="*/ 826 h 1599"/>
                <a:gd name="T50" fmla="*/ 952 w 1120"/>
                <a:gd name="T51" fmla="*/ 928 h 1599"/>
                <a:gd name="T52" fmla="*/ 1073 w 1120"/>
                <a:gd name="T53" fmla="*/ 951 h 1599"/>
                <a:gd name="T54" fmla="*/ 1077 w 1120"/>
                <a:gd name="T55" fmla="*/ 1105 h 1599"/>
                <a:gd name="T56" fmla="*/ 996 w 1120"/>
                <a:gd name="T57" fmla="*/ 1223 h 1599"/>
                <a:gd name="T58" fmla="*/ 925 w 1120"/>
                <a:gd name="T59" fmla="*/ 1379 h 1599"/>
                <a:gd name="T60" fmla="*/ 859 w 1120"/>
                <a:gd name="T61" fmla="*/ 1436 h 1599"/>
                <a:gd name="T62" fmla="*/ 859 w 1120"/>
                <a:gd name="T63" fmla="*/ 1543 h 1599"/>
                <a:gd name="T64" fmla="*/ 792 w 1120"/>
                <a:gd name="T65" fmla="*/ 1526 h 1599"/>
                <a:gd name="T66" fmla="*/ 786 w 1120"/>
                <a:gd name="T67" fmla="*/ 1468 h 1599"/>
                <a:gd name="T68" fmla="*/ 751 w 1120"/>
                <a:gd name="T69" fmla="*/ 1358 h 1599"/>
                <a:gd name="T70" fmla="*/ 668 w 1120"/>
                <a:gd name="T71" fmla="*/ 1086 h 1599"/>
                <a:gd name="T72" fmla="*/ 601 w 1120"/>
                <a:gd name="T73" fmla="*/ 929 h 1599"/>
                <a:gd name="T74" fmla="*/ 635 w 1120"/>
                <a:gd name="T75" fmla="*/ 795 h 1599"/>
                <a:gd name="T76" fmla="*/ 551 w 1120"/>
                <a:gd name="T77" fmla="*/ 752 h 1599"/>
                <a:gd name="T78" fmla="*/ 454 w 1120"/>
                <a:gd name="T79" fmla="*/ 702 h 1599"/>
                <a:gd name="T80" fmla="*/ 325 w 1120"/>
                <a:gd name="T81" fmla="*/ 562 h 1599"/>
                <a:gd name="T82" fmla="*/ 317 w 1120"/>
                <a:gd name="T83" fmla="*/ 611 h 1599"/>
                <a:gd name="T84" fmla="*/ 244 w 1120"/>
                <a:gd name="T85" fmla="*/ 462 h 1599"/>
                <a:gd name="T86" fmla="*/ 307 w 1120"/>
                <a:gd name="T87" fmla="*/ 292 h 1599"/>
                <a:gd name="T88" fmla="*/ 328 w 1120"/>
                <a:gd name="T89" fmla="*/ 281 h 1599"/>
                <a:gd name="T90" fmla="*/ 317 w 1120"/>
                <a:gd name="T91" fmla="*/ 174 h 1599"/>
                <a:gd name="T92" fmla="*/ 225 w 1120"/>
                <a:gd name="T93" fmla="*/ 140 h 1599"/>
                <a:gd name="T94" fmla="*/ 124 w 1120"/>
                <a:gd name="T95" fmla="*/ 177 h 1599"/>
                <a:gd name="T96" fmla="*/ 65 w 1120"/>
                <a:gd name="T97" fmla="*/ 191 h 1599"/>
                <a:gd name="T98" fmla="*/ 71 w 1120"/>
                <a:gd name="T99" fmla="*/ 138 h 1599"/>
                <a:gd name="T100" fmla="*/ 121 w 1120"/>
                <a:gd name="T101" fmla="*/ 97 h 1599"/>
                <a:gd name="T102" fmla="*/ 177 w 1120"/>
                <a:gd name="T103" fmla="*/ 55 h 1599"/>
                <a:gd name="T104" fmla="*/ 469 w 1120"/>
                <a:gd name="T105" fmla="*/ 50 h 1599"/>
                <a:gd name="T106" fmla="*/ 591 w 1120"/>
                <a:gd name="T107" fmla="*/ 54 h 1599"/>
                <a:gd name="T108" fmla="*/ 666 w 1120"/>
                <a:gd name="T109" fmla="*/ 57 h 1599"/>
                <a:gd name="T110" fmla="*/ 743 w 1120"/>
                <a:gd name="T111" fmla="*/ 55 h 1599"/>
                <a:gd name="T112" fmla="*/ 793 w 1120"/>
                <a:gd name="T113" fmla="*/ 26 h 1599"/>
                <a:gd name="T114" fmla="*/ 812 w 1120"/>
                <a:gd name="T115" fmla="*/ 71 h 1599"/>
                <a:gd name="T116" fmla="*/ 863 w 1120"/>
                <a:gd name="T117" fmla="*/ 7 h 1599"/>
                <a:gd name="T118" fmla="*/ 910 w 1120"/>
                <a:gd name="T119" fmla="*/ 6 h 1599"/>
                <a:gd name="T120" fmla="*/ 928 w 1120"/>
                <a:gd name="T121" fmla="*/ 10 h 159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120" h="1599">
                  <a:moveTo>
                    <a:pt x="928" y="0"/>
                  </a:moveTo>
                  <a:lnTo>
                    <a:pt x="940" y="1"/>
                  </a:lnTo>
                  <a:lnTo>
                    <a:pt x="953" y="3"/>
                  </a:lnTo>
                  <a:lnTo>
                    <a:pt x="958" y="14"/>
                  </a:lnTo>
                  <a:lnTo>
                    <a:pt x="962" y="27"/>
                  </a:lnTo>
                  <a:lnTo>
                    <a:pt x="969" y="26"/>
                  </a:lnTo>
                  <a:lnTo>
                    <a:pt x="976" y="26"/>
                  </a:lnTo>
                  <a:lnTo>
                    <a:pt x="978" y="30"/>
                  </a:lnTo>
                  <a:lnTo>
                    <a:pt x="978" y="34"/>
                  </a:lnTo>
                  <a:lnTo>
                    <a:pt x="982" y="34"/>
                  </a:lnTo>
                  <a:lnTo>
                    <a:pt x="985" y="34"/>
                  </a:lnTo>
                  <a:lnTo>
                    <a:pt x="985" y="43"/>
                  </a:lnTo>
                  <a:lnTo>
                    <a:pt x="985" y="50"/>
                  </a:lnTo>
                  <a:lnTo>
                    <a:pt x="988" y="55"/>
                  </a:lnTo>
                  <a:lnTo>
                    <a:pt x="990" y="63"/>
                  </a:lnTo>
                  <a:lnTo>
                    <a:pt x="1000" y="65"/>
                  </a:lnTo>
                  <a:lnTo>
                    <a:pt x="1012" y="70"/>
                  </a:lnTo>
                  <a:lnTo>
                    <a:pt x="1020" y="74"/>
                  </a:lnTo>
                  <a:lnTo>
                    <a:pt x="1026" y="81"/>
                  </a:lnTo>
                  <a:lnTo>
                    <a:pt x="1018" y="83"/>
                  </a:lnTo>
                  <a:lnTo>
                    <a:pt x="1010" y="85"/>
                  </a:lnTo>
                  <a:lnTo>
                    <a:pt x="1005" y="90"/>
                  </a:lnTo>
                  <a:lnTo>
                    <a:pt x="999" y="95"/>
                  </a:lnTo>
                  <a:lnTo>
                    <a:pt x="996" y="95"/>
                  </a:lnTo>
                  <a:lnTo>
                    <a:pt x="993" y="95"/>
                  </a:lnTo>
                  <a:lnTo>
                    <a:pt x="993" y="93"/>
                  </a:lnTo>
                  <a:lnTo>
                    <a:pt x="990" y="88"/>
                  </a:lnTo>
                  <a:lnTo>
                    <a:pt x="988" y="85"/>
                  </a:lnTo>
                  <a:lnTo>
                    <a:pt x="983" y="83"/>
                  </a:lnTo>
                  <a:lnTo>
                    <a:pt x="980" y="81"/>
                  </a:lnTo>
                  <a:lnTo>
                    <a:pt x="976" y="80"/>
                  </a:lnTo>
                  <a:lnTo>
                    <a:pt x="973" y="81"/>
                  </a:lnTo>
                  <a:lnTo>
                    <a:pt x="970" y="85"/>
                  </a:lnTo>
                  <a:lnTo>
                    <a:pt x="973" y="98"/>
                  </a:lnTo>
                  <a:lnTo>
                    <a:pt x="978" y="114"/>
                  </a:lnTo>
                  <a:lnTo>
                    <a:pt x="972" y="117"/>
                  </a:lnTo>
                  <a:lnTo>
                    <a:pt x="965" y="120"/>
                  </a:lnTo>
                  <a:lnTo>
                    <a:pt x="959" y="115"/>
                  </a:lnTo>
                  <a:lnTo>
                    <a:pt x="953" y="110"/>
                  </a:lnTo>
                  <a:lnTo>
                    <a:pt x="952" y="110"/>
                  </a:lnTo>
                  <a:lnTo>
                    <a:pt x="950" y="110"/>
                  </a:lnTo>
                  <a:lnTo>
                    <a:pt x="949" y="113"/>
                  </a:lnTo>
                  <a:lnTo>
                    <a:pt x="948" y="114"/>
                  </a:lnTo>
                  <a:lnTo>
                    <a:pt x="953" y="120"/>
                  </a:lnTo>
                  <a:lnTo>
                    <a:pt x="959" y="124"/>
                  </a:lnTo>
                  <a:lnTo>
                    <a:pt x="959" y="128"/>
                  </a:lnTo>
                  <a:lnTo>
                    <a:pt x="959" y="131"/>
                  </a:lnTo>
                  <a:lnTo>
                    <a:pt x="956" y="131"/>
                  </a:lnTo>
                  <a:lnTo>
                    <a:pt x="953" y="131"/>
                  </a:lnTo>
                  <a:lnTo>
                    <a:pt x="938" y="125"/>
                  </a:lnTo>
                  <a:lnTo>
                    <a:pt x="923" y="118"/>
                  </a:lnTo>
                  <a:lnTo>
                    <a:pt x="918" y="114"/>
                  </a:lnTo>
                  <a:lnTo>
                    <a:pt x="912" y="108"/>
                  </a:lnTo>
                  <a:lnTo>
                    <a:pt x="909" y="103"/>
                  </a:lnTo>
                  <a:lnTo>
                    <a:pt x="906" y="95"/>
                  </a:lnTo>
                  <a:lnTo>
                    <a:pt x="915" y="90"/>
                  </a:lnTo>
                  <a:lnTo>
                    <a:pt x="920" y="85"/>
                  </a:lnTo>
                  <a:lnTo>
                    <a:pt x="925" y="83"/>
                  </a:lnTo>
                  <a:lnTo>
                    <a:pt x="929" y="81"/>
                  </a:lnTo>
                  <a:lnTo>
                    <a:pt x="935" y="80"/>
                  </a:lnTo>
                  <a:lnTo>
                    <a:pt x="943" y="80"/>
                  </a:lnTo>
                  <a:lnTo>
                    <a:pt x="945" y="81"/>
                  </a:lnTo>
                  <a:lnTo>
                    <a:pt x="946" y="84"/>
                  </a:lnTo>
                  <a:lnTo>
                    <a:pt x="948" y="84"/>
                  </a:lnTo>
                  <a:lnTo>
                    <a:pt x="950" y="85"/>
                  </a:lnTo>
                  <a:lnTo>
                    <a:pt x="955" y="84"/>
                  </a:lnTo>
                  <a:lnTo>
                    <a:pt x="960" y="83"/>
                  </a:lnTo>
                  <a:lnTo>
                    <a:pt x="960" y="81"/>
                  </a:lnTo>
                  <a:lnTo>
                    <a:pt x="959" y="78"/>
                  </a:lnTo>
                  <a:lnTo>
                    <a:pt x="956" y="77"/>
                  </a:lnTo>
                  <a:lnTo>
                    <a:pt x="950" y="75"/>
                  </a:lnTo>
                  <a:lnTo>
                    <a:pt x="945" y="75"/>
                  </a:lnTo>
                  <a:lnTo>
                    <a:pt x="945" y="68"/>
                  </a:lnTo>
                  <a:lnTo>
                    <a:pt x="946" y="61"/>
                  </a:lnTo>
                  <a:lnTo>
                    <a:pt x="940" y="60"/>
                  </a:lnTo>
                  <a:lnTo>
                    <a:pt x="938" y="57"/>
                  </a:lnTo>
                  <a:lnTo>
                    <a:pt x="933" y="54"/>
                  </a:lnTo>
                  <a:lnTo>
                    <a:pt x="930" y="50"/>
                  </a:lnTo>
                  <a:lnTo>
                    <a:pt x="925" y="43"/>
                  </a:lnTo>
                  <a:lnTo>
                    <a:pt x="918" y="35"/>
                  </a:lnTo>
                  <a:lnTo>
                    <a:pt x="900" y="40"/>
                  </a:lnTo>
                  <a:lnTo>
                    <a:pt x="879" y="43"/>
                  </a:lnTo>
                  <a:lnTo>
                    <a:pt x="879" y="48"/>
                  </a:lnTo>
                  <a:lnTo>
                    <a:pt x="879" y="53"/>
                  </a:lnTo>
                  <a:lnTo>
                    <a:pt x="873" y="57"/>
                  </a:lnTo>
                  <a:lnTo>
                    <a:pt x="868" y="61"/>
                  </a:lnTo>
                  <a:lnTo>
                    <a:pt x="868" y="65"/>
                  </a:lnTo>
                  <a:lnTo>
                    <a:pt x="868" y="68"/>
                  </a:lnTo>
                  <a:lnTo>
                    <a:pt x="866" y="71"/>
                  </a:lnTo>
                  <a:lnTo>
                    <a:pt x="863" y="75"/>
                  </a:lnTo>
                  <a:lnTo>
                    <a:pt x="852" y="75"/>
                  </a:lnTo>
                  <a:lnTo>
                    <a:pt x="840" y="77"/>
                  </a:lnTo>
                  <a:lnTo>
                    <a:pt x="840" y="80"/>
                  </a:lnTo>
                  <a:lnTo>
                    <a:pt x="842" y="83"/>
                  </a:lnTo>
                  <a:lnTo>
                    <a:pt x="835" y="81"/>
                  </a:lnTo>
                  <a:lnTo>
                    <a:pt x="829" y="83"/>
                  </a:lnTo>
                  <a:lnTo>
                    <a:pt x="825" y="83"/>
                  </a:lnTo>
                  <a:lnTo>
                    <a:pt x="819" y="84"/>
                  </a:lnTo>
                  <a:lnTo>
                    <a:pt x="809" y="88"/>
                  </a:lnTo>
                  <a:lnTo>
                    <a:pt x="798" y="91"/>
                  </a:lnTo>
                  <a:lnTo>
                    <a:pt x="793" y="88"/>
                  </a:lnTo>
                  <a:lnTo>
                    <a:pt x="791" y="85"/>
                  </a:lnTo>
                  <a:lnTo>
                    <a:pt x="786" y="84"/>
                  </a:lnTo>
                  <a:lnTo>
                    <a:pt x="779" y="83"/>
                  </a:lnTo>
                  <a:lnTo>
                    <a:pt x="778" y="85"/>
                  </a:lnTo>
                  <a:lnTo>
                    <a:pt x="776" y="88"/>
                  </a:lnTo>
                  <a:lnTo>
                    <a:pt x="782" y="88"/>
                  </a:lnTo>
                  <a:lnTo>
                    <a:pt x="785" y="90"/>
                  </a:lnTo>
                  <a:lnTo>
                    <a:pt x="788" y="93"/>
                  </a:lnTo>
                  <a:lnTo>
                    <a:pt x="791" y="95"/>
                  </a:lnTo>
                  <a:lnTo>
                    <a:pt x="789" y="101"/>
                  </a:lnTo>
                  <a:lnTo>
                    <a:pt x="789" y="105"/>
                  </a:lnTo>
                  <a:lnTo>
                    <a:pt x="775" y="107"/>
                  </a:lnTo>
                  <a:lnTo>
                    <a:pt x="761" y="107"/>
                  </a:lnTo>
                  <a:lnTo>
                    <a:pt x="761" y="111"/>
                  </a:lnTo>
                  <a:lnTo>
                    <a:pt x="761" y="113"/>
                  </a:lnTo>
                  <a:lnTo>
                    <a:pt x="759" y="113"/>
                  </a:lnTo>
                  <a:lnTo>
                    <a:pt x="755" y="113"/>
                  </a:lnTo>
                  <a:lnTo>
                    <a:pt x="751" y="110"/>
                  </a:lnTo>
                  <a:lnTo>
                    <a:pt x="746" y="108"/>
                  </a:lnTo>
                  <a:lnTo>
                    <a:pt x="742" y="107"/>
                  </a:lnTo>
                  <a:lnTo>
                    <a:pt x="736" y="105"/>
                  </a:lnTo>
                  <a:lnTo>
                    <a:pt x="736" y="107"/>
                  </a:lnTo>
                  <a:lnTo>
                    <a:pt x="738" y="108"/>
                  </a:lnTo>
                  <a:lnTo>
                    <a:pt x="739" y="108"/>
                  </a:lnTo>
                  <a:lnTo>
                    <a:pt x="745" y="113"/>
                  </a:lnTo>
                  <a:lnTo>
                    <a:pt x="752" y="117"/>
                  </a:lnTo>
                  <a:lnTo>
                    <a:pt x="741" y="120"/>
                  </a:lnTo>
                  <a:lnTo>
                    <a:pt x="731" y="123"/>
                  </a:lnTo>
                  <a:lnTo>
                    <a:pt x="721" y="127"/>
                  </a:lnTo>
                  <a:lnTo>
                    <a:pt x="712" y="133"/>
                  </a:lnTo>
                  <a:lnTo>
                    <a:pt x="696" y="143"/>
                  </a:lnTo>
                  <a:lnTo>
                    <a:pt x="679" y="153"/>
                  </a:lnTo>
                  <a:lnTo>
                    <a:pt x="679" y="160"/>
                  </a:lnTo>
                  <a:lnTo>
                    <a:pt x="681" y="167"/>
                  </a:lnTo>
                  <a:lnTo>
                    <a:pt x="685" y="170"/>
                  </a:lnTo>
                  <a:lnTo>
                    <a:pt x="691" y="173"/>
                  </a:lnTo>
                  <a:lnTo>
                    <a:pt x="691" y="175"/>
                  </a:lnTo>
                  <a:lnTo>
                    <a:pt x="691" y="180"/>
                  </a:lnTo>
                  <a:lnTo>
                    <a:pt x="686" y="181"/>
                  </a:lnTo>
                  <a:lnTo>
                    <a:pt x="682" y="184"/>
                  </a:lnTo>
                  <a:lnTo>
                    <a:pt x="682" y="185"/>
                  </a:lnTo>
                  <a:lnTo>
                    <a:pt x="693" y="185"/>
                  </a:lnTo>
                  <a:lnTo>
                    <a:pt x="703" y="187"/>
                  </a:lnTo>
                  <a:lnTo>
                    <a:pt x="711" y="190"/>
                  </a:lnTo>
                  <a:lnTo>
                    <a:pt x="715" y="193"/>
                  </a:lnTo>
                  <a:lnTo>
                    <a:pt x="723" y="201"/>
                  </a:lnTo>
                  <a:lnTo>
                    <a:pt x="735" y="210"/>
                  </a:lnTo>
                  <a:lnTo>
                    <a:pt x="746" y="210"/>
                  </a:lnTo>
                  <a:lnTo>
                    <a:pt x="755" y="213"/>
                  </a:lnTo>
                  <a:lnTo>
                    <a:pt x="756" y="218"/>
                  </a:lnTo>
                  <a:lnTo>
                    <a:pt x="755" y="224"/>
                  </a:lnTo>
                  <a:lnTo>
                    <a:pt x="753" y="228"/>
                  </a:lnTo>
                  <a:lnTo>
                    <a:pt x="752" y="234"/>
                  </a:lnTo>
                  <a:lnTo>
                    <a:pt x="751" y="240"/>
                  </a:lnTo>
                  <a:lnTo>
                    <a:pt x="749" y="245"/>
                  </a:lnTo>
                  <a:lnTo>
                    <a:pt x="749" y="251"/>
                  </a:lnTo>
                  <a:lnTo>
                    <a:pt x="752" y="258"/>
                  </a:lnTo>
                  <a:lnTo>
                    <a:pt x="761" y="257"/>
                  </a:lnTo>
                  <a:lnTo>
                    <a:pt x="768" y="257"/>
                  </a:lnTo>
                  <a:lnTo>
                    <a:pt x="775" y="247"/>
                  </a:lnTo>
                  <a:lnTo>
                    <a:pt x="781" y="235"/>
                  </a:lnTo>
                  <a:lnTo>
                    <a:pt x="786" y="223"/>
                  </a:lnTo>
                  <a:lnTo>
                    <a:pt x="791" y="211"/>
                  </a:lnTo>
                  <a:lnTo>
                    <a:pt x="802" y="210"/>
                  </a:lnTo>
                  <a:lnTo>
                    <a:pt x="811" y="205"/>
                  </a:lnTo>
                  <a:lnTo>
                    <a:pt x="819" y="201"/>
                  </a:lnTo>
                  <a:lnTo>
                    <a:pt x="828" y="197"/>
                  </a:lnTo>
                  <a:lnTo>
                    <a:pt x="828" y="181"/>
                  </a:lnTo>
                  <a:lnTo>
                    <a:pt x="828" y="164"/>
                  </a:lnTo>
                  <a:lnTo>
                    <a:pt x="835" y="160"/>
                  </a:lnTo>
                  <a:lnTo>
                    <a:pt x="839" y="154"/>
                  </a:lnTo>
                  <a:lnTo>
                    <a:pt x="842" y="147"/>
                  </a:lnTo>
                  <a:lnTo>
                    <a:pt x="846" y="141"/>
                  </a:lnTo>
                  <a:lnTo>
                    <a:pt x="849" y="134"/>
                  </a:lnTo>
                  <a:lnTo>
                    <a:pt x="853" y="128"/>
                  </a:lnTo>
                  <a:lnTo>
                    <a:pt x="859" y="124"/>
                  </a:lnTo>
                  <a:lnTo>
                    <a:pt x="866" y="121"/>
                  </a:lnTo>
                  <a:lnTo>
                    <a:pt x="870" y="124"/>
                  </a:lnTo>
                  <a:lnTo>
                    <a:pt x="873" y="125"/>
                  </a:lnTo>
                  <a:lnTo>
                    <a:pt x="876" y="127"/>
                  </a:lnTo>
                  <a:lnTo>
                    <a:pt x="879" y="125"/>
                  </a:lnTo>
                  <a:lnTo>
                    <a:pt x="886" y="124"/>
                  </a:lnTo>
                  <a:lnTo>
                    <a:pt x="895" y="121"/>
                  </a:lnTo>
                  <a:lnTo>
                    <a:pt x="898" y="128"/>
                  </a:lnTo>
                  <a:lnTo>
                    <a:pt x="902" y="134"/>
                  </a:lnTo>
                  <a:lnTo>
                    <a:pt x="909" y="138"/>
                  </a:lnTo>
                  <a:lnTo>
                    <a:pt x="915" y="143"/>
                  </a:lnTo>
                  <a:lnTo>
                    <a:pt x="910" y="154"/>
                  </a:lnTo>
                  <a:lnTo>
                    <a:pt x="908" y="165"/>
                  </a:lnTo>
                  <a:lnTo>
                    <a:pt x="913" y="171"/>
                  </a:lnTo>
                  <a:lnTo>
                    <a:pt x="919" y="174"/>
                  </a:lnTo>
                  <a:lnTo>
                    <a:pt x="926" y="173"/>
                  </a:lnTo>
                  <a:lnTo>
                    <a:pt x="932" y="171"/>
                  </a:lnTo>
                  <a:lnTo>
                    <a:pt x="943" y="163"/>
                  </a:lnTo>
                  <a:lnTo>
                    <a:pt x="955" y="153"/>
                  </a:lnTo>
                  <a:lnTo>
                    <a:pt x="958" y="154"/>
                  </a:lnTo>
                  <a:lnTo>
                    <a:pt x="960" y="157"/>
                  </a:lnTo>
                  <a:lnTo>
                    <a:pt x="965" y="171"/>
                  </a:lnTo>
                  <a:lnTo>
                    <a:pt x="968" y="187"/>
                  </a:lnTo>
                  <a:lnTo>
                    <a:pt x="963" y="190"/>
                  </a:lnTo>
                  <a:lnTo>
                    <a:pt x="959" y="193"/>
                  </a:lnTo>
                  <a:lnTo>
                    <a:pt x="962" y="197"/>
                  </a:lnTo>
                  <a:lnTo>
                    <a:pt x="965" y="200"/>
                  </a:lnTo>
                  <a:lnTo>
                    <a:pt x="966" y="204"/>
                  </a:lnTo>
                  <a:lnTo>
                    <a:pt x="966" y="210"/>
                  </a:lnTo>
                  <a:lnTo>
                    <a:pt x="976" y="211"/>
                  </a:lnTo>
                  <a:lnTo>
                    <a:pt x="985" y="211"/>
                  </a:lnTo>
                  <a:lnTo>
                    <a:pt x="988" y="220"/>
                  </a:lnTo>
                  <a:lnTo>
                    <a:pt x="989" y="228"/>
                  </a:lnTo>
                  <a:lnTo>
                    <a:pt x="996" y="228"/>
                  </a:lnTo>
                  <a:lnTo>
                    <a:pt x="1002" y="227"/>
                  </a:lnTo>
                  <a:lnTo>
                    <a:pt x="1000" y="234"/>
                  </a:lnTo>
                  <a:lnTo>
                    <a:pt x="1000" y="241"/>
                  </a:lnTo>
                  <a:lnTo>
                    <a:pt x="995" y="245"/>
                  </a:lnTo>
                  <a:lnTo>
                    <a:pt x="989" y="250"/>
                  </a:lnTo>
                  <a:lnTo>
                    <a:pt x="980" y="255"/>
                  </a:lnTo>
                  <a:lnTo>
                    <a:pt x="972" y="261"/>
                  </a:lnTo>
                  <a:lnTo>
                    <a:pt x="962" y="265"/>
                  </a:lnTo>
                  <a:lnTo>
                    <a:pt x="952" y="270"/>
                  </a:lnTo>
                  <a:lnTo>
                    <a:pt x="943" y="272"/>
                  </a:lnTo>
                  <a:lnTo>
                    <a:pt x="936" y="272"/>
                  </a:lnTo>
                  <a:lnTo>
                    <a:pt x="925" y="271"/>
                  </a:lnTo>
                  <a:lnTo>
                    <a:pt x="910" y="268"/>
                  </a:lnTo>
                  <a:lnTo>
                    <a:pt x="903" y="267"/>
                  </a:lnTo>
                  <a:lnTo>
                    <a:pt x="896" y="265"/>
                  </a:lnTo>
                  <a:lnTo>
                    <a:pt x="888" y="267"/>
                  </a:lnTo>
                  <a:lnTo>
                    <a:pt x="880" y="268"/>
                  </a:lnTo>
                  <a:lnTo>
                    <a:pt x="869" y="275"/>
                  </a:lnTo>
                  <a:lnTo>
                    <a:pt x="858" y="282"/>
                  </a:lnTo>
                  <a:lnTo>
                    <a:pt x="852" y="287"/>
                  </a:lnTo>
                  <a:lnTo>
                    <a:pt x="846" y="290"/>
                  </a:lnTo>
                  <a:lnTo>
                    <a:pt x="840" y="292"/>
                  </a:lnTo>
                  <a:lnTo>
                    <a:pt x="832" y="295"/>
                  </a:lnTo>
                  <a:lnTo>
                    <a:pt x="829" y="301"/>
                  </a:lnTo>
                  <a:lnTo>
                    <a:pt x="826" y="307"/>
                  </a:lnTo>
                  <a:lnTo>
                    <a:pt x="828" y="307"/>
                  </a:lnTo>
                  <a:lnTo>
                    <a:pt x="843" y="297"/>
                  </a:lnTo>
                  <a:lnTo>
                    <a:pt x="859" y="287"/>
                  </a:lnTo>
                  <a:lnTo>
                    <a:pt x="869" y="284"/>
                  </a:lnTo>
                  <a:lnTo>
                    <a:pt x="879" y="281"/>
                  </a:lnTo>
                  <a:lnTo>
                    <a:pt x="889" y="280"/>
                  </a:lnTo>
                  <a:lnTo>
                    <a:pt x="900" y="281"/>
                  </a:lnTo>
                  <a:lnTo>
                    <a:pt x="899" y="287"/>
                  </a:lnTo>
                  <a:lnTo>
                    <a:pt x="899" y="292"/>
                  </a:lnTo>
                  <a:lnTo>
                    <a:pt x="893" y="292"/>
                  </a:lnTo>
                  <a:lnTo>
                    <a:pt x="889" y="292"/>
                  </a:lnTo>
                  <a:lnTo>
                    <a:pt x="886" y="294"/>
                  </a:lnTo>
                  <a:lnTo>
                    <a:pt x="882" y="297"/>
                  </a:lnTo>
                  <a:lnTo>
                    <a:pt x="882" y="298"/>
                  </a:lnTo>
                  <a:lnTo>
                    <a:pt x="886" y="301"/>
                  </a:lnTo>
                  <a:lnTo>
                    <a:pt x="890" y="304"/>
                  </a:lnTo>
                  <a:lnTo>
                    <a:pt x="886" y="307"/>
                  </a:lnTo>
                  <a:lnTo>
                    <a:pt x="882" y="310"/>
                  </a:lnTo>
                  <a:lnTo>
                    <a:pt x="886" y="312"/>
                  </a:lnTo>
                  <a:lnTo>
                    <a:pt x="886" y="314"/>
                  </a:lnTo>
                  <a:lnTo>
                    <a:pt x="888" y="317"/>
                  </a:lnTo>
                  <a:lnTo>
                    <a:pt x="886" y="322"/>
                  </a:lnTo>
                  <a:lnTo>
                    <a:pt x="896" y="325"/>
                  </a:lnTo>
                  <a:lnTo>
                    <a:pt x="903" y="327"/>
                  </a:lnTo>
                  <a:lnTo>
                    <a:pt x="906" y="327"/>
                  </a:lnTo>
                  <a:lnTo>
                    <a:pt x="909" y="327"/>
                  </a:lnTo>
                  <a:lnTo>
                    <a:pt x="913" y="325"/>
                  </a:lnTo>
                  <a:lnTo>
                    <a:pt x="918" y="322"/>
                  </a:lnTo>
                  <a:lnTo>
                    <a:pt x="918" y="327"/>
                  </a:lnTo>
                  <a:lnTo>
                    <a:pt x="918" y="330"/>
                  </a:lnTo>
                  <a:lnTo>
                    <a:pt x="916" y="330"/>
                  </a:lnTo>
                  <a:lnTo>
                    <a:pt x="915" y="330"/>
                  </a:lnTo>
                  <a:lnTo>
                    <a:pt x="902" y="335"/>
                  </a:lnTo>
                  <a:lnTo>
                    <a:pt x="889" y="341"/>
                  </a:lnTo>
                  <a:lnTo>
                    <a:pt x="878" y="347"/>
                  </a:lnTo>
                  <a:lnTo>
                    <a:pt x="865" y="354"/>
                  </a:lnTo>
                  <a:lnTo>
                    <a:pt x="860" y="352"/>
                  </a:lnTo>
                  <a:lnTo>
                    <a:pt x="856" y="351"/>
                  </a:lnTo>
                  <a:lnTo>
                    <a:pt x="855" y="348"/>
                  </a:lnTo>
                  <a:lnTo>
                    <a:pt x="855" y="347"/>
                  </a:lnTo>
                  <a:lnTo>
                    <a:pt x="855" y="344"/>
                  </a:lnTo>
                  <a:lnTo>
                    <a:pt x="856" y="342"/>
                  </a:lnTo>
                  <a:lnTo>
                    <a:pt x="869" y="337"/>
                  </a:lnTo>
                  <a:lnTo>
                    <a:pt x="882" y="332"/>
                  </a:lnTo>
                  <a:lnTo>
                    <a:pt x="883" y="331"/>
                  </a:lnTo>
                  <a:lnTo>
                    <a:pt x="883" y="330"/>
                  </a:lnTo>
                  <a:lnTo>
                    <a:pt x="883" y="328"/>
                  </a:lnTo>
                  <a:lnTo>
                    <a:pt x="882" y="327"/>
                  </a:lnTo>
                  <a:lnTo>
                    <a:pt x="876" y="327"/>
                  </a:lnTo>
                  <a:lnTo>
                    <a:pt x="869" y="325"/>
                  </a:lnTo>
                  <a:lnTo>
                    <a:pt x="862" y="331"/>
                  </a:lnTo>
                  <a:lnTo>
                    <a:pt x="855" y="337"/>
                  </a:lnTo>
                  <a:lnTo>
                    <a:pt x="846" y="341"/>
                  </a:lnTo>
                  <a:lnTo>
                    <a:pt x="836" y="345"/>
                  </a:lnTo>
                  <a:lnTo>
                    <a:pt x="818" y="354"/>
                  </a:lnTo>
                  <a:lnTo>
                    <a:pt x="802" y="362"/>
                  </a:lnTo>
                  <a:lnTo>
                    <a:pt x="801" y="370"/>
                  </a:lnTo>
                  <a:lnTo>
                    <a:pt x="801" y="377"/>
                  </a:lnTo>
                  <a:lnTo>
                    <a:pt x="789" y="381"/>
                  </a:lnTo>
                  <a:lnTo>
                    <a:pt x="776" y="387"/>
                  </a:lnTo>
                  <a:lnTo>
                    <a:pt x="766" y="392"/>
                  </a:lnTo>
                  <a:lnTo>
                    <a:pt x="755" y="400"/>
                  </a:lnTo>
                  <a:lnTo>
                    <a:pt x="745" y="407"/>
                  </a:lnTo>
                  <a:lnTo>
                    <a:pt x="736" y="415"/>
                  </a:lnTo>
                  <a:lnTo>
                    <a:pt x="728" y="425"/>
                  </a:lnTo>
                  <a:lnTo>
                    <a:pt x="722" y="434"/>
                  </a:lnTo>
                  <a:lnTo>
                    <a:pt x="719" y="442"/>
                  </a:lnTo>
                  <a:lnTo>
                    <a:pt x="718" y="450"/>
                  </a:lnTo>
                  <a:lnTo>
                    <a:pt x="715" y="455"/>
                  </a:lnTo>
                  <a:lnTo>
                    <a:pt x="709" y="461"/>
                  </a:lnTo>
                  <a:lnTo>
                    <a:pt x="692" y="471"/>
                  </a:lnTo>
                  <a:lnTo>
                    <a:pt x="672" y="482"/>
                  </a:lnTo>
                  <a:lnTo>
                    <a:pt x="662" y="490"/>
                  </a:lnTo>
                  <a:lnTo>
                    <a:pt x="653" y="497"/>
                  </a:lnTo>
                  <a:lnTo>
                    <a:pt x="646" y="504"/>
                  </a:lnTo>
                  <a:lnTo>
                    <a:pt x="642" y="512"/>
                  </a:lnTo>
                  <a:lnTo>
                    <a:pt x="641" y="519"/>
                  </a:lnTo>
                  <a:lnTo>
                    <a:pt x="641" y="528"/>
                  </a:lnTo>
                  <a:lnTo>
                    <a:pt x="641" y="537"/>
                  </a:lnTo>
                  <a:lnTo>
                    <a:pt x="642" y="545"/>
                  </a:lnTo>
                  <a:lnTo>
                    <a:pt x="643" y="555"/>
                  </a:lnTo>
                  <a:lnTo>
                    <a:pt x="645" y="564"/>
                  </a:lnTo>
                  <a:lnTo>
                    <a:pt x="645" y="574"/>
                  </a:lnTo>
                  <a:lnTo>
                    <a:pt x="643" y="582"/>
                  </a:lnTo>
                  <a:lnTo>
                    <a:pt x="636" y="582"/>
                  </a:lnTo>
                  <a:lnTo>
                    <a:pt x="631" y="581"/>
                  </a:lnTo>
                  <a:lnTo>
                    <a:pt x="626" y="569"/>
                  </a:lnTo>
                  <a:lnTo>
                    <a:pt x="621" y="562"/>
                  </a:lnTo>
                  <a:lnTo>
                    <a:pt x="622" y="548"/>
                  </a:lnTo>
                  <a:lnTo>
                    <a:pt x="622" y="535"/>
                  </a:lnTo>
                  <a:lnTo>
                    <a:pt x="619" y="531"/>
                  </a:lnTo>
                  <a:lnTo>
                    <a:pt x="615" y="527"/>
                  </a:lnTo>
                  <a:lnTo>
                    <a:pt x="609" y="524"/>
                  </a:lnTo>
                  <a:lnTo>
                    <a:pt x="602" y="522"/>
                  </a:lnTo>
                  <a:lnTo>
                    <a:pt x="586" y="519"/>
                  </a:lnTo>
                  <a:lnTo>
                    <a:pt x="574" y="515"/>
                  </a:lnTo>
                  <a:lnTo>
                    <a:pt x="562" y="525"/>
                  </a:lnTo>
                  <a:lnTo>
                    <a:pt x="552" y="534"/>
                  </a:lnTo>
                  <a:lnTo>
                    <a:pt x="539" y="529"/>
                  </a:lnTo>
                  <a:lnTo>
                    <a:pt x="526" y="528"/>
                  </a:lnTo>
                  <a:lnTo>
                    <a:pt x="512" y="528"/>
                  </a:lnTo>
                  <a:lnTo>
                    <a:pt x="499" y="529"/>
                  </a:lnTo>
                  <a:lnTo>
                    <a:pt x="486" y="534"/>
                  </a:lnTo>
                  <a:lnTo>
                    <a:pt x="475" y="541"/>
                  </a:lnTo>
                  <a:lnTo>
                    <a:pt x="469" y="544"/>
                  </a:lnTo>
                  <a:lnTo>
                    <a:pt x="465" y="548"/>
                  </a:lnTo>
                  <a:lnTo>
                    <a:pt x="462" y="554"/>
                  </a:lnTo>
                  <a:lnTo>
                    <a:pt x="458" y="559"/>
                  </a:lnTo>
                  <a:lnTo>
                    <a:pt x="456" y="568"/>
                  </a:lnTo>
                  <a:lnTo>
                    <a:pt x="455" y="578"/>
                  </a:lnTo>
                  <a:lnTo>
                    <a:pt x="451" y="587"/>
                  </a:lnTo>
                  <a:lnTo>
                    <a:pt x="445" y="598"/>
                  </a:lnTo>
                  <a:lnTo>
                    <a:pt x="442" y="604"/>
                  </a:lnTo>
                  <a:lnTo>
                    <a:pt x="441" y="611"/>
                  </a:lnTo>
                  <a:lnTo>
                    <a:pt x="441" y="617"/>
                  </a:lnTo>
                  <a:lnTo>
                    <a:pt x="441" y="624"/>
                  </a:lnTo>
                  <a:lnTo>
                    <a:pt x="444" y="638"/>
                  </a:lnTo>
                  <a:lnTo>
                    <a:pt x="449" y="651"/>
                  </a:lnTo>
                  <a:lnTo>
                    <a:pt x="455" y="662"/>
                  </a:lnTo>
                  <a:lnTo>
                    <a:pt x="461" y="674"/>
                  </a:lnTo>
                  <a:lnTo>
                    <a:pt x="472" y="674"/>
                  </a:lnTo>
                  <a:lnTo>
                    <a:pt x="484" y="672"/>
                  </a:lnTo>
                  <a:lnTo>
                    <a:pt x="494" y="671"/>
                  </a:lnTo>
                  <a:lnTo>
                    <a:pt x="505" y="671"/>
                  </a:lnTo>
                  <a:lnTo>
                    <a:pt x="509" y="662"/>
                  </a:lnTo>
                  <a:lnTo>
                    <a:pt x="514" y="655"/>
                  </a:lnTo>
                  <a:lnTo>
                    <a:pt x="519" y="647"/>
                  </a:lnTo>
                  <a:lnTo>
                    <a:pt x="526" y="639"/>
                  </a:lnTo>
                  <a:lnTo>
                    <a:pt x="534" y="634"/>
                  </a:lnTo>
                  <a:lnTo>
                    <a:pt x="544" y="629"/>
                  </a:lnTo>
                  <a:lnTo>
                    <a:pt x="548" y="629"/>
                  </a:lnTo>
                  <a:lnTo>
                    <a:pt x="554" y="629"/>
                  </a:lnTo>
                  <a:lnTo>
                    <a:pt x="559" y="631"/>
                  </a:lnTo>
                  <a:lnTo>
                    <a:pt x="565" y="634"/>
                  </a:lnTo>
                  <a:lnTo>
                    <a:pt x="565" y="635"/>
                  </a:lnTo>
                  <a:lnTo>
                    <a:pt x="565" y="639"/>
                  </a:lnTo>
                  <a:lnTo>
                    <a:pt x="564" y="642"/>
                  </a:lnTo>
                  <a:lnTo>
                    <a:pt x="558" y="645"/>
                  </a:lnTo>
                  <a:lnTo>
                    <a:pt x="552" y="651"/>
                  </a:lnTo>
                  <a:lnTo>
                    <a:pt x="548" y="658"/>
                  </a:lnTo>
                  <a:lnTo>
                    <a:pt x="544" y="667"/>
                  </a:lnTo>
                  <a:lnTo>
                    <a:pt x="539" y="675"/>
                  </a:lnTo>
                  <a:lnTo>
                    <a:pt x="538" y="684"/>
                  </a:lnTo>
                  <a:lnTo>
                    <a:pt x="536" y="692"/>
                  </a:lnTo>
                  <a:lnTo>
                    <a:pt x="538" y="698"/>
                  </a:lnTo>
                  <a:lnTo>
                    <a:pt x="552" y="701"/>
                  </a:lnTo>
                  <a:lnTo>
                    <a:pt x="565" y="701"/>
                  </a:lnTo>
                  <a:lnTo>
                    <a:pt x="571" y="702"/>
                  </a:lnTo>
                  <a:lnTo>
                    <a:pt x="576" y="702"/>
                  </a:lnTo>
                  <a:lnTo>
                    <a:pt x="584" y="705"/>
                  </a:lnTo>
                  <a:lnTo>
                    <a:pt x="589" y="708"/>
                  </a:lnTo>
                  <a:lnTo>
                    <a:pt x="589" y="711"/>
                  </a:lnTo>
                  <a:lnTo>
                    <a:pt x="591" y="712"/>
                  </a:lnTo>
                  <a:lnTo>
                    <a:pt x="588" y="734"/>
                  </a:lnTo>
                  <a:lnTo>
                    <a:pt x="584" y="752"/>
                  </a:lnTo>
                  <a:lnTo>
                    <a:pt x="584" y="759"/>
                  </a:lnTo>
                  <a:lnTo>
                    <a:pt x="585" y="769"/>
                  </a:lnTo>
                  <a:lnTo>
                    <a:pt x="586" y="779"/>
                  </a:lnTo>
                  <a:lnTo>
                    <a:pt x="591" y="791"/>
                  </a:lnTo>
                  <a:lnTo>
                    <a:pt x="615" y="785"/>
                  </a:lnTo>
                  <a:lnTo>
                    <a:pt x="632" y="784"/>
                  </a:lnTo>
                  <a:lnTo>
                    <a:pt x="638" y="786"/>
                  </a:lnTo>
                  <a:lnTo>
                    <a:pt x="642" y="792"/>
                  </a:lnTo>
                  <a:lnTo>
                    <a:pt x="645" y="798"/>
                  </a:lnTo>
                  <a:lnTo>
                    <a:pt x="648" y="804"/>
                  </a:lnTo>
                  <a:lnTo>
                    <a:pt x="649" y="802"/>
                  </a:lnTo>
                  <a:lnTo>
                    <a:pt x="652" y="801"/>
                  </a:lnTo>
                  <a:lnTo>
                    <a:pt x="656" y="794"/>
                  </a:lnTo>
                  <a:lnTo>
                    <a:pt x="662" y="788"/>
                  </a:lnTo>
                  <a:lnTo>
                    <a:pt x="665" y="785"/>
                  </a:lnTo>
                  <a:lnTo>
                    <a:pt x="666" y="782"/>
                  </a:lnTo>
                  <a:lnTo>
                    <a:pt x="668" y="776"/>
                  </a:lnTo>
                  <a:lnTo>
                    <a:pt x="668" y="771"/>
                  </a:lnTo>
                  <a:lnTo>
                    <a:pt x="679" y="766"/>
                  </a:lnTo>
                  <a:lnTo>
                    <a:pt x="691" y="762"/>
                  </a:lnTo>
                  <a:lnTo>
                    <a:pt x="701" y="758"/>
                  </a:lnTo>
                  <a:lnTo>
                    <a:pt x="712" y="754"/>
                  </a:lnTo>
                  <a:lnTo>
                    <a:pt x="713" y="755"/>
                  </a:lnTo>
                  <a:lnTo>
                    <a:pt x="715" y="755"/>
                  </a:lnTo>
                  <a:lnTo>
                    <a:pt x="712" y="764"/>
                  </a:lnTo>
                  <a:lnTo>
                    <a:pt x="711" y="775"/>
                  </a:lnTo>
                  <a:lnTo>
                    <a:pt x="711" y="781"/>
                  </a:lnTo>
                  <a:lnTo>
                    <a:pt x="712" y="785"/>
                  </a:lnTo>
                  <a:lnTo>
                    <a:pt x="715" y="789"/>
                  </a:lnTo>
                  <a:lnTo>
                    <a:pt x="718" y="792"/>
                  </a:lnTo>
                  <a:lnTo>
                    <a:pt x="718" y="781"/>
                  </a:lnTo>
                  <a:lnTo>
                    <a:pt x="716" y="771"/>
                  </a:lnTo>
                  <a:lnTo>
                    <a:pt x="725" y="765"/>
                  </a:lnTo>
                  <a:lnTo>
                    <a:pt x="735" y="758"/>
                  </a:lnTo>
                  <a:lnTo>
                    <a:pt x="746" y="762"/>
                  </a:lnTo>
                  <a:lnTo>
                    <a:pt x="756" y="768"/>
                  </a:lnTo>
                  <a:lnTo>
                    <a:pt x="768" y="772"/>
                  </a:lnTo>
                  <a:lnTo>
                    <a:pt x="781" y="776"/>
                  </a:lnTo>
                  <a:lnTo>
                    <a:pt x="796" y="774"/>
                  </a:lnTo>
                  <a:lnTo>
                    <a:pt x="811" y="772"/>
                  </a:lnTo>
                  <a:lnTo>
                    <a:pt x="812" y="775"/>
                  </a:lnTo>
                  <a:lnTo>
                    <a:pt x="813" y="778"/>
                  </a:lnTo>
                  <a:lnTo>
                    <a:pt x="815" y="781"/>
                  </a:lnTo>
                  <a:lnTo>
                    <a:pt x="818" y="782"/>
                  </a:lnTo>
                  <a:lnTo>
                    <a:pt x="823" y="785"/>
                  </a:lnTo>
                  <a:lnTo>
                    <a:pt x="829" y="786"/>
                  </a:lnTo>
                  <a:lnTo>
                    <a:pt x="829" y="791"/>
                  </a:lnTo>
                  <a:lnTo>
                    <a:pt x="829" y="795"/>
                  </a:lnTo>
                  <a:lnTo>
                    <a:pt x="840" y="798"/>
                  </a:lnTo>
                  <a:lnTo>
                    <a:pt x="850" y="801"/>
                  </a:lnTo>
                  <a:lnTo>
                    <a:pt x="855" y="811"/>
                  </a:lnTo>
                  <a:lnTo>
                    <a:pt x="860" y="819"/>
                  </a:lnTo>
                  <a:lnTo>
                    <a:pt x="868" y="826"/>
                  </a:lnTo>
                  <a:lnTo>
                    <a:pt x="875" y="834"/>
                  </a:lnTo>
                  <a:lnTo>
                    <a:pt x="892" y="834"/>
                  </a:lnTo>
                  <a:lnTo>
                    <a:pt x="906" y="836"/>
                  </a:lnTo>
                  <a:lnTo>
                    <a:pt x="919" y="841"/>
                  </a:lnTo>
                  <a:lnTo>
                    <a:pt x="929" y="846"/>
                  </a:lnTo>
                  <a:lnTo>
                    <a:pt x="933" y="851"/>
                  </a:lnTo>
                  <a:lnTo>
                    <a:pt x="938" y="856"/>
                  </a:lnTo>
                  <a:lnTo>
                    <a:pt x="942" y="861"/>
                  </a:lnTo>
                  <a:lnTo>
                    <a:pt x="945" y="866"/>
                  </a:lnTo>
                  <a:lnTo>
                    <a:pt x="949" y="879"/>
                  </a:lnTo>
                  <a:lnTo>
                    <a:pt x="950" y="895"/>
                  </a:lnTo>
                  <a:lnTo>
                    <a:pt x="943" y="901"/>
                  </a:lnTo>
                  <a:lnTo>
                    <a:pt x="939" y="908"/>
                  </a:lnTo>
                  <a:lnTo>
                    <a:pt x="935" y="915"/>
                  </a:lnTo>
                  <a:lnTo>
                    <a:pt x="930" y="924"/>
                  </a:lnTo>
                  <a:lnTo>
                    <a:pt x="939" y="922"/>
                  </a:lnTo>
                  <a:lnTo>
                    <a:pt x="946" y="924"/>
                  </a:lnTo>
                  <a:lnTo>
                    <a:pt x="952" y="928"/>
                  </a:lnTo>
                  <a:lnTo>
                    <a:pt x="958" y="934"/>
                  </a:lnTo>
                  <a:lnTo>
                    <a:pt x="965" y="928"/>
                  </a:lnTo>
                  <a:lnTo>
                    <a:pt x="969" y="922"/>
                  </a:lnTo>
                  <a:lnTo>
                    <a:pt x="972" y="919"/>
                  </a:lnTo>
                  <a:lnTo>
                    <a:pt x="975" y="918"/>
                  </a:lnTo>
                  <a:lnTo>
                    <a:pt x="979" y="915"/>
                  </a:lnTo>
                  <a:lnTo>
                    <a:pt x="985" y="914"/>
                  </a:lnTo>
                  <a:lnTo>
                    <a:pt x="995" y="921"/>
                  </a:lnTo>
                  <a:lnTo>
                    <a:pt x="1000" y="926"/>
                  </a:lnTo>
                  <a:lnTo>
                    <a:pt x="1006" y="934"/>
                  </a:lnTo>
                  <a:lnTo>
                    <a:pt x="1012" y="945"/>
                  </a:lnTo>
                  <a:lnTo>
                    <a:pt x="1019" y="942"/>
                  </a:lnTo>
                  <a:lnTo>
                    <a:pt x="1026" y="942"/>
                  </a:lnTo>
                  <a:lnTo>
                    <a:pt x="1035" y="942"/>
                  </a:lnTo>
                  <a:lnTo>
                    <a:pt x="1045" y="942"/>
                  </a:lnTo>
                  <a:lnTo>
                    <a:pt x="1053" y="944"/>
                  </a:lnTo>
                  <a:lnTo>
                    <a:pt x="1063" y="946"/>
                  </a:lnTo>
                  <a:lnTo>
                    <a:pt x="1073" y="951"/>
                  </a:lnTo>
                  <a:lnTo>
                    <a:pt x="1082" y="955"/>
                  </a:lnTo>
                  <a:lnTo>
                    <a:pt x="1090" y="961"/>
                  </a:lnTo>
                  <a:lnTo>
                    <a:pt x="1099" y="966"/>
                  </a:lnTo>
                  <a:lnTo>
                    <a:pt x="1106" y="972"/>
                  </a:lnTo>
                  <a:lnTo>
                    <a:pt x="1112" y="979"/>
                  </a:lnTo>
                  <a:lnTo>
                    <a:pt x="1116" y="986"/>
                  </a:lnTo>
                  <a:lnTo>
                    <a:pt x="1119" y="995"/>
                  </a:lnTo>
                  <a:lnTo>
                    <a:pt x="1120" y="1002"/>
                  </a:lnTo>
                  <a:lnTo>
                    <a:pt x="1120" y="1011"/>
                  </a:lnTo>
                  <a:lnTo>
                    <a:pt x="1117" y="1019"/>
                  </a:lnTo>
                  <a:lnTo>
                    <a:pt x="1113" y="1028"/>
                  </a:lnTo>
                  <a:lnTo>
                    <a:pt x="1109" y="1036"/>
                  </a:lnTo>
                  <a:lnTo>
                    <a:pt x="1103" y="1043"/>
                  </a:lnTo>
                  <a:lnTo>
                    <a:pt x="1090" y="1058"/>
                  </a:lnTo>
                  <a:lnTo>
                    <a:pt x="1079" y="1071"/>
                  </a:lnTo>
                  <a:lnTo>
                    <a:pt x="1079" y="1082"/>
                  </a:lnTo>
                  <a:lnTo>
                    <a:pt x="1079" y="1093"/>
                  </a:lnTo>
                  <a:lnTo>
                    <a:pt x="1077" y="1105"/>
                  </a:lnTo>
                  <a:lnTo>
                    <a:pt x="1077" y="1116"/>
                  </a:lnTo>
                  <a:lnTo>
                    <a:pt x="1077" y="1131"/>
                  </a:lnTo>
                  <a:lnTo>
                    <a:pt x="1076" y="1142"/>
                  </a:lnTo>
                  <a:lnTo>
                    <a:pt x="1075" y="1153"/>
                  </a:lnTo>
                  <a:lnTo>
                    <a:pt x="1072" y="1165"/>
                  </a:lnTo>
                  <a:lnTo>
                    <a:pt x="1068" y="1175"/>
                  </a:lnTo>
                  <a:lnTo>
                    <a:pt x="1063" y="1183"/>
                  </a:lnTo>
                  <a:lnTo>
                    <a:pt x="1058" y="1192"/>
                  </a:lnTo>
                  <a:lnTo>
                    <a:pt x="1052" y="1201"/>
                  </a:lnTo>
                  <a:lnTo>
                    <a:pt x="1042" y="1201"/>
                  </a:lnTo>
                  <a:lnTo>
                    <a:pt x="1033" y="1201"/>
                  </a:lnTo>
                  <a:lnTo>
                    <a:pt x="1026" y="1202"/>
                  </a:lnTo>
                  <a:lnTo>
                    <a:pt x="1019" y="1203"/>
                  </a:lnTo>
                  <a:lnTo>
                    <a:pt x="1013" y="1206"/>
                  </a:lnTo>
                  <a:lnTo>
                    <a:pt x="1008" y="1209"/>
                  </a:lnTo>
                  <a:lnTo>
                    <a:pt x="1003" y="1213"/>
                  </a:lnTo>
                  <a:lnTo>
                    <a:pt x="999" y="1218"/>
                  </a:lnTo>
                  <a:lnTo>
                    <a:pt x="996" y="1223"/>
                  </a:lnTo>
                  <a:lnTo>
                    <a:pt x="993" y="1228"/>
                  </a:lnTo>
                  <a:lnTo>
                    <a:pt x="990" y="1235"/>
                  </a:lnTo>
                  <a:lnTo>
                    <a:pt x="989" y="1241"/>
                  </a:lnTo>
                  <a:lnTo>
                    <a:pt x="986" y="1256"/>
                  </a:lnTo>
                  <a:lnTo>
                    <a:pt x="986" y="1273"/>
                  </a:lnTo>
                  <a:lnTo>
                    <a:pt x="978" y="1280"/>
                  </a:lnTo>
                  <a:lnTo>
                    <a:pt x="970" y="1288"/>
                  </a:lnTo>
                  <a:lnTo>
                    <a:pt x="965" y="1296"/>
                  </a:lnTo>
                  <a:lnTo>
                    <a:pt x="960" y="1305"/>
                  </a:lnTo>
                  <a:lnTo>
                    <a:pt x="953" y="1326"/>
                  </a:lnTo>
                  <a:lnTo>
                    <a:pt x="945" y="1348"/>
                  </a:lnTo>
                  <a:lnTo>
                    <a:pt x="925" y="1346"/>
                  </a:lnTo>
                  <a:lnTo>
                    <a:pt x="906" y="1345"/>
                  </a:lnTo>
                  <a:lnTo>
                    <a:pt x="912" y="1353"/>
                  </a:lnTo>
                  <a:lnTo>
                    <a:pt x="919" y="1363"/>
                  </a:lnTo>
                  <a:lnTo>
                    <a:pt x="922" y="1369"/>
                  </a:lnTo>
                  <a:lnTo>
                    <a:pt x="925" y="1375"/>
                  </a:lnTo>
                  <a:lnTo>
                    <a:pt x="925" y="1379"/>
                  </a:lnTo>
                  <a:lnTo>
                    <a:pt x="923" y="1383"/>
                  </a:lnTo>
                  <a:lnTo>
                    <a:pt x="919" y="1389"/>
                  </a:lnTo>
                  <a:lnTo>
                    <a:pt x="912" y="1393"/>
                  </a:lnTo>
                  <a:lnTo>
                    <a:pt x="905" y="1396"/>
                  </a:lnTo>
                  <a:lnTo>
                    <a:pt x="898" y="1398"/>
                  </a:lnTo>
                  <a:lnTo>
                    <a:pt x="882" y="1399"/>
                  </a:lnTo>
                  <a:lnTo>
                    <a:pt x="869" y="1405"/>
                  </a:lnTo>
                  <a:lnTo>
                    <a:pt x="873" y="1409"/>
                  </a:lnTo>
                  <a:lnTo>
                    <a:pt x="875" y="1415"/>
                  </a:lnTo>
                  <a:lnTo>
                    <a:pt x="876" y="1420"/>
                  </a:lnTo>
                  <a:lnTo>
                    <a:pt x="873" y="1428"/>
                  </a:lnTo>
                  <a:lnTo>
                    <a:pt x="872" y="1428"/>
                  </a:lnTo>
                  <a:lnTo>
                    <a:pt x="862" y="1426"/>
                  </a:lnTo>
                  <a:lnTo>
                    <a:pt x="853" y="1426"/>
                  </a:lnTo>
                  <a:lnTo>
                    <a:pt x="853" y="1428"/>
                  </a:lnTo>
                  <a:lnTo>
                    <a:pt x="859" y="1436"/>
                  </a:lnTo>
                  <a:lnTo>
                    <a:pt x="865" y="1445"/>
                  </a:lnTo>
                  <a:lnTo>
                    <a:pt x="863" y="1462"/>
                  </a:lnTo>
                  <a:lnTo>
                    <a:pt x="859" y="1475"/>
                  </a:lnTo>
                  <a:lnTo>
                    <a:pt x="853" y="1478"/>
                  </a:lnTo>
                  <a:lnTo>
                    <a:pt x="849" y="1480"/>
                  </a:lnTo>
                  <a:lnTo>
                    <a:pt x="849" y="1486"/>
                  </a:lnTo>
                  <a:lnTo>
                    <a:pt x="850" y="1490"/>
                  </a:lnTo>
                  <a:lnTo>
                    <a:pt x="852" y="1493"/>
                  </a:lnTo>
                  <a:lnTo>
                    <a:pt x="855" y="1496"/>
                  </a:lnTo>
                  <a:lnTo>
                    <a:pt x="860" y="1497"/>
                  </a:lnTo>
                  <a:lnTo>
                    <a:pt x="863" y="1499"/>
                  </a:lnTo>
                  <a:lnTo>
                    <a:pt x="868" y="1502"/>
                  </a:lnTo>
                  <a:lnTo>
                    <a:pt x="870" y="1503"/>
                  </a:lnTo>
                  <a:lnTo>
                    <a:pt x="870" y="1512"/>
                  </a:lnTo>
                  <a:lnTo>
                    <a:pt x="869" y="1519"/>
                  </a:lnTo>
                  <a:lnTo>
                    <a:pt x="866" y="1525"/>
                  </a:lnTo>
                  <a:lnTo>
                    <a:pt x="863" y="1530"/>
                  </a:lnTo>
                  <a:lnTo>
                    <a:pt x="859" y="1543"/>
                  </a:lnTo>
                  <a:lnTo>
                    <a:pt x="856" y="1556"/>
                  </a:lnTo>
                  <a:lnTo>
                    <a:pt x="868" y="1565"/>
                  </a:lnTo>
                  <a:lnTo>
                    <a:pt x="886" y="1577"/>
                  </a:lnTo>
                  <a:lnTo>
                    <a:pt x="905" y="1592"/>
                  </a:lnTo>
                  <a:lnTo>
                    <a:pt x="913" y="1599"/>
                  </a:lnTo>
                  <a:lnTo>
                    <a:pt x="892" y="1599"/>
                  </a:lnTo>
                  <a:lnTo>
                    <a:pt x="876" y="1597"/>
                  </a:lnTo>
                  <a:lnTo>
                    <a:pt x="863" y="1593"/>
                  </a:lnTo>
                  <a:lnTo>
                    <a:pt x="852" y="1587"/>
                  </a:lnTo>
                  <a:lnTo>
                    <a:pt x="833" y="1573"/>
                  </a:lnTo>
                  <a:lnTo>
                    <a:pt x="808" y="1555"/>
                  </a:lnTo>
                  <a:lnTo>
                    <a:pt x="809" y="1550"/>
                  </a:lnTo>
                  <a:lnTo>
                    <a:pt x="809" y="1545"/>
                  </a:lnTo>
                  <a:lnTo>
                    <a:pt x="809" y="1543"/>
                  </a:lnTo>
                  <a:lnTo>
                    <a:pt x="809" y="1540"/>
                  </a:lnTo>
                  <a:lnTo>
                    <a:pt x="808" y="1539"/>
                  </a:lnTo>
                  <a:lnTo>
                    <a:pt x="806" y="1537"/>
                  </a:lnTo>
                  <a:lnTo>
                    <a:pt x="792" y="1526"/>
                  </a:lnTo>
                  <a:lnTo>
                    <a:pt x="779" y="1513"/>
                  </a:lnTo>
                  <a:lnTo>
                    <a:pt x="788" y="1513"/>
                  </a:lnTo>
                  <a:lnTo>
                    <a:pt x="796" y="1515"/>
                  </a:lnTo>
                  <a:lnTo>
                    <a:pt x="795" y="1512"/>
                  </a:lnTo>
                  <a:lnTo>
                    <a:pt x="795" y="1510"/>
                  </a:lnTo>
                  <a:lnTo>
                    <a:pt x="788" y="1506"/>
                  </a:lnTo>
                  <a:lnTo>
                    <a:pt x="779" y="1502"/>
                  </a:lnTo>
                  <a:lnTo>
                    <a:pt x="772" y="1496"/>
                  </a:lnTo>
                  <a:lnTo>
                    <a:pt x="768" y="1490"/>
                  </a:lnTo>
                  <a:lnTo>
                    <a:pt x="772" y="1490"/>
                  </a:lnTo>
                  <a:lnTo>
                    <a:pt x="776" y="1489"/>
                  </a:lnTo>
                  <a:lnTo>
                    <a:pt x="776" y="1485"/>
                  </a:lnTo>
                  <a:lnTo>
                    <a:pt x="776" y="1480"/>
                  </a:lnTo>
                  <a:lnTo>
                    <a:pt x="783" y="1480"/>
                  </a:lnTo>
                  <a:lnTo>
                    <a:pt x="791" y="1480"/>
                  </a:lnTo>
                  <a:lnTo>
                    <a:pt x="791" y="1475"/>
                  </a:lnTo>
                  <a:lnTo>
                    <a:pt x="791" y="1470"/>
                  </a:lnTo>
                  <a:lnTo>
                    <a:pt x="786" y="1468"/>
                  </a:lnTo>
                  <a:lnTo>
                    <a:pt x="783" y="1465"/>
                  </a:lnTo>
                  <a:lnTo>
                    <a:pt x="781" y="1462"/>
                  </a:lnTo>
                  <a:lnTo>
                    <a:pt x="781" y="1458"/>
                  </a:lnTo>
                  <a:lnTo>
                    <a:pt x="781" y="1449"/>
                  </a:lnTo>
                  <a:lnTo>
                    <a:pt x="781" y="1438"/>
                  </a:lnTo>
                  <a:lnTo>
                    <a:pt x="776" y="1435"/>
                  </a:lnTo>
                  <a:lnTo>
                    <a:pt x="772" y="1429"/>
                  </a:lnTo>
                  <a:lnTo>
                    <a:pt x="771" y="1429"/>
                  </a:lnTo>
                  <a:lnTo>
                    <a:pt x="769" y="1429"/>
                  </a:lnTo>
                  <a:lnTo>
                    <a:pt x="768" y="1438"/>
                  </a:lnTo>
                  <a:lnTo>
                    <a:pt x="766" y="1446"/>
                  </a:lnTo>
                  <a:lnTo>
                    <a:pt x="765" y="1446"/>
                  </a:lnTo>
                  <a:lnTo>
                    <a:pt x="763" y="1445"/>
                  </a:lnTo>
                  <a:lnTo>
                    <a:pt x="762" y="1426"/>
                  </a:lnTo>
                  <a:lnTo>
                    <a:pt x="759" y="1409"/>
                  </a:lnTo>
                  <a:lnTo>
                    <a:pt x="755" y="1392"/>
                  </a:lnTo>
                  <a:lnTo>
                    <a:pt x="751" y="1373"/>
                  </a:lnTo>
                  <a:lnTo>
                    <a:pt x="751" y="1358"/>
                  </a:lnTo>
                  <a:lnTo>
                    <a:pt x="751" y="1343"/>
                  </a:lnTo>
                  <a:lnTo>
                    <a:pt x="752" y="1328"/>
                  </a:lnTo>
                  <a:lnTo>
                    <a:pt x="752" y="1313"/>
                  </a:lnTo>
                  <a:lnTo>
                    <a:pt x="748" y="1290"/>
                  </a:lnTo>
                  <a:lnTo>
                    <a:pt x="745" y="1265"/>
                  </a:lnTo>
                  <a:lnTo>
                    <a:pt x="743" y="1239"/>
                  </a:lnTo>
                  <a:lnTo>
                    <a:pt x="741" y="1213"/>
                  </a:lnTo>
                  <a:lnTo>
                    <a:pt x="738" y="1192"/>
                  </a:lnTo>
                  <a:lnTo>
                    <a:pt x="738" y="1172"/>
                  </a:lnTo>
                  <a:lnTo>
                    <a:pt x="738" y="1162"/>
                  </a:lnTo>
                  <a:lnTo>
                    <a:pt x="736" y="1152"/>
                  </a:lnTo>
                  <a:lnTo>
                    <a:pt x="735" y="1143"/>
                  </a:lnTo>
                  <a:lnTo>
                    <a:pt x="732" y="1136"/>
                  </a:lnTo>
                  <a:lnTo>
                    <a:pt x="716" y="1129"/>
                  </a:lnTo>
                  <a:lnTo>
                    <a:pt x="703" y="1121"/>
                  </a:lnTo>
                  <a:lnTo>
                    <a:pt x="691" y="1111"/>
                  </a:lnTo>
                  <a:lnTo>
                    <a:pt x="678" y="1099"/>
                  </a:lnTo>
                  <a:lnTo>
                    <a:pt x="668" y="1086"/>
                  </a:lnTo>
                  <a:lnTo>
                    <a:pt x="658" y="1073"/>
                  </a:lnTo>
                  <a:lnTo>
                    <a:pt x="649" y="1059"/>
                  </a:lnTo>
                  <a:lnTo>
                    <a:pt x="642" y="1045"/>
                  </a:lnTo>
                  <a:lnTo>
                    <a:pt x="636" y="1026"/>
                  </a:lnTo>
                  <a:lnTo>
                    <a:pt x="632" y="1009"/>
                  </a:lnTo>
                  <a:lnTo>
                    <a:pt x="615" y="991"/>
                  </a:lnTo>
                  <a:lnTo>
                    <a:pt x="598" y="971"/>
                  </a:lnTo>
                  <a:lnTo>
                    <a:pt x="601" y="958"/>
                  </a:lnTo>
                  <a:lnTo>
                    <a:pt x="606" y="946"/>
                  </a:lnTo>
                  <a:lnTo>
                    <a:pt x="611" y="946"/>
                  </a:lnTo>
                  <a:lnTo>
                    <a:pt x="613" y="946"/>
                  </a:lnTo>
                  <a:lnTo>
                    <a:pt x="615" y="945"/>
                  </a:lnTo>
                  <a:lnTo>
                    <a:pt x="616" y="942"/>
                  </a:lnTo>
                  <a:lnTo>
                    <a:pt x="616" y="941"/>
                  </a:lnTo>
                  <a:lnTo>
                    <a:pt x="615" y="939"/>
                  </a:lnTo>
                  <a:lnTo>
                    <a:pt x="606" y="938"/>
                  </a:lnTo>
                  <a:lnTo>
                    <a:pt x="601" y="935"/>
                  </a:lnTo>
                  <a:lnTo>
                    <a:pt x="601" y="929"/>
                  </a:lnTo>
                  <a:lnTo>
                    <a:pt x="599" y="925"/>
                  </a:lnTo>
                  <a:lnTo>
                    <a:pt x="606" y="909"/>
                  </a:lnTo>
                  <a:lnTo>
                    <a:pt x="612" y="892"/>
                  </a:lnTo>
                  <a:lnTo>
                    <a:pt x="619" y="891"/>
                  </a:lnTo>
                  <a:lnTo>
                    <a:pt x="623" y="891"/>
                  </a:lnTo>
                  <a:lnTo>
                    <a:pt x="625" y="888"/>
                  </a:lnTo>
                  <a:lnTo>
                    <a:pt x="626" y="886"/>
                  </a:lnTo>
                  <a:lnTo>
                    <a:pt x="628" y="881"/>
                  </a:lnTo>
                  <a:lnTo>
                    <a:pt x="632" y="874"/>
                  </a:lnTo>
                  <a:lnTo>
                    <a:pt x="638" y="862"/>
                  </a:lnTo>
                  <a:lnTo>
                    <a:pt x="642" y="851"/>
                  </a:lnTo>
                  <a:lnTo>
                    <a:pt x="642" y="841"/>
                  </a:lnTo>
                  <a:lnTo>
                    <a:pt x="642" y="831"/>
                  </a:lnTo>
                  <a:lnTo>
                    <a:pt x="641" y="822"/>
                  </a:lnTo>
                  <a:lnTo>
                    <a:pt x="639" y="814"/>
                  </a:lnTo>
                  <a:lnTo>
                    <a:pt x="639" y="805"/>
                  </a:lnTo>
                  <a:lnTo>
                    <a:pt x="641" y="796"/>
                  </a:lnTo>
                  <a:lnTo>
                    <a:pt x="635" y="795"/>
                  </a:lnTo>
                  <a:lnTo>
                    <a:pt x="631" y="794"/>
                  </a:lnTo>
                  <a:lnTo>
                    <a:pt x="626" y="794"/>
                  </a:lnTo>
                  <a:lnTo>
                    <a:pt x="621" y="795"/>
                  </a:lnTo>
                  <a:lnTo>
                    <a:pt x="618" y="796"/>
                  </a:lnTo>
                  <a:lnTo>
                    <a:pt x="615" y="798"/>
                  </a:lnTo>
                  <a:lnTo>
                    <a:pt x="616" y="804"/>
                  </a:lnTo>
                  <a:lnTo>
                    <a:pt x="618" y="808"/>
                  </a:lnTo>
                  <a:lnTo>
                    <a:pt x="616" y="811"/>
                  </a:lnTo>
                  <a:lnTo>
                    <a:pt x="611" y="812"/>
                  </a:lnTo>
                  <a:lnTo>
                    <a:pt x="605" y="806"/>
                  </a:lnTo>
                  <a:lnTo>
                    <a:pt x="598" y="804"/>
                  </a:lnTo>
                  <a:lnTo>
                    <a:pt x="591" y="801"/>
                  </a:lnTo>
                  <a:lnTo>
                    <a:pt x="582" y="796"/>
                  </a:lnTo>
                  <a:lnTo>
                    <a:pt x="575" y="791"/>
                  </a:lnTo>
                  <a:lnTo>
                    <a:pt x="568" y="785"/>
                  </a:lnTo>
                  <a:lnTo>
                    <a:pt x="564" y="778"/>
                  </a:lnTo>
                  <a:lnTo>
                    <a:pt x="558" y="769"/>
                  </a:lnTo>
                  <a:lnTo>
                    <a:pt x="551" y="752"/>
                  </a:lnTo>
                  <a:lnTo>
                    <a:pt x="542" y="734"/>
                  </a:lnTo>
                  <a:lnTo>
                    <a:pt x="538" y="732"/>
                  </a:lnTo>
                  <a:lnTo>
                    <a:pt x="535" y="732"/>
                  </a:lnTo>
                  <a:lnTo>
                    <a:pt x="532" y="735"/>
                  </a:lnTo>
                  <a:lnTo>
                    <a:pt x="531" y="739"/>
                  </a:lnTo>
                  <a:lnTo>
                    <a:pt x="522" y="738"/>
                  </a:lnTo>
                  <a:lnTo>
                    <a:pt x="518" y="735"/>
                  </a:lnTo>
                  <a:lnTo>
                    <a:pt x="515" y="731"/>
                  </a:lnTo>
                  <a:lnTo>
                    <a:pt x="509" y="727"/>
                  </a:lnTo>
                  <a:lnTo>
                    <a:pt x="504" y="728"/>
                  </a:lnTo>
                  <a:lnTo>
                    <a:pt x="495" y="728"/>
                  </a:lnTo>
                  <a:lnTo>
                    <a:pt x="484" y="712"/>
                  </a:lnTo>
                  <a:lnTo>
                    <a:pt x="474" y="697"/>
                  </a:lnTo>
                  <a:lnTo>
                    <a:pt x="468" y="695"/>
                  </a:lnTo>
                  <a:lnTo>
                    <a:pt x="464" y="697"/>
                  </a:lnTo>
                  <a:lnTo>
                    <a:pt x="461" y="698"/>
                  </a:lnTo>
                  <a:lnTo>
                    <a:pt x="456" y="699"/>
                  </a:lnTo>
                  <a:lnTo>
                    <a:pt x="454" y="702"/>
                  </a:lnTo>
                  <a:lnTo>
                    <a:pt x="449" y="704"/>
                  </a:lnTo>
                  <a:lnTo>
                    <a:pt x="446" y="705"/>
                  </a:lnTo>
                  <a:lnTo>
                    <a:pt x="442" y="705"/>
                  </a:lnTo>
                  <a:lnTo>
                    <a:pt x="429" y="702"/>
                  </a:lnTo>
                  <a:lnTo>
                    <a:pt x="416" y="698"/>
                  </a:lnTo>
                  <a:lnTo>
                    <a:pt x="404" y="692"/>
                  </a:lnTo>
                  <a:lnTo>
                    <a:pt x="391" y="684"/>
                  </a:lnTo>
                  <a:lnTo>
                    <a:pt x="379" y="677"/>
                  </a:lnTo>
                  <a:lnTo>
                    <a:pt x="368" y="667"/>
                  </a:lnTo>
                  <a:lnTo>
                    <a:pt x="359" y="658"/>
                  </a:lnTo>
                  <a:lnTo>
                    <a:pt x="351" y="649"/>
                  </a:lnTo>
                  <a:lnTo>
                    <a:pt x="354" y="642"/>
                  </a:lnTo>
                  <a:lnTo>
                    <a:pt x="354" y="635"/>
                  </a:lnTo>
                  <a:lnTo>
                    <a:pt x="354" y="627"/>
                  </a:lnTo>
                  <a:lnTo>
                    <a:pt x="351" y="618"/>
                  </a:lnTo>
                  <a:lnTo>
                    <a:pt x="345" y="601"/>
                  </a:lnTo>
                  <a:lnTo>
                    <a:pt x="335" y="582"/>
                  </a:lnTo>
                  <a:lnTo>
                    <a:pt x="325" y="562"/>
                  </a:lnTo>
                  <a:lnTo>
                    <a:pt x="314" y="544"/>
                  </a:lnTo>
                  <a:lnTo>
                    <a:pt x="309" y="534"/>
                  </a:lnTo>
                  <a:lnTo>
                    <a:pt x="307" y="525"/>
                  </a:lnTo>
                  <a:lnTo>
                    <a:pt x="304" y="515"/>
                  </a:lnTo>
                  <a:lnTo>
                    <a:pt x="301" y="507"/>
                  </a:lnTo>
                  <a:lnTo>
                    <a:pt x="298" y="504"/>
                  </a:lnTo>
                  <a:lnTo>
                    <a:pt x="294" y="504"/>
                  </a:lnTo>
                  <a:lnTo>
                    <a:pt x="291" y="502"/>
                  </a:lnTo>
                  <a:lnTo>
                    <a:pt x="287" y="504"/>
                  </a:lnTo>
                  <a:lnTo>
                    <a:pt x="288" y="518"/>
                  </a:lnTo>
                  <a:lnTo>
                    <a:pt x="291" y="532"/>
                  </a:lnTo>
                  <a:lnTo>
                    <a:pt x="295" y="547"/>
                  </a:lnTo>
                  <a:lnTo>
                    <a:pt x="299" y="559"/>
                  </a:lnTo>
                  <a:lnTo>
                    <a:pt x="305" y="572"/>
                  </a:lnTo>
                  <a:lnTo>
                    <a:pt x="309" y="584"/>
                  </a:lnTo>
                  <a:lnTo>
                    <a:pt x="315" y="597"/>
                  </a:lnTo>
                  <a:lnTo>
                    <a:pt x="318" y="611"/>
                  </a:lnTo>
                  <a:lnTo>
                    <a:pt x="317" y="611"/>
                  </a:lnTo>
                  <a:lnTo>
                    <a:pt x="315" y="611"/>
                  </a:lnTo>
                  <a:lnTo>
                    <a:pt x="309" y="611"/>
                  </a:lnTo>
                  <a:lnTo>
                    <a:pt x="307" y="609"/>
                  </a:lnTo>
                  <a:lnTo>
                    <a:pt x="299" y="601"/>
                  </a:lnTo>
                  <a:lnTo>
                    <a:pt x="292" y="594"/>
                  </a:lnTo>
                  <a:lnTo>
                    <a:pt x="294" y="588"/>
                  </a:lnTo>
                  <a:lnTo>
                    <a:pt x="294" y="581"/>
                  </a:lnTo>
                  <a:lnTo>
                    <a:pt x="294" y="577"/>
                  </a:lnTo>
                  <a:lnTo>
                    <a:pt x="291" y="574"/>
                  </a:lnTo>
                  <a:lnTo>
                    <a:pt x="289" y="571"/>
                  </a:lnTo>
                  <a:lnTo>
                    <a:pt x="287" y="568"/>
                  </a:lnTo>
                  <a:lnTo>
                    <a:pt x="279" y="564"/>
                  </a:lnTo>
                  <a:lnTo>
                    <a:pt x="274" y="561"/>
                  </a:lnTo>
                  <a:lnTo>
                    <a:pt x="277" y="555"/>
                  </a:lnTo>
                  <a:lnTo>
                    <a:pt x="281" y="549"/>
                  </a:lnTo>
                  <a:lnTo>
                    <a:pt x="265" y="472"/>
                  </a:lnTo>
                  <a:lnTo>
                    <a:pt x="255" y="467"/>
                  </a:lnTo>
                  <a:lnTo>
                    <a:pt x="244" y="462"/>
                  </a:lnTo>
                  <a:lnTo>
                    <a:pt x="244" y="451"/>
                  </a:lnTo>
                  <a:lnTo>
                    <a:pt x="242" y="442"/>
                  </a:lnTo>
                  <a:lnTo>
                    <a:pt x="244" y="435"/>
                  </a:lnTo>
                  <a:lnTo>
                    <a:pt x="247" y="425"/>
                  </a:lnTo>
                  <a:lnTo>
                    <a:pt x="244" y="424"/>
                  </a:lnTo>
                  <a:lnTo>
                    <a:pt x="242" y="422"/>
                  </a:lnTo>
                  <a:lnTo>
                    <a:pt x="241" y="420"/>
                  </a:lnTo>
                  <a:lnTo>
                    <a:pt x="239" y="417"/>
                  </a:lnTo>
                  <a:lnTo>
                    <a:pt x="239" y="411"/>
                  </a:lnTo>
                  <a:lnTo>
                    <a:pt x="239" y="402"/>
                  </a:lnTo>
                  <a:lnTo>
                    <a:pt x="252" y="375"/>
                  </a:lnTo>
                  <a:lnTo>
                    <a:pt x="269" y="344"/>
                  </a:lnTo>
                  <a:lnTo>
                    <a:pt x="279" y="328"/>
                  </a:lnTo>
                  <a:lnTo>
                    <a:pt x="289" y="314"/>
                  </a:lnTo>
                  <a:lnTo>
                    <a:pt x="299" y="302"/>
                  </a:lnTo>
                  <a:lnTo>
                    <a:pt x="308" y="295"/>
                  </a:lnTo>
                  <a:lnTo>
                    <a:pt x="307" y="294"/>
                  </a:lnTo>
                  <a:lnTo>
                    <a:pt x="307" y="292"/>
                  </a:lnTo>
                  <a:lnTo>
                    <a:pt x="298" y="288"/>
                  </a:lnTo>
                  <a:lnTo>
                    <a:pt x="294" y="282"/>
                  </a:lnTo>
                  <a:lnTo>
                    <a:pt x="289" y="275"/>
                  </a:lnTo>
                  <a:lnTo>
                    <a:pt x="285" y="268"/>
                  </a:lnTo>
                  <a:lnTo>
                    <a:pt x="287" y="265"/>
                  </a:lnTo>
                  <a:lnTo>
                    <a:pt x="287" y="261"/>
                  </a:lnTo>
                  <a:lnTo>
                    <a:pt x="292" y="260"/>
                  </a:lnTo>
                  <a:lnTo>
                    <a:pt x="295" y="260"/>
                  </a:lnTo>
                  <a:lnTo>
                    <a:pt x="299" y="261"/>
                  </a:lnTo>
                  <a:lnTo>
                    <a:pt x="302" y="263"/>
                  </a:lnTo>
                  <a:lnTo>
                    <a:pt x="307" y="267"/>
                  </a:lnTo>
                  <a:lnTo>
                    <a:pt x="309" y="272"/>
                  </a:lnTo>
                  <a:lnTo>
                    <a:pt x="312" y="290"/>
                  </a:lnTo>
                  <a:lnTo>
                    <a:pt x="315" y="305"/>
                  </a:lnTo>
                  <a:lnTo>
                    <a:pt x="317" y="305"/>
                  </a:lnTo>
                  <a:lnTo>
                    <a:pt x="324" y="292"/>
                  </a:lnTo>
                  <a:lnTo>
                    <a:pt x="328" y="281"/>
                  </a:lnTo>
                  <a:lnTo>
                    <a:pt x="317" y="267"/>
                  </a:lnTo>
                  <a:lnTo>
                    <a:pt x="304" y="253"/>
                  </a:lnTo>
                  <a:lnTo>
                    <a:pt x="308" y="247"/>
                  </a:lnTo>
                  <a:lnTo>
                    <a:pt x="308" y="240"/>
                  </a:lnTo>
                  <a:lnTo>
                    <a:pt x="307" y="234"/>
                  </a:lnTo>
                  <a:lnTo>
                    <a:pt x="304" y="227"/>
                  </a:lnTo>
                  <a:lnTo>
                    <a:pt x="314" y="214"/>
                  </a:lnTo>
                  <a:lnTo>
                    <a:pt x="325" y="203"/>
                  </a:lnTo>
                  <a:lnTo>
                    <a:pt x="315" y="203"/>
                  </a:lnTo>
                  <a:lnTo>
                    <a:pt x="308" y="204"/>
                  </a:lnTo>
                  <a:lnTo>
                    <a:pt x="301" y="207"/>
                  </a:lnTo>
                  <a:lnTo>
                    <a:pt x="292" y="210"/>
                  </a:lnTo>
                  <a:lnTo>
                    <a:pt x="301" y="203"/>
                  </a:lnTo>
                  <a:lnTo>
                    <a:pt x="307" y="195"/>
                  </a:lnTo>
                  <a:lnTo>
                    <a:pt x="309" y="191"/>
                  </a:lnTo>
                  <a:lnTo>
                    <a:pt x="312" y="187"/>
                  </a:lnTo>
                  <a:lnTo>
                    <a:pt x="315" y="181"/>
                  </a:lnTo>
                  <a:lnTo>
                    <a:pt x="317" y="174"/>
                  </a:lnTo>
                  <a:lnTo>
                    <a:pt x="311" y="174"/>
                  </a:lnTo>
                  <a:lnTo>
                    <a:pt x="307" y="173"/>
                  </a:lnTo>
                  <a:lnTo>
                    <a:pt x="308" y="171"/>
                  </a:lnTo>
                  <a:lnTo>
                    <a:pt x="311" y="168"/>
                  </a:lnTo>
                  <a:lnTo>
                    <a:pt x="312" y="165"/>
                  </a:lnTo>
                  <a:lnTo>
                    <a:pt x="315" y="164"/>
                  </a:lnTo>
                  <a:lnTo>
                    <a:pt x="315" y="163"/>
                  </a:lnTo>
                  <a:lnTo>
                    <a:pt x="315" y="161"/>
                  </a:lnTo>
                  <a:lnTo>
                    <a:pt x="302" y="165"/>
                  </a:lnTo>
                  <a:lnTo>
                    <a:pt x="291" y="168"/>
                  </a:lnTo>
                  <a:lnTo>
                    <a:pt x="288" y="167"/>
                  </a:lnTo>
                  <a:lnTo>
                    <a:pt x="284" y="165"/>
                  </a:lnTo>
                  <a:lnTo>
                    <a:pt x="287" y="160"/>
                  </a:lnTo>
                  <a:lnTo>
                    <a:pt x="289" y="153"/>
                  </a:lnTo>
                  <a:lnTo>
                    <a:pt x="269" y="150"/>
                  </a:lnTo>
                  <a:lnTo>
                    <a:pt x="251" y="145"/>
                  </a:lnTo>
                  <a:lnTo>
                    <a:pt x="235" y="140"/>
                  </a:lnTo>
                  <a:lnTo>
                    <a:pt x="225" y="140"/>
                  </a:lnTo>
                  <a:lnTo>
                    <a:pt x="218" y="145"/>
                  </a:lnTo>
                  <a:lnTo>
                    <a:pt x="211" y="153"/>
                  </a:lnTo>
                  <a:lnTo>
                    <a:pt x="202" y="154"/>
                  </a:lnTo>
                  <a:lnTo>
                    <a:pt x="195" y="155"/>
                  </a:lnTo>
                  <a:lnTo>
                    <a:pt x="189" y="154"/>
                  </a:lnTo>
                  <a:lnTo>
                    <a:pt x="184" y="153"/>
                  </a:lnTo>
                  <a:lnTo>
                    <a:pt x="178" y="153"/>
                  </a:lnTo>
                  <a:lnTo>
                    <a:pt x="172" y="151"/>
                  </a:lnTo>
                  <a:lnTo>
                    <a:pt x="167" y="151"/>
                  </a:lnTo>
                  <a:lnTo>
                    <a:pt x="161" y="153"/>
                  </a:lnTo>
                  <a:lnTo>
                    <a:pt x="155" y="155"/>
                  </a:lnTo>
                  <a:lnTo>
                    <a:pt x="151" y="160"/>
                  </a:lnTo>
                  <a:lnTo>
                    <a:pt x="148" y="164"/>
                  </a:lnTo>
                  <a:lnTo>
                    <a:pt x="144" y="168"/>
                  </a:lnTo>
                  <a:lnTo>
                    <a:pt x="141" y="171"/>
                  </a:lnTo>
                  <a:lnTo>
                    <a:pt x="135" y="174"/>
                  </a:lnTo>
                  <a:lnTo>
                    <a:pt x="129" y="175"/>
                  </a:lnTo>
                  <a:lnTo>
                    <a:pt x="124" y="177"/>
                  </a:lnTo>
                  <a:lnTo>
                    <a:pt x="111" y="178"/>
                  </a:lnTo>
                  <a:lnTo>
                    <a:pt x="101" y="181"/>
                  </a:lnTo>
                  <a:lnTo>
                    <a:pt x="100" y="185"/>
                  </a:lnTo>
                  <a:lnTo>
                    <a:pt x="98" y="190"/>
                  </a:lnTo>
                  <a:lnTo>
                    <a:pt x="87" y="190"/>
                  </a:lnTo>
                  <a:lnTo>
                    <a:pt x="78" y="191"/>
                  </a:lnTo>
                  <a:lnTo>
                    <a:pt x="70" y="193"/>
                  </a:lnTo>
                  <a:lnTo>
                    <a:pt x="62" y="195"/>
                  </a:lnTo>
                  <a:lnTo>
                    <a:pt x="48" y="203"/>
                  </a:lnTo>
                  <a:lnTo>
                    <a:pt x="32" y="208"/>
                  </a:lnTo>
                  <a:lnTo>
                    <a:pt x="31" y="205"/>
                  </a:lnTo>
                  <a:lnTo>
                    <a:pt x="28" y="203"/>
                  </a:lnTo>
                  <a:lnTo>
                    <a:pt x="15" y="207"/>
                  </a:lnTo>
                  <a:lnTo>
                    <a:pt x="0" y="211"/>
                  </a:lnTo>
                  <a:lnTo>
                    <a:pt x="0" y="210"/>
                  </a:lnTo>
                  <a:lnTo>
                    <a:pt x="1" y="207"/>
                  </a:lnTo>
                  <a:lnTo>
                    <a:pt x="31" y="198"/>
                  </a:lnTo>
                  <a:lnTo>
                    <a:pt x="65" y="191"/>
                  </a:lnTo>
                  <a:lnTo>
                    <a:pt x="81" y="185"/>
                  </a:lnTo>
                  <a:lnTo>
                    <a:pt x="97" y="180"/>
                  </a:lnTo>
                  <a:lnTo>
                    <a:pt x="109" y="174"/>
                  </a:lnTo>
                  <a:lnTo>
                    <a:pt x="119" y="165"/>
                  </a:lnTo>
                  <a:lnTo>
                    <a:pt x="118" y="164"/>
                  </a:lnTo>
                  <a:lnTo>
                    <a:pt x="118" y="163"/>
                  </a:lnTo>
                  <a:lnTo>
                    <a:pt x="97" y="164"/>
                  </a:lnTo>
                  <a:lnTo>
                    <a:pt x="77" y="164"/>
                  </a:lnTo>
                  <a:lnTo>
                    <a:pt x="77" y="163"/>
                  </a:lnTo>
                  <a:lnTo>
                    <a:pt x="77" y="160"/>
                  </a:lnTo>
                  <a:lnTo>
                    <a:pt x="84" y="153"/>
                  </a:lnTo>
                  <a:lnTo>
                    <a:pt x="90" y="144"/>
                  </a:lnTo>
                  <a:lnTo>
                    <a:pt x="81" y="144"/>
                  </a:lnTo>
                  <a:lnTo>
                    <a:pt x="71" y="144"/>
                  </a:lnTo>
                  <a:lnTo>
                    <a:pt x="71" y="141"/>
                  </a:lnTo>
                  <a:lnTo>
                    <a:pt x="71" y="140"/>
                  </a:lnTo>
                  <a:lnTo>
                    <a:pt x="71" y="138"/>
                  </a:lnTo>
                  <a:lnTo>
                    <a:pt x="81" y="130"/>
                  </a:lnTo>
                  <a:lnTo>
                    <a:pt x="90" y="121"/>
                  </a:lnTo>
                  <a:lnTo>
                    <a:pt x="109" y="117"/>
                  </a:lnTo>
                  <a:lnTo>
                    <a:pt x="134" y="114"/>
                  </a:lnTo>
                  <a:lnTo>
                    <a:pt x="144" y="113"/>
                  </a:lnTo>
                  <a:lnTo>
                    <a:pt x="155" y="110"/>
                  </a:lnTo>
                  <a:lnTo>
                    <a:pt x="159" y="107"/>
                  </a:lnTo>
                  <a:lnTo>
                    <a:pt x="162" y="105"/>
                  </a:lnTo>
                  <a:lnTo>
                    <a:pt x="165" y="103"/>
                  </a:lnTo>
                  <a:lnTo>
                    <a:pt x="168" y="98"/>
                  </a:lnTo>
                  <a:lnTo>
                    <a:pt x="157" y="100"/>
                  </a:lnTo>
                  <a:lnTo>
                    <a:pt x="144" y="101"/>
                  </a:lnTo>
                  <a:lnTo>
                    <a:pt x="138" y="101"/>
                  </a:lnTo>
                  <a:lnTo>
                    <a:pt x="132" y="101"/>
                  </a:lnTo>
                  <a:lnTo>
                    <a:pt x="128" y="100"/>
                  </a:lnTo>
                  <a:lnTo>
                    <a:pt x="124" y="98"/>
                  </a:lnTo>
                  <a:lnTo>
                    <a:pt x="122" y="97"/>
                  </a:lnTo>
                  <a:lnTo>
                    <a:pt x="121" y="97"/>
                  </a:lnTo>
                  <a:lnTo>
                    <a:pt x="122" y="91"/>
                  </a:lnTo>
                  <a:lnTo>
                    <a:pt x="124" y="87"/>
                  </a:lnTo>
                  <a:lnTo>
                    <a:pt x="135" y="84"/>
                  </a:lnTo>
                  <a:lnTo>
                    <a:pt x="145" y="81"/>
                  </a:lnTo>
                  <a:lnTo>
                    <a:pt x="157" y="78"/>
                  </a:lnTo>
                  <a:lnTo>
                    <a:pt x="168" y="77"/>
                  </a:lnTo>
                  <a:lnTo>
                    <a:pt x="169" y="81"/>
                  </a:lnTo>
                  <a:lnTo>
                    <a:pt x="171" y="83"/>
                  </a:lnTo>
                  <a:lnTo>
                    <a:pt x="172" y="84"/>
                  </a:lnTo>
                  <a:lnTo>
                    <a:pt x="177" y="85"/>
                  </a:lnTo>
                  <a:lnTo>
                    <a:pt x="184" y="83"/>
                  </a:lnTo>
                  <a:lnTo>
                    <a:pt x="189" y="81"/>
                  </a:lnTo>
                  <a:lnTo>
                    <a:pt x="185" y="74"/>
                  </a:lnTo>
                  <a:lnTo>
                    <a:pt x="181" y="68"/>
                  </a:lnTo>
                  <a:lnTo>
                    <a:pt x="178" y="65"/>
                  </a:lnTo>
                  <a:lnTo>
                    <a:pt x="177" y="63"/>
                  </a:lnTo>
                  <a:lnTo>
                    <a:pt x="177" y="60"/>
                  </a:lnTo>
                  <a:lnTo>
                    <a:pt x="177" y="55"/>
                  </a:lnTo>
                  <a:lnTo>
                    <a:pt x="188" y="54"/>
                  </a:lnTo>
                  <a:lnTo>
                    <a:pt x="201" y="53"/>
                  </a:lnTo>
                  <a:lnTo>
                    <a:pt x="212" y="50"/>
                  </a:lnTo>
                  <a:lnTo>
                    <a:pt x="224" y="48"/>
                  </a:lnTo>
                  <a:lnTo>
                    <a:pt x="241" y="43"/>
                  </a:lnTo>
                  <a:lnTo>
                    <a:pt x="262" y="34"/>
                  </a:lnTo>
                  <a:lnTo>
                    <a:pt x="274" y="30"/>
                  </a:lnTo>
                  <a:lnTo>
                    <a:pt x="285" y="27"/>
                  </a:lnTo>
                  <a:lnTo>
                    <a:pt x="297" y="26"/>
                  </a:lnTo>
                  <a:lnTo>
                    <a:pt x="307" y="26"/>
                  </a:lnTo>
                  <a:lnTo>
                    <a:pt x="334" y="30"/>
                  </a:lnTo>
                  <a:lnTo>
                    <a:pt x="361" y="35"/>
                  </a:lnTo>
                  <a:lnTo>
                    <a:pt x="389" y="41"/>
                  </a:lnTo>
                  <a:lnTo>
                    <a:pt x="416" y="45"/>
                  </a:lnTo>
                  <a:lnTo>
                    <a:pt x="429" y="48"/>
                  </a:lnTo>
                  <a:lnTo>
                    <a:pt x="444" y="50"/>
                  </a:lnTo>
                  <a:lnTo>
                    <a:pt x="456" y="50"/>
                  </a:lnTo>
                  <a:lnTo>
                    <a:pt x="469" y="50"/>
                  </a:lnTo>
                  <a:lnTo>
                    <a:pt x="482" y="48"/>
                  </a:lnTo>
                  <a:lnTo>
                    <a:pt x="495" y="45"/>
                  </a:lnTo>
                  <a:lnTo>
                    <a:pt x="508" y="41"/>
                  </a:lnTo>
                  <a:lnTo>
                    <a:pt x="521" y="37"/>
                  </a:lnTo>
                  <a:lnTo>
                    <a:pt x="524" y="41"/>
                  </a:lnTo>
                  <a:lnTo>
                    <a:pt x="528" y="44"/>
                  </a:lnTo>
                  <a:lnTo>
                    <a:pt x="532" y="45"/>
                  </a:lnTo>
                  <a:lnTo>
                    <a:pt x="541" y="45"/>
                  </a:lnTo>
                  <a:lnTo>
                    <a:pt x="545" y="44"/>
                  </a:lnTo>
                  <a:lnTo>
                    <a:pt x="551" y="43"/>
                  </a:lnTo>
                  <a:lnTo>
                    <a:pt x="556" y="43"/>
                  </a:lnTo>
                  <a:lnTo>
                    <a:pt x="562" y="44"/>
                  </a:lnTo>
                  <a:lnTo>
                    <a:pt x="565" y="48"/>
                  </a:lnTo>
                  <a:lnTo>
                    <a:pt x="569" y="51"/>
                  </a:lnTo>
                  <a:lnTo>
                    <a:pt x="574" y="53"/>
                  </a:lnTo>
                  <a:lnTo>
                    <a:pt x="579" y="53"/>
                  </a:lnTo>
                  <a:lnTo>
                    <a:pt x="585" y="53"/>
                  </a:lnTo>
                  <a:lnTo>
                    <a:pt x="591" y="54"/>
                  </a:lnTo>
                  <a:lnTo>
                    <a:pt x="596" y="55"/>
                  </a:lnTo>
                  <a:lnTo>
                    <a:pt x="601" y="58"/>
                  </a:lnTo>
                  <a:lnTo>
                    <a:pt x="599" y="63"/>
                  </a:lnTo>
                  <a:lnTo>
                    <a:pt x="599" y="67"/>
                  </a:lnTo>
                  <a:lnTo>
                    <a:pt x="619" y="67"/>
                  </a:lnTo>
                  <a:lnTo>
                    <a:pt x="639" y="65"/>
                  </a:lnTo>
                  <a:lnTo>
                    <a:pt x="639" y="71"/>
                  </a:lnTo>
                  <a:lnTo>
                    <a:pt x="641" y="78"/>
                  </a:lnTo>
                  <a:lnTo>
                    <a:pt x="643" y="78"/>
                  </a:lnTo>
                  <a:lnTo>
                    <a:pt x="646" y="78"/>
                  </a:lnTo>
                  <a:lnTo>
                    <a:pt x="648" y="77"/>
                  </a:lnTo>
                  <a:lnTo>
                    <a:pt x="649" y="77"/>
                  </a:lnTo>
                  <a:lnTo>
                    <a:pt x="651" y="73"/>
                  </a:lnTo>
                  <a:lnTo>
                    <a:pt x="652" y="68"/>
                  </a:lnTo>
                  <a:lnTo>
                    <a:pt x="653" y="67"/>
                  </a:lnTo>
                  <a:lnTo>
                    <a:pt x="656" y="64"/>
                  </a:lnTo>
                  <a:lnTo>
                    <a:pt x="661" y="61"/>
                  </a:lnTo>
                  <a:lnTo>
                    <a:pt x="666" y="57"/>
                  </a:lnTo>
                  <a:lnTo>
                    <a:pt x="682" y="58"/>
                  </a:lnTo>
                  <a:lnTo>
                    <a:pt x="703" y="61"/>
                  </a:lnTo>
                  <a:lnTo>
                    <a:pt x="725" y="64"/>
                  </a:lnTo>
                  <a:lnTo>
                    <a:pt x="742" y="67"/>
                  </a:lnTo>
                  <a:lnTo>
                    <a:pt x="742" y="68"/>
                  </a:lnTo>
                  <a:lnTo>
                    <a:pt x="739" y="73"/>
                  </a:lnTo>
                  <a:lnTo>
                    <a:pt x="738" y="77"/>
                  </a:lnTo>
                  <a:lnTo>
                    <a:pt x="738" y="78"/>
                  </a:lnTo>
                  <a:lnTo>
                    <a:pt x="739" y="80"/>
                  </a:lnTo>
                  <a:lnTo>
                    <a:pt x="742" y="78"/>
                  </a:lnTo>
                  <a:lnTo>
                    <a:pt x="746" y="78"/>
                  </a:lnTo>
                  <a:lnTo>
                    <a:pt x="751" y="70"/>
                  </a:lnTo>
                  <a:lnTo>
                    <a:pt x="755" y="64"/>
                  </a:lnTo>
                  <a:lnTo>
                    <a:pt x="755" y="63"/>
                  </a:lnTo>
                  <a:lnTo>
                    <a:pt x="755" y="61"/>
                  </a:lnTo>
                  <a:lnTo>
                    <a:pt x="749" y="58"/>
                  </a:lnTo>
                  <a:lnTo>
                    <a:pt x="743" y="55"/>
                  </a:lnTo>
                  <a:lnTo>
                    <a:pt x="746" y="50"/>
                  </a:lnTo>
                  <a:lnTo>
                    <a:pt x="749" y="44"/>
                  </a:lnTo>
                  <a:lnTo>
                    <a:pt x="755" y="47"/>
                  </a:lnTo>
                  <a:lnTo>
                    <a:pt x="761" y="48"/>
                  </a:lnTo>
                  <a:lnTo>
                    <a:pt x="758" y="53"/>
                  </a:lnTo>
                  <a:lnTo>
                    <a:pt x="753" y="55"/>
                  </a:lnTo>
                  <a:lnTo>
                    <a:pt x="753" y="57"/>
                  </a:lnTo>
                  <a:lnTo>
                    <a:pt x="762" y="58"/>
                  </a:lnTo>
                  <a:lnTo>
                    <a:pt x="771" y="58"/>
                  </a:lnTo>
                  <a:lnTo>
                    <a:pt x="776" y="53"/>
                  </a:lnTo>
                  <a:lnTo>
                    <a:pt x="782" y="48"/>
                  </a:lnTo>
                  <a:lnTo>
                    <a:pt x="776" y="45"/>
                  </a:lnTo>
                  <a:lnTo>
                    <a:pt x="771" y="40"/>
                  </a:lnTo>
                  <a:lnTo>
                    <a:pt x="775" y="34"/>
                  </a:lnTo>
                  <a:lnTo>
                    <a:pt x="779" y="28"/>
                  </a:lnTo>
                  <a:lnTo>
                    <a:pt x="788" y="27"/>
                  </a:lnTo>
                  <a:lnTo>
                    <a:pt x="793" y="26"/>
                  </a:lnTo>
                  <a:lnTo>
                    <a:pt x="799" y="24"/>
                  </a:lnTo>
                  <a:lnTo>
                    <a:pt x="806" y="27"/>
                  </a:lnTo>
                  <a:lnTo>
                    <a:pt x="806" y="31"/>
                  </a:lnTo>
                  <a:lnTo>
                    <a:pt x="806" y="37"/>
                  </a:lnTo>
                  <a:lnTo>
                    <a:pt x="801" y="40"/>
                  </a:lnTo>
                  <a:lnTo>
                    <a:pt x="796" y="44"/>
                  </a:lnTo>
                  <a:lnTo>
                    <a:pt x="801" y="50"/>
                  </a:lnTo>
                  <a:lnTo>
                    <a:pt x="805" y="55"/>
                  </a:lnTo>
                  <a:lnTo>
                    <a:pt x="809" y="53"/>
                  </a:lnTo>
                  <a:lnTo>
                    <a:pt x="813" y="50"/>
                  </a:lnTo>
                  <a:lnTo>
                    <a:pt x="819" y="48"/>
                  </a:lnTo>
                  <a:lnTo>
                    <a:pt x="825" y="50"/>
                  </a:lnTo>
                  <a:lnTo>
                    <a:pt x="823" y="54"/>
                  </a:lnTo>
                  <a:lnTo>
                    <a:pt x="822" y="58"/>
                  </a:lnTo>
                  <a:lnTo>
                    <a:pt x="818" y="61"/>
                  </a:lnTo>
                  <a:lnTo>
                    <a:pt x="813" y="63"/>
                  </a:lnTo>
                  <a:lnTo>
                    <a:pt x="813" y="67"/>
                  </a:lnTo>
                  <a:lnTo>
                    <a:pt x="812" y="71"/>
                  </a:lnTo>
                  <a:lnTo>
                    <a:pt x="816" y="71"/>
                  </a:lnTo>
                  <a:lnTo>
                    <a:pt x="819" y="71"/>
                  </a:lnTo>
                  <a:lnTo>
                    <a:pt x="831" y="67"/>
                  </a:lnTo>
                  <a:lnTo>
                    <a:pt x="843" y="60"/>
                  </a:lnTo>
                  <a:lnTo>
                    <a:pt x="849" y="55"/>
                  </a:lnTo>
                  <a:lnTo>
                    <a:pt x="853" y="51"/>
                  </a:lnTo>
                  <a:lnTo>
                    <a:pt x="858" y="45"/>
                  </a:lnTo>
                  <a:lnTo>
                    <a:pt x="860" y="41"/>
                  </a:lnTo>
                  <a:lnTo>
                    <a:pt x="849" y="37"/>
                  </a:lnTo>
                  <a:lnTo>
                    <a:pt x="833" y="35"/>
                  </a:lnTo>
                  <a:lnTo>
                    <a:pt x="835" y="31"/>
                  </a:lnTo>
                  <a:lnTo>
                    <a:pt x="836" y="30"/>
                  </a:lnTo>
                  <a:lnTo>
                    <a:pt x="839" y="30"/>
                  </a:lnTo>
                  <a:lnTo>
                    <a:pt x="843" y="30"/>
                  </a:lnTo>
                  <a:lnTo>
                    <a:pt x="840" y="26"/>
                  </a:lnTo>
                  <a:lnTo>
                    <a:pt x="839" y="21"/>
                  </a:lnTo>
                  <a:lnTo>
                    <a:pt x="849" y="14"/>
                  </a:lnTo>
                  <a:lnTo>
                    <a:pt x="863" y="7"/>
                  </a:lnTo>
                  <a:lnTo>
                    <a:pt x="870" y="4"/>
                  </a:lnTo>
                  <a:lnTo>
                    <a:pt x="876" y="3"/>
                  </a:lnTo>
                  <a:lnTo>
                    <a:pt x="879" y="4"/>
                  </a:lnTo>
                  <a:lnTo>
                    <a:pt x="880" y="6"/>
                  </a:lnTo>
                  <a:lnTo>
                    <a:pt x="883" y="7"/>
                  </a:lnTo>
                  <a:lnTo>
                    <a:pt x="883" y="10"/>
                  </a:lnTo>
                  <a:lnTo>
                    <a:pt x="876" y="13"/>
                  </a:lnTo>
                  <a:lnTo>
                    <a:pt x="869" y="14"/>
                  </a:lnTo>
                  <a:lnTo>
                    <a:pt x="869" y="21"/>
                  </a:lnTo>
                  <a:lnTo>
                    <a:pt x="869" y="27"/>
                  </a:lnTo>
                  <a:lnTo>
                    <a:pt x="876" y="27"/>
                  </a:lnTo>
                  <a:lnTo>
                    <a:pt x="882" y="27"/>
                  </a:lnTo>
                  <a:lnTo>
                    <a:pt x="880" y="23"/>
                  </a:lnTo>
                  <a:lnTo>
                    <a:pt x="879" y="17"/>
                  </a:lnTo>
                  <a:lnTo>
                    <a:pt x="890" y="13"/>
                  </a:lnTo>
                  <a:lnTo>
                    <a:pt x="900" y="8"/>
                  </a:lnTo>
                  <a:lnTo>
                    <a:pt x="905" y="7"/>
                  </a:lnTo>
                  <a:lnTo>
                    <a:pt x="910" y="6"/>
                  </a:lnTo>
                  <a:lnTo>
                    <a:pt x="918" y="6"/>
                  </a:lnTo>
                  <a:lnTo>
                    <a:pt x="925" y="6"/>
                  </a:lnTo>
                  <a:lnTo>
                    <a:pt x="923" y="10"/>
                  </a:lnTo>
                  <a:lnTo>
                    <a:pt x="922" y="13"/>
                  </a:lnTo>
                  <a:lnTo>
                    <a:pt x="920" y="14"/>
                  </a:lnTo>
                  <a:lnTo>
                    <a:pt x="916" y="16"/>
                  </a:lnTo>
                  <a:lnTo>
                    <a:pt x="918" y="18"/>
                  </a:lnTo>
                  <a:lnTo>
                    <a:pt x="918" y="23"/>
                  </a:lnTo>
                  <a:lnTo>
                    <a:pt x="930" y="21"/>
                  </a:lnTo>
                  <a:lnTo>
                    <a:pt x="943" y="18"/>
                  </a:lnTo>
                  <a:lnTo>
                    <a:pt x="943" y="16"/>
                  </a:lnTo>
                  <a:lnTo>
                    <a:pt x="943" y="11"/>
                  </a:lnTo>
                  <a:lnTo>
                    <a:pt x="942" y="11"/>
                  </a:lnTo>
                  <a:lnTo>
                    <a:pt x="940" y="11"/>
                  </a:lnTo>
                  <a:lnTo>
                    <a:pt x="938" y="13"/>
                  </a:lnTo>
                  <a:lnTo>
                    <a:pt x="935" y="13"/>
                  </a:lnTo>
                  <a:lnTo>
                    <a:pt x="932" y="11"/>
                  </a:lnTo>
                  <a:lnTo>
                    <a:pt x="928" y="10"/>
                  </a:lnTo>
                  <a:lnTo>
                    <a:pt x="928" y="6"/>
                  </a:lnTo>
                  <a:lnTo>
                    <a:pt x="9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 name="Freeform 456"/>
            <p:cNvSpPr>
              <a:spLocks/>
            </p:cNvSpPr>
            <p:nvPr/>
          </p:nvSpPr>
          <p:spPr bwMode="auto">
            <a:xfrm>
              <a:off x="3714" y="2410"/>
              <a:ext cx="11" cy="5"/>
            </a:xfrm>
            <a:custGeom>
              <a:avLst/>
              <a:gdLst>
                <a:gd name="T0" fmla="*/ 0 w 11"/>
                <a:gd name="T1" fmla="*/ 0 h 5"/>
                <a:gd name="T2" fmla="*/ 1 w 11"/>
                <a:gd name="T3" fmla="*/ 3 h 5"/>
                <a:gd name="T4" fmla="*/ 3 w 11"/>
                <a:gd name="T5" fmla="*/ 5 h 5"/>
                <a:gd name="T6" fmla="*/ 7 w 11"/>
                <a:gd name="T7" fmla="*/ 5 h 5"/>
                <a:gd name="T8" fmla="*/ 11 w 11"/>
                <a:gd name="T9" fmla="*/ 4 h 5"/>
                <a:gd name="T10" fmla="*/ 10 w 11"/>
                <a:gd name="T11" fmla="*/ 4 h 5"/>
                <a:gd name="T12" fmla="*/ 9 w 11"/>
                <a:gd name="T13" fmla="*/ 4 h 5"/>
                <a:gd name="T14" fmla="*/ 4 w 11"/>
                <a:gd name="T15" fmla="*/ 3 h 5"/>
                <a:gd name="T16" fmla="*/ 0 w 11"/>
                <a:gd name="T17" fmla="*/ 0 h 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1" h="5">
                  <a:moveTo>
                    <a:pt x="0" y="0"/>
                  </a:moveTo>
                  <a:lnTo>
                    <a:pt x="1" y="3"/>
                  </a:lnTo>
                  <a:lnTo>
                    <a:pt x="3" y="5"/>
                  </a:lnTo>
                  <a:lnTo>
                    <a:pt x="7" y="5"/>
                  </a:lnTo>
                  <a:lnTo>
                    <a:pt x="11" y="4"/>
                  </a:lnTo>
                  <a:lnTo>
                    <a:pt x="10" y="4"/>
                  </a:lnTo>
                  <a:lnTo>
                    <a:pt x="9" y="4"/>
                  </a:lnTo>
                  <a:lnTo>
                    <a:pt x="4" y="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 name="Freeform 457"/>
            <p:cNvSpPr>
              <a:spLocks/>
            </p:cNvSpPr>
            <p:nvPr/>
          </p:nvSpPr>
          <p:spPr bwMode="auto">
            <a:xfrm>
              <a:off x="3476" y="2432"/>
              <a:ext cx="17" cy="13"/>
            </a:xfrm>
            <a:custGeom>
              <a:avLst/>
              <a:gdLst>
                <a:gd name="T0" fmla="*/ 2 w 17"/>
                <a:gd name="T1" fmla="*/ 0 h 13"/>
                <a:gd name="T2" fmla="*/ 10 w 17"/>
                <a:gd name="T3" fmla="*/ 0 h 13"/>
                <a:gd name="T4" fmla="*/ 17 w 17"/>
                <a:gd name="T5" fmla="*/ 2 h 13"/>
                <a:gd name="T6" fmla="*/ 17 w 17"/>
                <a:gd name="T7" fmla="*/ 5 h 13"/>
                <a:gd name="T8" fmla="*/ 17 w 17"/>
                <a:gd name="T9" fmla="*/ 8 h 13"/>
                <a:gd name="T10" fmla="*/ 14 w 17"/>
                <a:gd name="T11" fmla="*/ 10 h 13"/>
                <a:gd name="T12" fmla="*/ 11 w 17"/>
                <a:gd name="T13" fmla="*/ 13 h 13"/>
                <a:gd name="T14" fmla="*/ 7 w 17"/>
                <a:gd name="T15" fmla="*/ 12 h 13"/>
                <a:gd name="T16" fmla="*/ 2 w 17"/>
                <a:gd name="T17" fmla="*/ 10 h 13"/>
                <a:gd name="T18" fmla="*/ 1 w 17"/>
                <a:gd name="T19" fmla="*/ 10 h 13"/>
                <a:gd name="T20" fmla="*/ 0 w 17"/>
                <a:gd name="T21" fmla="*/ 10 h 13"/>
                <a:gd name="T22" fmla="*/ 1 w 17"/>
                <a:gd name="T23" fmla="*/ 5 h 13"/>
                <a:gd name="T24" fmla="*/ 2 w 17"/>
                <a:gd name="T25" fmla="*/ 0 h 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 h="13">
                  <a:moveTo>
                    <a:pt x="2" y="0"/>
                  </a:moveTo>
                  <a:lnTo>
                    <a:pt x="10" y="0"/>
                  </a:lnTo>
                  <a:lnTo>
                    <a:pt x="17" y="2"/>
                  </a:lnTo>
                  <a:lnTo>
                    <a:pt x="17" y="5"/>
                  </a:lnTo>
                  <a:lnTo>
                    <a:pt x="17" y="8"/>
                  </a:lnTo>
                  <a:lnTo>
                    <a:pt x="14" y="10"/>
                  </a:lnTo>
                  <a:lnTo>
                    <a:pt x="11" y="13"/>
                  </a:lnTo>
                  <a:lnTo>
                    <a:pt x="7" y="12"/>
                  </a:lnTo>
                  <a:lnTo>
                    <a:pt x="2" y="10"/>
                  </a:lnTo>
                  <a:lnTo>
                    <a:pt x="1" y="10"/>
                  </a:lnTo>
                  <a:lnTo>
                    <a:pt x="0" y="10"/>
                  </a:lnTo>
                  <a:lnTo>
                    <a:pt x="1" y="5"/>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 name="Freeform 458"/>
            <p:cNvSpPr>
              <a:spLocks/>
            </p:cNvSpPr>
            <p:nvPr/>
          </p:nvSpPr>
          <p:spPr bwMode="auto">
            <a:xfrm>
              <a:off x="3274" y="2457"/>
              <a:ext cx="20" cy="13"/>
            </a:xfrm>
            <a:custGeom>
              <a:avLst/>
              <a:gdLst>
                <a:gd name="T0" fmla="*/ 5 w 20"/>
                <a:gd name="T1" fmla="*/ 0 h 13"/>
                <a:gd name="T2" fmla="*/ 12 w 20"/>
                <a:gd name="T3" fmla="*/ 1 h 13"/>
                <a:gd name="T4" fmla="*/ 20 w 20"/>
                <a:gd name="T5" fmla="*/ 3 h 13"/>
                <a:gd name="T6" fmla="*/ 20 w 20"/>
                <a:gd name="T7" fmla="*/ 4 h 13"/>
                <a:gd name="T8" fmla="*/ 20 w 20"/>
                <a:gd name="T9" fmla="*/ 4 h 13"/>
                <a:gd name="T10" fmla="*/ 20 w 20"/>
                <a:gd name="T11" fmla="*/ 7 h 13"/>
                <a:gd name="T12" fmla="*/ 19 w 20"/>
                <a:gd name="T13" fmla="*/ 8 h 13"/>
                <a:gd name="T14" fmla="*/ 13 w 20"/>
                <a:gd name="T15" fmla="*/ 11 h 13"/>
                <a:gd name="T16" fmla="*/ 9 w 20"/>
                <a:gd name="T17" fmla="*/ 13 h 13"/>
                <a:gd name="T18" fmla="*/ 5 w 20"/>
                <a:gd name="T19" fmla="*/ 11 h 13"/>
                <a:gd name="T20" fmla="*/ 0 w 20"/>
                <a:gd name="T21" fmla="*/ 7 h 13"/>
                <a:gd name="T22" fmla="*/ 2 w 20"/>
                <a:gd name="T23" fmla="*/ 5 h 13"/>
                <a:gd name="T24" fmla="*/ 3 w 20"/>
                <a:gd name="T25" fmla="*/ 4 h 13"/>
                <a:gd name="T26" fmla="*/ 3 w 20"/>
                <a:gd name="T27" fmla="*/ 3 h 13"/>
                <a:gd name="T28" fmla="*/ 5 w 20"/>
                <a:gd name="T29" fmla="*/ 0 h 1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 h="13">
                  <a:moveTo>
                    <a:pt x="5" y="0"/>
                  </a:moveTo>
                  <a:lnTo>
                    <a:pt x="12" y="1"/>
                  </a:lnTo>
                  <a:lnTo>
                    <a:pt x="20" y="3"/>
                  </a:lnTo>
                  <a:lnTo>
                    <a:pt x="20" y="4"/>
                  </a:lnTo>
                  <a:lnTo>
                    <a:pt x="20" y="7"/>
                  </a:lnTo>
                  <a:lnTo>
                    <a:pt x="19" y="8"/>
                  </a:lnTo>
                  <a:lnTo>
                    <a:pt x="13" y="11"/>
                  </a:lnTo>
                  <a:lnTo>
                    <a:pt x="9" y="13"/>
                  </a:lnTo>
                  <a:lnTo>
                    <a:pt x="5" y="11"/>
                  </a:lnTo>
                  <a:lnTo>
                    <a:pt x="0" y="7"/>
                  </a:lnTo>
                  <a:lnTo>
                    <a:pt x="2" y="5"/>
                  </a:lnTo>
                  <a:lnTo>
                    <a:pt x="3" y="4"/>
                  </a:lnTo>
                  <a:lnTo>
                    <a:pt x="3" y="3"/>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 name="Freeform 459"/>
            <p:cNvSpPr>
              <a:spLocks/>
            </p:cNvSpPr>
            <p:nvPr/>
          </p:nvSpPr>
          <p:spPr bwMode="auto">
            <a:xfrm>
              <a:off x="3713" y="2477"/>
              <a:ext cx="82" cy="33"/>
            </a:xfrm>
            <a:custGeom>
              <a:avLst/>
              <a:gdLst>
                <a:gd name="T0" fmla="*/ 4 w 82"/>
                <a:gd name="T1" fmla="*/ 0 h 33"/>
                <a:gd name="T2" fmla="*/ 11 w 82"/>
                <a:gd name="T3" fmla="*/ 1 h 33"/>
                <a:gd name="T4" fmla="*/ 15 w 82"/>
                <a:gd name="T5" fmla="*/ 3 h 33"/>
                <a:gd name="T6" fmla="*/ 18 w 82"/>
                <a:gd name="T7" fmla="*/ 7 h 33"/>
                <a:gd name="T8" fmla="*/ 21 w 82"/>
                <a:gd name="T9" fmla="*/ 11 h 33"/>
                <a:gd name="T10" fmla="*/ 28 w 82"/>
                <a:gd name="T11" fmla="*/ 5 h 33"/>
                <a:gd name="T12" fmla="*/ 35 w 82"/>
                <a:gd name="T13" fmla="*/ 1 h 33"/>
                <a:gd name="T14" fmla="*/ 47 w 82"/>
                <a:gd name="T15" fmla="*/ 4 h 33"/>
                <a:gd name="T16" fmla="*/ 58 w 82"/>
                <a:gd name="T17" fmla="*/ 4 h 33"/>
                <a:gd name="T18" fmla="*/ 64 w 82"/>
                <a:gd name="T19" fmla="*/ 4 h 33"/>
                <a:gd name="T20" fmla="*/ 70 w 82"/>
                <a:gd name="T21" fmla="*/ 5 h 33"/>
                <a:gd name="T22" fmla="*/ 74 w 82"/>
                <a:gd name="T23" fmla="*/ 7 h 33"/>
                <a:gd name="T24" fmla="*/ 80 w 82"/>
                <a:gd name="T25" fmla="*/ 10 h 33"/>
                <a:gd name="T26" fmla="*/ 81 w 82"/>
                <a:gd name="T27" fmla="*/ 10 h 33"/>
                <a:gd name="T28" fmla="*/ 82 w 82"/>
                <a:gd name="T29" fmla="*/ 10 h 33"/>
                <a:gd name="T30" fmla="*/ 81 w 82"/>
                <a:gd name="T31" fmla="*/ 13 h 33"/>
                <a:gd name="T32" fmla="*/ 80 w 82"/>
                <a:gd name="T33" fmla="*/ 15 h 33"/>
                <a:gd name="T34" fmla="*/ 74 w 82"/>
                <a:gd name="T35" fmla="*/ 21 h 33"/>
                <a:gd name="T36" fmla="*/ 65 w 82"/>
                <a:gd name="T37" fmla="*/ 25 h 33"/>
                <a:gd name="T38" fmla="*/ 54 w 82"/>
                <a:gd name="T39" fmla="*/ 30 h 33"/>
                <a:gd name="T40" fmla="*/ 41 w 82"/>
                <a:gd name="T41" fmla="*/ 33 h 33"/>
                <a:gd name="T42" fmla="*/ 30 w 82"/>
                <a:gd name="T43" fmla="*/ 33 h 33"/>
                <a:gd name="T44" fmla="*/ 18 w 82"/>
                <a:gd name="T45" fmla="*/ 33 h 33"/>
                <a:gd name="T46" fmla="*/ 15 w 82"/>
                <a:gd name="T47" fmla="*/ 30 h 33"/>
                <a:gd name="T48" fmla="*/ 12 w 82"/>
                <a:gd name="T49" fmla="*/ 28 h 33"/>
                <a:gd name="T50" fmla="*/ 10 w 82"/>
                <a:gd name="T51" fmla="*/ 25 h 33"/>
                <a:gd name="T52" fmla="*/ 10 w 82"/>
                <a:gd name="T53" fmla="*/ 21 h 33"/>
                <a:gd name="T54" fmla="*/ 7 w 82"/>
                <a:gd name="T55" fmla="*/ 20 h 33"/>
                <a:gd name="T56" fmla="*/ 5 w 82"/>
                <a:gd name="T57" fmla="*/ 20 h 33"/>
                <a:gd name="T58" fmla="*/ 5 w 82"/>
                <a:gd name="T59" fmla="*/ 18 h 33"/>
                <a:gd name="T60" fmla="*/ 4 w 82"/>
                <a:gd name="T61" fmla="*/ 15 h 33"/>
                <a:gd name="T62" fmla="*/ 7 w 82"/>
                <a:gd name="T63" fmla="*/ 15 h 33"/>
                <a:gd name="T64" fmla="*/ 8 w 82"/>
                <a:gd name="T65" fmla="*/ 15 h 33"/>
                <a:gd name="T66" fmla="*/ 4 w 82"/>
                <a:gd name="T67" fmla="*/ 13 h 33"/>
                <a:gd name="T68" fmla="*/ 0 w 82"/>
                <a:gd name="T69" fmla="*/ 10 h 33"/>
                <a:gd name="T70" fmla="*/ 0 w 82"/>
                <a:gd name="T71" fmla="*/ 8 h 33"/>
                <a:gd name="T72" fmla="*/ 0 w 82"/>
                <a:gd name="T73" fmla="*/ 8 h 33"/>
                <a:gd name="T74" fmla="*/ 4 w 82"/>
                <a:gd name="T75" fmla="*/ 7 h 33"/>
                <a:gd name="T76" fmla="*/ 7 w 82"/>
                <a:gd name="T77" fmla="*/ 5 h 33"/>
                <a:gd name="T78" fmla="*/ 5 w 82"/>
                <a:gd name="T79" fmla="*/ 3 h 33"/>
                <a:gd name="T80" fmla="*/ 4 w 82"/>
                <a:gd name="T81" fmla="*/ 0 h 3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82" h="33">
                  <a:moveTo>
                    <a:pt x="4" y="0"/>
                  </a:moveTo>
                  <a:lnTo>
                    <a:pt x="11" y="1"/>
                  </a:lnTo>
                  <a:lnTo>
                    <a:pt x="15" y="3"/>
                  </a:lnTo>
                  <a:lnTo>
                    <a:pt x="18" y="7"/>
                  </a:lnTo>
                  <a:lnTo>
                    <a:pt x="21" y="11"/>
                  </a:lnTo>
                  <a:lnTo>
                    <a:pt x="28" y="5"/>
                  </a:lnTo>
                  <a:lnTo>
                    <a:pt x="35" y="1"/>
                  </a:lnTo>
                  <a:lnTo>
                    <a:pt x="47" y="4"/>
                  </a:lnTo>
                  <a:lnTo>
                    <a:pt x="58" y="4"/>
                  </a:lnTo>
                  <a:lnTo>
                    <a:pt x="64" y="4"/>
                  </a:lnTo>
                  <a:lnTo>
                    <a:pt x="70" y="5"/>
                  </a:lnTo>
                  <a:lnTo>
                    <a:pt x="74" y="7"/>
                  </a:lnTo>
                  <a:lnTo>
                    <a:pt x="80" y="10"/>
                  </a:lnTo>
                  <a:lnTo>
                    <a:pt x="81" y="10"/>
                  </a:lnTo>
                  <a:lnTo>
                    <a:pt x="82" y="10"/>
                  </a:lnTo>
                  <a:lnTo>
                    <a:pt x="81" y="13"/>
                  </a:lnTo>
                  <a:lnTo>
                    <a:pt x="80" y="15"/>
                  </a:lnTo>
                  <a:lnTo>
                    <a:pt x="74" y="21"/>
                  </a:lnTo>
                  <a:lnTo>
                    <a:pt x="65" y="25"/>
                  </a:lnTo>
                  <a:lnTo>
                    <a:pt x="54" y="30"/>
                  </a:lnTo>
                  <a:lnTo>
                    <a:pt x="41" y="33"/>
                  </a:lnTo>
                  <a:lnTo>
                    <a:pt x="30" y="33"/>
                  </a:lnTo>
                  <a:lnTo>
                    <a:pt x="18" y="33"/>
                  </a:lnTo>
                  <a:lnTo>
                    <a:pt x="15" y="30"/>
                  </a:lnTo>
                  <a:lnTo>
                    <a:pt x="12" y="28"/>
                  </a:lnTo>
                  <a:lnTo>
                    <a:pt x="10" y="25"/>
                  </a:lnTo>
                  <a:lnTo>
                    <a:pt x="10" y="21"/>
                  </a:lnTo>
                  <a:lnTo>
                    <a:pt x="7" y="20"/>
                  </a:lnTo>
                  <a:lnTo>
                    <a:pt x="5" y="20"/>
                  </a:lnTo>
                  <a:lnTo>
                    <a:pt x="5" y="18"/>
                  </a:lnTo>
                  <a:lnTo>
                    <a:pt x="4" y="15"/>
                  </a:lnTo>
                  <a:lnTo>
                    <a:pt x="7" y="15"/>
                  </a:lnTo>
                  <a:lnTo>
                    <a:pt x="8" y="15"/>
                  </a:lnTo>
                  <a:lnTo>
                    <a:pt x="4" y="13"/>
                  </a:lnTo>
                  <a:lnTo>
                    <a:pt x="0" y="10"/>
                  </a:lnTo>
                  <a:lnTo>
                    <a:pt x="0" y="8"/>
                  </a:lnTo>
                  <a:lnTo>
                    <a:pt x="4" y="7"/>
                  </a:lnTo>
                  <a:lnTo>
                    <a:pt x="7" y="5"/>
                  </a:lnTo>
                  <a:lnTo>
                    <a:pt x="5" y="3"/>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 name="Freeform 460"/>
            <p:cNvSpPr>
              <a:spLocks/>
            </p:cNvSpPr>
            <p:nvPr/>
          </p:nvSpPr>
          <p:spPr bwMode="auto">
            <a:xfrm>
              <a:off x="3244" y="2485"/>
              <a:ext cx="26" cy="17"/>
            </a:xfrm>
            <a:custGeom>
              <a:avLst/>
              <a:gdLst>
                <a:gd name="T0" fmla="*/ 17 w 26"/>
                <a:gd name="T1" fmla="*/ 0 h 17"/>
                <a:gd name="T2" fmla="*/ 22 w 26"/>
                <a:gd name="T3" fmla="*/ 3 h 17"/>
                <a:gd name="T4" fmla="*/ 26 w 26"/>
                <a:gd name="T5" fmla="*/ 9 h 17"/>
                <a:gd name="T6" fmla="*/ 25 w 26"/>
                <a:gd name="T7" fmla="*/ 12 h 17"/>
                <a:gd name="T8" fmla="*/ 25 w 26"/>
                <a:gd name="T9" fmla="*/ 15 h 17"/>
                <a:gd name="T10" fmla="*/ 13 w 26"/>
                <a:gd name="T11" fmla="*/ 16 h 17"/>
                <a:gd name="T12" fmla="*/ 3 w 26"/>
                <a:gd name="T13" fmla="*/ 17 h 17"/>
                <a:gd name="T14" fmla="*/ 2 w 26"/>
                <a:gd name="T15" fmla="*/ 16 h 17"/>
                <a:gd name="T16" fmla="*/ 0 w 26"/>
                <a:gd name="T17" fmla="*/ 15 h 17"/>
                <a:gd name="T18" fmla="*/ 0 w 26"/>
                <a:gd name="T19" fmla="*/ 13 h 17"/>
                <a:gd name="T20" fmla="*/ 0 w 26"/>
                <a:gd name="T21" fmla="*/ 10 h 17"/>
                <a:gd name="T22" fmla="*/ 9 w 26"/>
                <a:gd name="T23" fmla="*/ 6 h 17"/>
                <a:gd name="T24" fmla="*/ 17 w 26"/>
                <a:gd name="T25" fmla="*/ 0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6" h="17">
                  <a:moveTo>
                    <a:pt x="17" y="0"/>
                  </a:moveTo>
                  <a:lnTo>
                    <a:pt x="22" y="3"/>
                  </a:lnTo>
                  <a:lnTo>
                    <a:pt x="26" y="9"/>
                  </a:lnTo>
                  <a:lnTo>
                    <a:pt x="25" y="12"/>
                  </a:lnTo>
                  <a:lnTo>
                    <a:pt x="25" y="15"/>
                  </a:lnTo>
                  <a:lnTo>
                    <a:pt x="13" y="16"/>
                  </a:lnTo>
                  <a:lnTo>
                    <a:pt x="3" y="17"/>
                  </a:lnTo>
                  <a:lnTo>
                    <a:pt x="2" y="16"/>
                  </a:lnTo>
                  <a:lnTo>
                    <a:pt x="0" y="15"/>
                  </a:lnTo>
                  <a:lnTo>
                    <a:pt x="0" y="13"/>
                  </a:lnTo>
                  <a:lnTo>
                    <a:pt x="0" y="10"/>
                  </a:lnTo>
                  <a:lnTo>
                    <a:pt x="9" y="6"/>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 name="Freeform 461"/>
            <p:cNvSpPr>
              <a:spLocks/>
            </p:cNvSpPr>
            <p:nvPr/>
          </p:nvSpPr>
          <p:spPr bwMode="auto">
            <a:xfrm>
              <a:off x="3167" y="2487"/>
              <a:ext cx="52" cy="23"/>
            </a:xfrm>
            <a:custGeom>
              <a:avLst/>
              <a:gdLst>
                <a:gd name="T0" fmla="*/ 17 w 52"/>
                <a:gd name="T1" fmla="*/ 0 h 23"/>
                <a:gd name="T2" fmla="*/ 26 w 52"/>
                <a:gd name="T3" fmla="*/ 1 h 23"/>
                <a:gd name="T4" fmla="*/ 35 w 52"/>
                <a:gd name="T5" fmla="*/ 4 h 23"/>
                <a:gd name="T6" fmla="*/ 43 w 52"/>
                <a:gd name="T7" fmla="*/ 13 h 23"/>
                <a:gd name="T8" fmla="*/ 52 w 52"/>
                <a:gd name="T9" fmla="*/ 18 h 23"/>
                <a:gd name="T10" fmla="*/ 50 w 52"/>
                <a:gd name="T11" fmla="*/ 20 h 23"/>
                <a:gd name="T12" fmla="*/ 50 w 52"/>
                <a:gd name="T13" fmla="*/ 21 h 23"/>
                <a:gd name="T14" fmla="*/ 49 w 52"/>
                <a:gd name="T15" fmla="*/ 21 h 23"/>
                <a:gd name="T16" fmla="*/ 47 w 52"/>
                <a:gd name="T17" fmla="*/ 21 h 23"/>
                <a:gd name="T18" fmla="*/ 35 w 52"/>
                <a:gd name="T19" fmla="*/ 18 h 23"/>
                <a:gd name="T20" fmla="*/ 19 w 52"/>
                <a:gd name="T21" fmla="*/ 15 h 23"/>
                <a:gd name="T22" fmla="*/ 15 w 52"/>
                <a:gd name="T23" fmla="*/ 18 h 23"/>
                <a:gd name="T24" fmla="*/ 12 w 52"/>
                <a:gd name="T25" fmla="*/ 20 h 23"/>
                <a:gd name="T26" fmla="*/ 7 w 52"/>
                <a:gd name="T27" fmla="*/ 23 h 23"/>
                <a:gd name="T28" fmla="*/ 0 w 52"/>
                <a:gd name="T29" fmla="*/ 23 h 23"/>
                <a:gd name="T30" fmla="*/ 7 w 52"/>
                <a:gd name="T31" fmla="*/ 11 h 23"/>
                <a:gd name="T32" fmla="*/ 17 w 52"/>
                <a:gd name="T33" fmla="*/ 0 h 2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2" h="23">
                  <a:moveTo>
                    <a:pt x="17" y="0"/>
                  </a:moveTo>
                  <a:lnTo>
                    <a:pt x="26" y="1"/>
                  </a:lnTo>
                  <a:lnTo>
                    <a:pt x="35" y="4"/>
                  </a:lnTo>
                  <a:lnTo>
                    <a:pt x="43" y="13"/>
                  </a:lnTo>
                  <a:lnTo>
                    <a:pt x="52" y="18"/>
                  </a:lnTo>
                  <a:lnTo>
                    <a:pt x="50" y="20"/>
                  </a:lnTo>
                  <a:lnTo>
                    <a:pt x="50" y="21"/>
                  </a:lnTo>
                  <a:lnTo>
                    <a:pt x="49" y="21"/>
                  </a:lnTo>
                  <a:lnTo>
                    <a:pt x="47" y="21"/>
                  </a:lnTo>
                  <a:lnTo>
                    <a:pt x="35" y="18"/>
                  </a:lnTo>
                  <a:lnTo>
                    <a:pt x="19" y="15"/>
                  </a:lnTo>
                  <a:lnTo>
                    <a:pt x="15" y="18"/>
                  </a:lnTo>
                  <a:lnTo>
                    <a:pt x="12" y="20"/>
                  </a:lnTo>
                  <a:lnTo>
                    <a:pt x="7" y="23"/>
                  </a:lnTo>
                  <a:lnTo>
                    <a:pt x="0" y="23"/>
                  </a:lnTo>
                  <a:lnTo>
                    <a:pt x="7" y="11"/>
                  </a:lnTo>
                  <a:lnTo>
                    <a:pt x="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 name="Freeform 462"/>
            <p:cNvSpPr>
              <a:spLocks/>
            </p:cNvSpPr>
            <p:nvPr/>
          </p:nvSpPr>
          <p:spPr bwMode="auto">
            <a:xfrm>
              <a:off x="3864" y="2567"/>
              <a:ext cx="14" cy="10"/>
            </a:xfrm>
            <a:custGeom>
              <a:avLst/>
              <a:gdLst>
                <a:gd name="T0" fmla="*/ 0 w 14"/>
                <a:gd name="T1" fmla="*/ 0 h 10"/>
                <a:gd name="T2" fmla="*/ 7 w 14"/>
                <a:gd name="T3" fmla="*/ 1 h 10"/>
                <a:gd name="T4" fmla="*/ 13 w 14"/>
                <a:gd name="T5" fmla="*/ 3 h 10"/>
                <a:gd name="T6" fmla="*/ 14 w 14"/>
                <a:gd name="T7" fmla="*/ 5 h 10"/>
                <a:gd name="T8" fmla="*/ 14 w 14"/>
                <a:gd name="T9" fmla="*/ 7 h 10"/>
                <a:gd name="T10" fmla="*/ 14 w 14"/>
                <a:gd name="T11" fmla="*/ 8 h 10"/>
                <a:gd name="T12" fmla="*/ 14 w 14"/>
                <a:gd name="T13" fmla="*/ 10 h 10"/>
                <a:gd name="T14" fmla="*/ 14 w 14"/>
                <a:gd name="T15" fmla="*/ 10 h 10"/>
                <a:gd name="T16" fmla="*/ 13 w 14"/>
                <a:gd name="T17" fmla="*/ 10 h 10"/>
                <a:gd name="T18" fmla="*/ 4 w 14"/>
                <a:gd name="T19" fmla="*/ 5 h 10"/>
                <a:gd name="T20" fmla="*/ 0 w 14"/>
                <a:gd name="T21" fmla="*/ 0 h 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10">
                  <a:moveTo>
                    <a:pt x="0" y="0"/>
                  </a:moveTo>
                  <a:lnTo>
                    <a:pt x="7" y="1"/>
                  </a:lnTo>
                  <a:lnTo>
                    <a:pt x="13" y="3"/>
                  </a:lnTo>
                  <a:lnTo>
                    <a:pt x="14" y="5"/>
                  </a:lnTo>
                  <a:lnTo>
                    <a:pt x="14" y="7"/>
                  </a:lnTo>
                  <a:lnTo>
                    <a:pt x="14" y="8"/>
                  </a:lnTo>
                  <a:lnTo>
                    <a:pt x="14" y="10"/>
                  </a:lnTo>
                  <a:lnTo>
                    <a:pt x="13" y="10"/>
                  </a:lnTo>
                  <a:lnTo>
                    <a:pt x="4"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 name="Freeform 463"/>
            <p:cNvSpPr>
              <a:spLocks/>
            </p:cNvSpPr>
            <p:nvPr/>
          </p:nvSpPr>
          <p:spPr bwMode="auto">
            <a:xfrm>
              <a:off x="2655" y="2577"/>
              <a:ext cx="17" cy="18"/>
            </a:xfrm>
            <a:custGeom>
              <a:avLst/>
              <a:gdLst>
                <a:gd name="T0" fmla="*/ 4 w 17"/>
                <a:gd name="T1" fmla="*/ 0 h 18"/>
                <a:gd name="T2" fmla="*/ 5 w 17"/>
                <a:gd name="T3" fmla="*/ 1 h 18"/>
                <a:gd name="T4" fmla="*/ 5 w 17"/>
                <a:gd name="T5" fmla="*/ 4 h 18"/>
                <a:gd name="T6" fmla="*/ 11 w 17"/>
                <a:gd name="T7" fmla="*/ 3 h 18"/>
                <a:gd name="T8" fmla="*/ 17 w 17"/>
                <a:gd name="T9" fmla="*/ 3 h 18"/>
                <a:gd name="T10" fmla="*/ 17 w 17"/>
                <a:gd name="T11" fmla="*/ 5 h 18"/>
                <a:gd name="T12" fmla="*/ 17 w 17"/>
                <a:gd name="T13" fmla="*/ 8 h 18"/>
                <a:gd name="T14" fmla="*/ 15 w 17"/>
                <a:gd name="T15" fmla="*/ 10 h 18"/>
                <a:gd name="T16" fmla="*/ 14 w 17"/>
                <a:gd name="T17" fmla="*/ 13 h 18"/>
                <a:gd name="T18" fmla="*/ 10 w 17"/>
                <a:gd name="T19" fmla="*/ 14 h 18"/>
                <a:gd name="T20" fmla="*/ 5 w 17"/>
                <a:gd name="T21" fmla="*/ 18 h 18"/>
                <a:gd name="T22" fmla="*/ 4 w 17"/>
                <a:gd name="T23" fmla="*/ 17 h 18"/>
                <a:gd name="T24" fmla="*/ 3 w 17"/>
                <a:gd name="T25" fmla="*/ 17 h 18"/>
                <a:gd name="T26" fmla="*/ 1 w 17"/>
                <a:gd name="T27" fmla="*/ 10 h 18"/>
                <a:gd name="T28" fmla="*/ 0 w 17"/>
                <a:gd name="T29" fmla="*/ 4 h 18"/>
                <a:gd name="T30" fmla="*/ 3 w 17"/>
                <a:gd name="T31" fmla="*/ 1 h 18"/>
                <a:gd name="T32" fmla="*/ 4 w 17"/>
                <a:gd name="T33" fmla="*/ 0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7" h="18">
                  <a:moveTo>
                    <a:pt x="4" y="0"/>
                  </a:moveTo>
                  <a:lnTo>
                    <a:pt x="5" y="1"/>
                  </a:lnTo>
                  <a:lnTo>
                    <a:pt x="5" y="4"/>
                  </a:lnTo>
                  <a:lnTo>
                    <a:pt x="11" y="3"/>
                  </a:lnTo>
                  <a:lnTo>
                    <a:pt x="17" y="3"/>
                  </a:lnTo>
                  <a:lnTo>
                    <a:pt x="17" y="5"/>
                  </a:lnTo>
                  <a:lnTo>
                    <a:pt x="17" y="8"/>
                  </a:lnTo>
                  <a:lnTo>
                    <a:pt x="15" y="10"/>
                  </a:lnTo>
                  <a:lnTo>
                    <a:pt x="14" y="13"/>
                  </a:lnTo>
                  <a:lnTo>
                    <a:pt x="10" y="14"/>
                  </a:lnTo>
                  <a:lnTo>
                    <a:pt x="5" y="18"/>
                  </a:lnTo>
                  <a:lnTo>
                    <a:pt x="4" y="17"/>
                  </a:lnTo>
                  <a:lnTo>
                    <a:pt x="3" y="17"/>
                  </a:lnTo>
                  <a:lnTo>
                    <a:pt x="1" y="10"/>
                  </a:lnTo>
                  <a:lnTo>
                    <a:pt x="0" y="4"/>
                  </a:lnTo>
                  <a:lnTo>
                    <a:pt x="3" y="1"/>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 name="Freeform 464"/>
            <p:cNvSpPr>
              <a:spLocks/>
            </p:cNvSpPr>
            <p:nvPr/>
          </p:nvSpPr>
          <p:spPr bwMode="auto">
            <a:xfrm>
              <a:off x="3845" y="2580"/>
              <a:ext cx="70" cy="91"/>
            </a:xfrm>
            <a:custGeom>
              <a:avLst/>
              <a:gdLst>
                <a:gd name="T0" fmla="*/ 70 w 70"/>
                <a:gd name="T1" fmla="*/ 55 h 91"/>
                <a:gd name="T2" fmla="*/ 70 w 70"/>
                <a:gd name="T3" fmla="*/ 60 h 91"/>
                <a:gd name="T4" fmla="*/ 70 w 70"/>
                <a:gd name="T5" fmla="*/ 65 h 91"/>
                <a:gd name="T6" fmla="*/ 66 w 70"/>
                <a:gd name="T7" fmla="*/ 65 h 91"/>
                <a:gd name="T8" fmla="*/ 62 w 70"/>
                <a:gd name="T9" fmla="*/ 67 h 91"/>
                <a:gd name="T10" fmla="*/ 63 w 70"/>
                <a:gd name="T11" fmla="*/ 68 h 91"/>
                <a:gd name="T12" fmla="*/ 65 w 70"/>
                <a:gd name="T13" fmla="*/ 71 h 91"/>
                <a:gd name="T14" fmla="*/ 68 w 70"/>
                <a:gd name="T15" fmla="*/ 72 h 91"/>
                <a:gd name="T16" fmla="*/ 69 w 70"/>
                <a:gd name="T17" fmla="*/ 75 h 91"/>
                <a:gd name="T18" fmla="*/ 69 w 70"/>
                <a:gd name="T19" fmla="*/ 77 h 91"/>
                <a:gd name="T20" fmla="*/ 69 w 70"/>
                <a:gd name="T21" fmla="*/ 77 h 91"/>
                <a:gd name="T22" fmla="*/ 49 w 70"/>
                <a:gd name="T23" fmla="*/ 78 h 91"/>
                <a:gd name="T24" fmla="*/ 32 w 70"/>
                <a:gd name="T25" fmla="*/ 81 h 91"/>
                <a:gd name="T26" fmla="*/ 15 w 70"/>
                <a:gd name="T27" fmla="*/ 87 h 91"/>
                <a:gd name="T28" fmla="*/ 0 w 70"/>
                <a:gd name="T29" fmla="*/ 91 h 91"/>
                <a:gd name="T30" fmla="*/ 0 w 70"/>
                <a:gd name="T31" fmla="*/ 91 h 91"/>
                <a:gd name="T32" fmla="*/ 0 w 70"/>
                <a:gd name="T33" fmla="*/ 89 h 91"/>
                <a:gd name="T34" fmla="*/ 0 w 70"/>
                <a:gd name="T35" fmla="*/ 88 h 91"/>
                <a:gd name="T36" fmla="*/ 2 w 70"/>
                <a:gd name="T37" fmla="*/ 85 h 91"/>
                <a:gd name="T38" fmla="*/ 12 w 70"/>
                <a:gd name="T39" fmla="*/ 80 h 91"/>
                <a:gd name="T40" fmla="*/ 25 w 70"/>
                <a:gd name="T41" fmla="*/ 72 h 91"/>
                <a:gd name="T42" fmla="*/ 16 w 70"/>
                <a:gd name="T43" fmla="*/ 71 h 91"/>
                <a:gd name="T44" fmla="*/ 9 w 70"/>
                <a:gd name="T45" fmla="*/ 67 h 91"/>
                <a:gd name="T46" fmla="*/ 12 w 70"/>
                <a:gd name="T47" fmla="*/ 58 h 91"/>
                <a:gd name="T48" fmla="*/ 13 w 70"/>
                <a:gd name="T49" fmla="*/ 51 h 91"/>
                <a:gd name="T50" fmla="*/ 22 w 70"/>
                <a:gd name="T51" fmla="*/ 51 h 91"/>
                <a:gd name="T52" fmla="*/ 30 w 70"/>
                <a:gd name="T53" fmla="*/ 51 h 91"/>
                <a:gd name="T54" fmla="*/ 26 w 70"/>
                <a:gd name="T55" fmla="*/ 37 h 91"/>
                <a:gd name="T56" fmla="*/ 19 w 70"/>
                <a:gd name="T57" fmla="*/ 25 h 91"/>
                <a:gd name="T58" fmla="*/ 10 w 70"/>
                <a:gd name="T59" fmla="*/ 12 h 91"/>
                <a:gd name="T60" fmla="*/ 5 w 70"/>
                <a:gd name="T61" fmla="*/ 1 h 91"/>
                <a:gd name="T62" fmla="*/ 5 w 70"/>
                <a:gd name="T63" fmla="*/ 0 h 91"/>
                <a:gd name="T64" fmla="*/ 5 w 70"/>
                <a:gd name="T65" fmla="*/ 0 h 91"/>
                <a:gd name="T66" fmla="*/ 9 w 70"/>
                <a:gd name="T67" fmla="*/ 0 h 91"/>
                <a:gd name="T68" fmla="*/ 15 w 70"/>
                <a:gd name="T69" fmla="*/ 0 h 91"/>
                <a:gd name="T70" fmla="*/ 15 w 70"/>
                <a:gd name="T71" fmla="*/ 4 h 91"/>
                <a:gd name="T72" fmla="*/ 15 w 70"/>
                <a:gd name="T73" fmla="*/ 8 h 91"/>
                <a:gd name="T74" fmla="*/ 16 w 70"/>
                <a:gd name="T75" fmla="*/ 8 h 91"/>
                <a:gd name="T76" fmla="*/ 19 w 70"/>
                <a:gd name="T77" fmla="*/ 8 h 91"/>
                <a:gd name="T78" fmla="*/ 23 w 70"/>
                <a:gd name="T79" fmla="*/ 5 h 91"/>
                <a:gd name="T80" fmla="*/ 26 w 70"/>
                <a:gd name="T81" fmla="*/ 2 h 91"/>
                <a:gd name="T82" fmla="*/ 32 w 70"/>
                <a:gd name="T83" fmla="*/ 1 h 91"/>
                <a:gd name="T84" fmla="*/ 38 w 70"/>
                <a:gd name="T85" fmla="*/ 1 h 91"/>
                <a:gd name="T86" fmla="*/ 39 w 70"/>
                <a:gd name="T87" fmla="*/ 8 h 91"/>
                <a:gd name="T88" fmla="*/ 40 w 70"/>
                <a:gd name="T89" fmla="*/ 15 h 91"/>
                <a:gd name="T90" fmla="*/ 42 w 70"/>
                <a:gd name="T91" fmla="*/ 24 h 91"/>
                <a:gd name="T92" fmla="*/ 46 w 70"/>
                <a:gd name="T93" fmla="*/ 31 h 91"/>
                <a:gd name="T94" fmla="*/ 49 w 70"/>
                <a:gd name="T95" fmla="*/ 38 h 91"/>
                <a:gd name="T96" fmla="*/ 53 w 70"/>
                <a:gd name="T97" fmla="*/ 45 h 91"/>
                <a:gd name="T98" fmla="*/ 58 w 70"/>
                <a:gd name="T99" fmla="*/ 51 h 91"/>
                <a:gd name="T100" fmla="*/ 62 w 70"/>
                <a:gd name="T101" fmla="*/ 55 h 91"/>
                <a:gd name="T102" fmla="*/ 66 w 70"/>
                <a:gd name="T103" fmla="*/ 55 h 91"/>
                <a:gd name="T104" fmla="*/ 70 w 70"/>
                <a:gd name="T105" fmla="*/ 55 h 9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70" h="91">
                  <a:moveTo>
                    <a:pt x="70" y="55"/>
                  </a:moveTo>
                  <a:lnTo>
                    <a:pt x="70" y="60"/>
                  </a:lnTo>
                  <a:lnTo>
                    <a:pt x="70" y="65"/>
                  </a:lnTo>
                  <a:lnTo>
                    <a:pt x="66" y="65"/>
                  </a:lnTo>
                  <a:lnTo>
                    <a:pt x="62" y="67"/>
                  </a:lnTo>
                  <a:lnTo>
                    <a:pt x="63" y="68"/>
                  </a:lnTo>
                  <a:lnTo>
                    <a:pt x="65" y="71"/>
                  </a:lnTo>
                  <a:lnTo>
                    <a:pt x="68" y="72"/>
                  </a:lnTo>
                  <a:lnTo>
                    <a:pt x="69" y="75"/>
                  </a:lnTo>
                  <a:lnTo>
                    <a:pt x="69" y="77"/>
                  </a:lnTo>
                  <a:lnTo>
                    <a:pt x="49" y="78"/>
                  </a:lnTo>
                  <a:lnTo>
                    <a:pt x="32" y="81"/>
                  </a:lnTo>
                  <a:lnTo>
                    <a:pt x="15" y="87"/>
                  </a:lnTo>
                  <a:lnTo>
                    <a:pt x="0" y="91"/>
                  </a:lnTo>
                  <a:lnTo>
                    <a:pt x="0" y="89"/>
                  </a:lnTo>
                  <a:lnTo>
                    <a:pt x="0" y="88"/>
                  </a:lnTo>
                  <a:lnTo>
                    <a:pt x="2" y="85"/>
                  </a:lnTo>
                  <a:lnTo>
                    <a:pt x="12" y="80"/>
                  </a:lnTo>
                  <a:lnTo>
                    <a:pt x="25" y="72"/>
                  </a:lnTo>
                  <a:lnTo>
                    <a:pt x="16" y="71"/>
                  </a:lnTo>
                  <a:lnTo>
                    <a:pt x="9" y="67"/>
                  </a:lnTo>
                  <a:lnTo>
                    <a:pt x="12" y="58"/>
                  </a:lnTo>
                  <a:lnTo>
                    <a:pt x="13" y="51"/>
                  </a:lnTo>
                  <a:lnTo>
                    <a:pt x="22" y="51"/>
                  </a:lnTo>
                  <a:lnTo>
                    <a:pt x="30" y="51"/>
                  </a:lnTo>
                  <a:lnTo>
                    <a:pt x="26" y="37"/>
                  </a:lnTo>
                  <a:lnTo>
                    <a:pt x="19" y="25"/>
                  </a:lnTo>
                  <a:lnTo>
                    <a:pt x="10" y="12"/>
                  </a:lnTo>
                  <a:lnTo>
                    <a:pt x="5" y="1"/>
                  </a:lnTo>
                  <a:lnTo>
                    <a:pt x="5" y="0"/>
                  </a:lnTo>
                  <a:lnTo>
                    <a:pt x="9" y="0"/>
                  </a:lnTo>
                  <a:lnTo>
                    <a:pt x="15" y="0"/>
                  </a:lnTo>
                  <a:lnTo>
                    <a:pt x="15" y="4"/>
                  </a:lnTo>
                  <a:lnTo>
                    <a:pt x="15" y="8"/>
                  </a:lnTo>
                  <a:lnTo>
                    <a:pt x="16" y="8"/>
                  </a:lnTo>
                  <a:lnTo>
                    <a:pt x="19" y="8"/>
                  </a:lnTo>
                  <a:lnTo>
                    <a:pt x="23" y="5"/>
                  </a:lnTo>
                  <a:lnTo>
                    <a:pt x="26" y="2"/>
                  </a:lnTo>
                  <a:lnTo>
                    <a:pt x="32" y="1"/>
                  </a:lnTo>
                  <a:lnTo>
                    <a:pt x="38" y="1"/>
                  </a:lnTo>
                  <a:lnTo>
                    <a:pt x="39" y="8"/>
                  </a:lnTo>
                  <a:lnTo>
                    <a:pt x="40" y="15"/>
                  </a:lnTo>
                  <a:lnTo>
                    <a:pt x="42" y="24"/>
                  </a:lnTo>
                  <a:lnTo>
                    <a:pt x="46" y="31"/>
                  </a:lnTo>
                  <a:lnTo>
                    <a:pt x="49" y="38"/>
                  </a:lnTo>
                  <a:lnTo>
                    <a:pt x="53" y="45"/>
                  </a:lnTo>
                  <a:lnTo>
                    <a:pt x="58" y="51"/>
                  </a:lnTo>
                  <a:lnTo>
                    <a:pt x="62" y="55"/>
                  </a:lnTo>
                  <a:lnTo>
                    <a:pt x="66" y="55"/>
                  </a:lnTo>
                  <a:lnTo>
                    <a:pt x="70"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 name="Freeform 465"/>
            <p:cNvSpPr>
              <a:spLocks/>
            </p:cNvSpPr>
            <p:nvPr/>
          </p:nvSpPr>
          <p:spPr bwMode="auto">
            <a:xfrm>
              <a:off x="2359" y="2610"/>
              <a:ext cx="9" cy="4"/>
            </a:xfrm>
            <a:custGeom>
              <a:avLst/>
              <a:gdLst>
                <a:gd name="T0" fmla="*/ 0 w 9"/>
                <a:gd name="T1" fmla="*/ 0 h 4"/>
                <a:gd name="T2" fmla="*/ 4 w 9"/>
                <a:gd name="T3" fmla="*/ 0 h 4"/>
                <a:gd name="T4" fmla="*/ 9 w 9"/>
                <a:gd name="T5" fmla="*/ 0 h 4"/>
                <a:gd name="T6" fmla="*/ 7 w 9"/>
                <a:gd name="T7" fmla="*/ 1 h 4"/>
                <a:gd name="T8" fmla="*/ 7 w 9"/>
                <a:gd name="T9" fmla="*/ 2 h 4"/>
                <a:gd name="T10" fmla="*/ 6 w 9"/>
                <a:gd name="T11" fmla="*/ 2 h 4"/>
                <a:gd name="T12" fmla="*/ 4 w 9"/>
                <a:gd name="T13" fmla="*/ 2 h 4"/>
                <a:gd name="T14" fmla="*/ 2 w 9"/>
                <a:gd name="T15" fmla="*/ 4 h 4"/>
                <a:gd name="T16" fmla="*/ 0 w 9"/>
                <a:gd name="T17" fmla="*/ 4 h 4"/>
                <a:gd name="T18" fmla="*/ 0 w 9"/>
                <a:gd name="T19" fmla="*/ 2 h 4"/>
                <a:gd name="T20" fmla="*/ 0 w 9"/>
                <a:gd name="T21" fmla="*/ 0 h 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4">
                  <a:moveTo>
                    <a:pt x="0" y="0"/>
                  </a:moveTo>
                  <a:lnTo>
                    <a:pt x="4" y="0"/>
                  </a:lnTo>
                  <a:lnTo>
                    <a:pt x="9" y="0"/>
                  </a:lnTo>
                  <a:lnTo>
                    <a:pt x="7" y="1"/>
                  </a:lnTo>
                  <a:lnTo>
                    <a:pt x="7" y="2"/>
                  </a:lnTo>
                  <a:lnTo>
                    <a:pt x="6" y="2"/>
                  </a:lnTo>
                  <a:lnTo>
                    <a:pt x="4" y="2"/>
                  </a:lnTo>
                  <a:lnTo>
                    <a:pt x="2" y="4"/>
                  </a:lnTo>
                  <a:lnTo>
                    <a:pt x="0" y="4"/>
                  </a:lnTo>
                  <a:lnTo>
                    <a:pt x="0"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 name="Freeform 466"/>
            <p:cNvSpPr>
              <a:spLocks/>
            </p:cNvSpPr>
            <p:nvPr/>
          </p:nvSpPr>
          <p:spPr bwMode="auto">
            <a:xfrm>
              <a:off x="3798" y="2611"/>
              <a:ext cx="49" cy="40"/>
            </a:xfrm>
            <a:custGeom>
              <a:avLst/>
              <a:gdLst>
                <a:gd name="T0" fmla="*/ 23 w 49"/>
                <a:gd name="T1" fmla="*/ 0 h 40"/>
                <a:gd name="T2" fmla="*/ 36 w 49"/>
                <a:gd name="T3" fmla="*/ 1 h 40"/>
                <a:gd name="T4" fmla="*/ 49 w 49"/>
                <a:gd name="T5" fmla="*/ 1 h 40"/>
                <a:gd name="T6" fmla="*/ 49 w 49"/>
                <a:gd name="T7" fmla="*/ 3 h 40"/>
                <a:gd name="T8" fmla="*/ 49 w 49"/>
                <a:gd name="T9" fmla="*/ 3 h 40"/>
                <a:gd name="T10" fmla="*/ 45 w 49"/>
                <a:gd name="T11" fmla="*/ 14 h 40"/>
                <a:gd name="T12" fmla="*/ 42 w 49"/>
                <a:gd name="T13" fmla="*/ 27 h 40"/>
                <a:gd name="T14" fmla="*/ 35 w 49"/>
                <a:gd name="T15" fmla="*/ 31 h 40"/>
                <a:gd name="T16" fmla="*/ 25 w 49"/>
                <a:gd name="T17" fmla="*/ 36 h 40"/>
                <a:gd name="T18" fmla="*/ 20 w 49"/>
                <a:gd name="T19" fmla="*/ 39 h 40"/>
                <a:gd name="T20" fmla="*/ 15 w 49"/>
                <a:gd name="T21" fmla="*/ 40 h 40"/>
                <a:gd name="T22" fmla="*/ 10 w 49"/>
                <a:gd name="T23" fmla="*/ 40 h 40"/>
                <a:gd name="T24" fmla="*/ 6 w 49"/>
                <a:gd name="T25" fmla="*/ 40 h 40"/>
                <a:gd name="T26" fmla="*/ 3 w 49"/>
                <a:gd name="T27" fmla="*/ 39 h 40"/>
                <a:gd name="T28" fmla="*/ 0 w 49"/>
                <a:gd name="T29" fmla="*/ 37 h 40"/>
                <a:gd name="T30" fmla="*/ 5 w 49"/>
                <a:gd name="T31" fmla="*/ 23 h 40"/>
                <a:gd name="T32" fmla="*/ 10 w 49"/>
                <a:gd name="T33" fmla="*/ 9 h 40"/>
                <a:gd name="T34" fmla="*/ 17 w 49"/>
                <a:gd name="T35" fmla="*/ 6 h 40"/>
                <a:gd name="T36" fmla="*/ 23 w 49"/>
                <a:gd name="T37" fmla="*/ 0 h 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9" h="40">
                  <a:moveTo>
                    <a:pt x="23" y="0"/>
                  </a:moveTo>
                  <a:lnTo>
                    <a:pt x="36" y="1"/>
                  </a:lnTo>
                  <a:lnTo>
                    <a:pt x="49" y="1"/>
                  </a:lnTo>
                  <a:lnTo>
                    <a:pt x="49" y="3"/>
                  </a:lnTo>
                  <a:lnTo>
                    <a:pt x="45" y="14"/>
                  </a:lnTo>
                  <a:lnTo>
                    <a:pt x="42" y="27"/>
                  </a:lnTo>
                  <a:lnTo>
                    <a:pt x="35" y="31"/>
                  </a:lnTo>
                  <a:lnTo>
                    <a:pt x="25" y="36"/>
                  </a:lnTo>
                  <a:lnTo>
                    <a:pt x="20" y="39"/>
                  </a:lnTo>
                  <a:lnTo>
                    <a:pt x="15" y="40"/>
                  </a:lnTo>
                  <a:lnTo>
                    <a:pt x="10" y="40"/>
                  </a:lnTo>
                  <a:lnTo>
                    <a:pt x="6" y="40"/>
                  </a:lnTo>
                  <a:lnTo>
                    <a:pt x="3" y="39"/>
                  </a:lnTo>
                  <a:lnTo>
                    <a:pt x="0" y="37"/>
                  </a:lnTo>
                  <a:lnTo>
                    <a:pt x="5" y="23"/>
                  </a:lnTo>
                  <a:lnTo>
                    <a:pt x="10" y="9"/>
                  </a:lnTo>
                  <a:lnTo>
                    <a:pt x="17" y="6"/>
                  </a:lnTo>
                  <a:lnTo>
                    <a:pt x="2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6" name="Freeform 467"/>
            <p:cNvSpPr>
              <a:spLocks/>
            </p:cNvSpPr>
            <p:nvPr/>
          </p:nvSpPr>
          <p:spPr bwMode="auto">
            <a:xfrm>
              <a:off x="2643" y="2620"/>
              <a:ext cx="12" cy="18"/>
            </a:xfrm>
            <a:custGeom>
              <a:avLst/>
              <a:gdLst>
                <a:gd name="T0" fmla="*/ 7 w 12"/>
                <a:gd name="T1" fmla="*/ 0 h 18"/>
                <a:gd name="T2" fmla="*/ 10 w 12"/>
                <a:gd name="T3" fmla="*/ 0 h 18"/>
                <a:gd name="T4" fmla="*/ 12 w 12"/>
                <a:gd name="T5" fmla="*/ 0 h 18"/>
                <a:gd name="T6" fmla="*/ 10 w 12"/>
                <a:gd name="T7" fmla="*/ 5 h 18"/>
                <a:gd name="T8" fmla="*/ 9 w 12"/>
                <a:gd name="T9" fmla="*/ 10 h 18"/>
                <a:gd name="T10" fmla="*/ 6 w 12"/>
                <a:gd name="T11" fmla="*/ 14 h 18"/>
                <a:gd name="T12" fmla="*/ 3 w 12"/>
                <a:gd name="T13" fmla="*/ 18 h 18"/>
                <a:gd name="T14" fmla="*/ 2 w 12"/>
                <a:gd name="T15" fmla="*/ 17 h 18"/>
                <a:gd name="T16" fmla="*/ 0 w 12"/>
                <a:gd name="T17" fmla="*/ 17 h 18"/>
                <a:gd name="T18" fmla="*/ 0 w 12"/>
                <a:gd name="T19" fmla="*/ 12 h 18"/>
                <a:gd name="T20" fmla="*/ 0 w 12"/>
                <a:gd name="T21" fmla="*/ 7 h 18"/>
                <a:gd name="T22" fmla="*/ 3 w 12"/>
                <a:gd name="T23" fmla="*/ 4 h 18"/>
                <a:gd name="T24" fmla="*/ 7 w 12"/>
                <a:gd name="T25" fmla="*/ 0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 h="18">
                  <a:moveTo>
                    <a:pt x="7" y="0"/>
                  </a:moveTo>
                  <a:lnTo>
                    <a:pt x="10" y="0"/>
                  </a:lnTo>
                  <a:lnTo>
                    <a:pt x="12" y="0"/>
                  </a:lnTo>
                  <a:lnTo>
                    <a:pt x="10" y="5"/>
                  </a:lnTo>
                  <a:lnTo>
                    <a:pt x="9" y="10"/>
                  </a:lnTo>
                  <a:lnTo>
                    <a:pt x="6" y="14"/>
                  </a:lnTo>
                  <a:lnTo>
                    <a:pt x="3" y="18"/>
                  </a:lnTo>
                  <a:lnTo>
                    <a:pt x="2" y="17"/>
                  </a:lnTo>
                  <a:lnTo>
                    <a:pt x="0" y="17"/>
                  </a:lnTo>
                  <a:lnTo>
                    <a:pt x="0" y="12"/>
                  </a:lnTo>
                  <a:lnTo>
                    <a:pt x="0" y="7"/>
                  </a:lnTo>
                  <a:lnTo>
                    <a:pt x="3" y="4"/>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7" name="Freeform 468"/>
            <p:cNvSpPr>
              <a:spLocks/>
            </p:cNvSpPr>
            <p:nvPr/>
          </p:nvSpPr>
          <p:spPr bwMode="auto">
            <a:xfrm>
              <a:off x="3317" y="2654"/>
              <a:ext cx="63" cy="57"/>
            </a:xfrm>
            <a:custGeom>
              <a:avLst/>
              <a:gdLst>
                <a:gd name="T0" fmla="*/ 36 w 63"/>
                <a:gd name="T1" fmla="*/ 0 h 57"/>
                <a:gd name="T2" fmla="*/ 39 w 63"/>
                <a:gd name="T3" fmla="*/ 3 h 57"/>
                <a:gd name="T4" fmla="*/ 39 w 63"/>
                <a:gd name="T5" fmla="*/ 6 h 57"/>
                <a:gd name="T6" fmla="*/ 39 w 63"/>
                <a:gd name="T7" fmla="*/ 7 h 57"/>
                <a:gd name="T8" fmla="*/ 37 w 63"/>
                <a:gd name="T9" fmla="*/ 10 h 57"/>
                <a:gd name="T10" fmla="*/ 34 w 63"/>
                <a:gd name="T11" fmla="*/ 14 h 57"/>
                <a:gd name="T12" fmla="*/ 30 w 63"/>
                <a:gd name="T13" fmla="*/ 17 h 57"/>
                <a:gd name="T14" fmla="*/ 34 w 63"/>
                <a:gd name="T15" fmla="*/ 17 h 57"/>
                <a:gd name="T16" fmla="*/ 37 w 63"/>
                <a:gd name="T17" fmla="*/ 17 h 57"/>
                <a:gd name="T18" fmla="*/ 37 w 63"/>
                <a:gd name="T19" fmla="*/ 21 h 57"/>
                <a:gd name="T20" fmla="*/ 37 w 63"/>
                <a:gd name="T21" fmla="*/ 25 h 57"/>
                <a:gd name="T22" fmla="*/ 40 w 63"/>
                <a:gd name="T23" fmla="*/ 24 h 57"/>
                <a:gd name="T24" fmla="*/ 43 w 63"/>
                <a:gd name="T25" fmla="*/ 21 h 57"/>
                <a:gd name="T26" fmla="*/ 47 w 63"/>
                <a:gd name="T27" fmla="*/ 20 h 57"/>
                <a:gd name="T28" fmla="*/ 53 w 63"/>
                <a:gd name="T29" fmla="*/ 18 h 57"/>
                <a:gd name="T30" fmla="*/ 57 w 63"/>
                <a:gd name="T31" fmla="*/ 20 h 57"/>
                <a:gd name="T32" fmla="*/ 63 w 63"/>
                <a:gd name="T33" fmla="*/ 21 h 57"/>
                <a:gd name="T34" fmla="*/ 59 w 63"/>
                <a:gd name="T35" fmla="*/ 38 h 57"/>
                <a:gd name="T36" fmla="*/ 56 w 63"/>
                <a:gd name="T37" fmla="*/ 57 h 57"/>
                <a:gd name="T38" fmla="*/ 50 w 63"/>
                <a:gd name="T39" fmla="*/ 57 h 57"/>
                <a:gd name="T40" fmla="*/ 44 w 63"/>
                <a:gd name="T41" fmla="*/ 57 h 57"/>
                <a:gd name="T42" fmla="*/ 43 w 63"/>
                <a:gd name="T43" fmla="*/ 57 h 57"/>
                <a:gd name="T44" fmla="*/ 40 w 63"/>
                <a:gd name="T45" fmla="*/ 55 h 57"/>
                <a:gd name="T46" fmla="*/ 40 w 63"/>
                <a:gd name="T47" fmla="*/ 51 h 57"/>
                <a:gd name="T48" fmla="*/ 39 w 63"/>
                <a:gd name="T49" fmla="*/ 48 h 57"/>
                <a:gd name="T50" fmla="*/ 37 w 63"/>
                <a:gd name="T51" fmla="*/ 50 h 57"/>
                <a:gd name="T52" fmla="*/ 34 w 63"/>
                <a:gd name="T53" fmla="*/ 51 h 57"/>
                <a:gd name="T54" fmla="*/ 32 w 63"/>
                <a:gd name="T55" fmla="*/ 55 h 57"/>
                <a:gd name="T56" fmla="*/ 27 w 63"/>
                <a:gd name="T57" fmla="*/ 57 h 57"/>
                <a:gd name="T58" fmla="*/ 24 w 63"/>
                <a:gd name="T59" fmla="*/ 51 h 57"/>
                <a:gd name="T60" fmla="*/ 22 w 63"/>
                <a:gd name="T61" fmla="*/ 45 h 57"/>
                <a:gd name="T62" fmla="*/ 12 w 63"/>
                <a:gd name="T63" fmla="*/ 45 h 57"/>
                <a:gd name="T64" fmla="*/ 2 w 63"/>
                <a:gd name="T65" fmla="*/ 47 h 57"/>
                <a:gd name="T66" fmla="*/ 0 w 63"/>
                <a:gd name="T67" fmla="*/ 41 h 57"/>
                <a:gd name="T68" fmla="*/ 0 w 63"/>
                <a:gd name="T69" fmla="*/ 37 h 57"/>
                <a:gd name="T70" fmla="*/ 9 w 63"/>
                <a:gd name="T71" fmla="*/ 30 h 57"/>
                <a:gd name="T72" fmla="*/ 20 w 63"/>
                <a:gd name="T73" fmla="*/ 20 h 57"/>
                <a:gd name="T74" fmla="*/ 30 w 63"/>
                <a:gd name="T75" fmla="*/ 10 h 57"/>
                <a:gd name="T76" fmla="*/ 36 w 63"/>
                <a:gd name="T77" fmla="*/ 0 h 5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3" h="57">
                  <a:moveTo>
                    <a:pt x="36" y="0"/>
                  </a:moveTo>
                  <a:lnTo>
                    <a:pt x="39" y="3"/>
                  </a:lnTo>
                  <a:lnTo>
                    <a:pt x="39" y="6"/>
                  </a:lnTo>
                  <a:lnTo>
                    <a:pt x="39" y="7"/>
                  </a:lnTo>
                  <a:lnTo>
                    <a:pt x="37" y="10"/>
                  </a:lnTo>
                  <a:lnTo>
                    <a:pt x="34" y="14"/>
                  </a:lnTo>
                  <a:lnTo>
                    <a:pt x="30" y="17"/>
                  </a:lnTo>
                  <a:lnTo>
                    <a:pt x="34" y="17"/>
                  </a:lnTo>
                  <a:lnTo>
                    <a:pt x="37" y="17"/>
                  </a:lnTo>
                  <a:lnTo>
                    <a:pt x="37" y="21"/>
                  </a:lnTo>
                  <a:lnTo>
                    <a:pt x="37" y="25"/>
                  </a:lnTo>
                  <a:lnTo>
                    <a:pt x="40" y="24"/>
                  </a:lnTo>
                  <a:lnTo>
                    <a:pt x="43" y="21"/>
                  </a:lnTo>
                  <a:lnTo>
                    <a:pt x="47" y="20"/>
                  </a:lnTo>
                  <a:lnTo>
                    <a:pt x="53" y="18"/>
                  </a:lnTo>
                  <a:lnTo>
                    <a:pt x="57" y="20"/>
                  </a:lnTo>
                  <a:lnTo>
                    <a:pt x="63" y="21"/>
                  </a:lnTo>
                  <a:lnTo>
                    <a:pt x="59" y="38"/>
                  </a:lnTo>
                  <a:lnTo>
                    <a:pt x="56" y="57"/>
                  </a:lnTo>
                  <a:lnTo>
                    <a:pt x="50" y="57"/>
                  </a:lnTo>
                  <a:lnTo>
                    <a:pt x="44" y="57"/>
                  </a:lnTo>
                  <a:lnTo>
                    <a:pt x="43" y="57"/>
                  </a:lnTo>
                  <a:lnTo>
                    <a:pt x="40" y="55"/>
                  </a:lnTo>
                  <a:lnTo>
                    <a:pt x="40" y="51"/>
                  </a:lnTo>
                  <a:lnTo>
                    <a:pt x="39" y="48"/>
                  </a:lnTo>
                  <a:lnTo>
                    <a:pt x="37" y="50"/>
                  </a:lnTo>
                  <a:lnTo>
                    <a:pt x="34" y="51"/>
                  </a:lnTo>
                  <a:lnTo>
                    <a:pt x="32" y="55"/>
                  </a:lnTo>
                  <a:lnTo>
                    <a:pt x="27" y="57"/>
                  </a:lnTo>
                  <a:lnTo>
                    <a:pt x="24" y="51"/>
                  </a:lnTo>
                  <a:lnTo>
                    <a:pt x="22" y="45"/>
                  </a:lnTo>
                  <a:lnTo>
                    <a:pt x="12" y="45"/>
                  </a:lnTo>
                  <a:lnTo>
                    <a:pt x="2" y="47"/>
                  </a:lnTo>
                  <a:lnTo>
                    <a:pt x="0" y="41"/>
                  </a:lnTo>
                  <a:lnTo>
                    <a:pt x="0" y="37"/>
                  </a:lnTo>
                  <a:lnTo>
                    <a:pt x="9" y="30"/>
                  </a:lnTo>
                  <a:lnTo>
                    <a:pt x="20" y="20"/>
                  </a:lnTo>
                  <a:lnTo>
                    <a:pt x="30" y="10"/>
                  </a:lnTo>
                  <a:lnTo>
                    <a:pt x="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8" name="Freeform 469"/>
            <p:cNvSpPr>
              <a:spLocks/>
            </p:cNvSpPr>
            <p:nvPr/>
          </p:nvSpPr>
          <p:spPr bwMode="auto">
            <a:xfrm>
              <a:off x="2987" y="2684"/>
              <a:ext cx="106" cy="85"/>
            </a:xfrm>
            <a:custGeom>
              <a:avLst/>
              <a:gdLst>
                <a:gd name="T0" fmla="*/ 43 w 106"/>
                <a:gd name="T1" fmla="*/ 0 h 85"/>
                <a:gd name="T2" fmla="*/ 39 w 106"/>
                <a:gd name="T3" fmla="*/ 3 h 85"/>
                <a:gd name="T4" fmla="*/ 33 w 106"/>
                <a:gd name="T5" fmla="*/ 7 h 85"/>
                <a:gd name="T6" fmla="*/ 26 w 106"/>
                <a:gd name="T7" fmla="*/ 8 h 85"/>
                <a:gd name="T8" fmla="*/ 20 w 106"/>
                <a:gd name="T9" fmla="*/ 11 h 85"/>
                <a:gd name="T10" fmla="*/ 15 w 106"/>
                <a:gd name="T11" fmla="*/ 14 h 85"/>
                <a:gd name="T12" fmla="*/ 9 w 106"/>
                <a:gd name="T13" fmla="*/ 17 h 85"/>
                <a:gd name="T14" fmla="*/ 5 w 106"/>
                <a:gd name="T15" fmla="*/ 21 h 85"/>
                <a:gd name="T16" fmla="*/ 0 w 106"/>
                <a:gd name="T17" fmla="*/ 27 h 85"/>
                <a:gd name="T18" fmla="*/ 2 w 106"/>
                <a:gd name="T19" fmla="*/ 28 h 85"/>
                <a:gd name="T20" fmla="*/ 2 w 106"/>
                <a:gd name="T21" fmla="*/ 30 h 85"/>
                <a:gd name="T22" fmla="*/ 10 w 106"/>
                <a:gd name="T23" fmla="*/ 28 h 85"/>
                <a:gd name="T24" fmla="*/ 17 w 106"/>
                <a:gd name="T25" fmla="*/ 27 h 85"/>
                <a:gd name="T26" fmla="*/ 22 w 106"/>
                <a:gd name="T27" fmla="*/ 23 h 85"/>
                <a:gd name="T28" fmla="*/ 29 w 106"/>
                <a:gd name="T29" fmla="*/ 20 h 85"/>
                <a:gd name="T30" fmla="*/ 45 w 106"/>
                <a:gd name="T31" fmla="*/ 25 h 85"/>
                <a:gd name="T32" fmla="*/ 63 w 106"/>
                <a:gd name="T33" fmla="*/ 31 h 85"/>
                <a:gd name="T34" fmla="*/ 62 w 106"/>
                <a:gd name="T35" fmla="*/ 33 h 85"/>
                <a:gd name="T36" fmla="*/ 62 w 106"/>
                <a:gd name="T37" fmla="*/ 34 h 85"/>
                <a:gd name="T38" fmla="*/ 50 w 106"/>
                <a:gd name="T39" fmla="*/ 37 h 85"/>
                <a:gd name="T40" fmla="*/ 42 w 106"/>
                <a:gd name="T41" fmla="*/ 41 h 85"/>
                <a:gd name="T42" fmla="*/ 33 w 106"/>
                <a:gd name="T43" fmla="*/ 45 h 85"/>
                <a:gd name="T44" fmla="*/ 27 w 106"/>
                <a:gd name="T45" fmla="*/ 51 h 85"/>
                <a:gd name="T46" fmla="*/ 22 w 106"/>
                <a:gd name="T47" fmla="*/ 58 h 85"/>
                <a:gd name="T48" fmla="*/ 17 w 106"/>
                <a:gd name="T49" fmla="*/ 65 h 85"/>
                <a:gd name="T50" fmla="*/ 13 w 106"/>
                <a:gd name="T51" fmla="*/ 74 h 85"/>
                <a:gd name="T52" fmla="*/ 10 w 106"/>
                <a:gd name="T53" fmla="*/ 84 h 85"/>
                <a:gd name="T54" fmla="*/ 10 w 106"/>
                <a:gd name="T55" fmla="*/ 85 h 85"/>
                <a:gd name="T56" fmla="*/ 12 w 106"/>
                <a:gd name="T57" fmla="*/ 85 h 85"/>
                <a:gd name="T58" fmla="*/ 17 w 106"/>
                <a:gd name="T59" fmla="*/ 85 h 85"/>
                <a:gd name="T60" fmla="*/ 23 w 106"/>
                <a:gd name="T61" fmla="*/ 85 h 85"/>
                <a:gd name="T62" fmla="*/ 30 w 106"/>
                <a:gd name="T63" fmla="*/ 70 h 85"/>
                <a:gd name="T64" fmla="*/ 37 w 106"/>
                <a:gd name="T65" fmla="*/ 55 h 85"/>
                <a:gd name="T66" fmla="*/ 43 w 106"/>
                <a:gd name="T67" fmla="*/ 50 h 85"/>
                <a:gd name="T68" fmla="*/ 49 w 106"/>
                <a:gd name="T69" fmla="*/ 45 h 85"/>
                <a:gd name="T70" fmla="*/ 56 w 106"/>
                <a:gd name="T71" fmla="*/ 41 h 85"/>
                <a:gd name="T72" fmla="*/ 66 w 106"/>
                <a:gd name="T73" fmla="*/ 38 h 85"/>
                <a:gd name="T74" fmla="*/ 66 w 106"/>
                <a:gd name="T75" fmla="*/ 40 h 85"/>
                <a:gd name="T76" fmla="*/ 66 w 106"/>
                <a:gd name="T77" fmla="*/ 41 h 85"/>
                <a:gd name="T78" fmla="*/ 67 w 106"/>
                <a:gd name="T79" fmla="*/ 48 h 85"/>
                <a:gd name="T80" fmla="*/ 66 w 106"/>
                <a:gd name="T81" fmla="*/ 54 h 85"/>
                <a:gd name="T82" fmla="*/ 65 w 106"/>
                <a:gd name="T83" fmla="*/ 60 h 85"/>
                <a:gd name="T84" fmla="*/ 63 w 106"/>
                <a:gd name="T85" fmla="*/ 65 h 85"/>
                <a:gd name="T86" fmla="*/ 70 w 106"/>
                <a:gd name="T87" fmla="*/ 65 h 85"/>
                <a:gd name="T88" fmla="*/ 77 w 106"/>
                <a:gd name="T89" fmla="*/ 67 h 85"/>
                <a:gd name="T90" fmla="*/ 85 w 106"/>
                <a:gd name="T91" fmla="*/ 58 h 85"/>
                <a:gd name="T92" fmla="*/ 92 w 106"/>
                <a:gd name="T93" fmla="*/ 48 h 85"/>
                <a:gd name="T94" fmla="*/ 97 w 106"/>
                <a:gd name="T95" fmla="*/ 51 h 85"/>
                <a:gd name="T96" fmla="*/ 105 w 106"/>
                <a:gd name="T97" fmla="*/ 50 h 85"/>
                <a:gd name="T98" fmla="*/ 106 w 106"/>
                <a:gd name="T99" fmla="*/ 48 h 85"/>
                <a:gd name="T100" fmla="*/ 106 w 106"/>
                <a:gd name="T101" fmla="*/ 47 h 85"/>
                <a:gd name="T102" fmla="*/ 87 w 106"/>
                <a:gd name="T103" fmla="*/ 35 h 85"/>
                <a:gd name="T104" fmla="*/ 70 w 106"/>
                <a:gd name="T105" fmla="*/ 25 h 85"/>
                <a:gd name="T106" fmla="*/ 72 w 106"/>
                <a:gd name="T107" fmla="*/ 20 h 85"/>
                <a:gd name="T108" fmla="*/ 73 w 106"/>
                <a:gd name="T109" fmla="*/ 15 h 85"/>
                <a:gd name="T110" fmla="*/ 66 w 106"/>
                <a:gd name="T111" fmla="*/ 8 h 85"/>
                <a:gd name="T112" fmla="*/ 59 w 106"/>
                <a:gd name="T113" fmla="*/ 3 h 85"/>
                <a:gd name="T114" fmla="*/ 52 w 106"/>
                <a:gd name="T115" fmla="*/ 1 h 85"/>
                <a:gd name="T116" fmla="*/ 43 w 106"/>
                <a:gd name="T117" fmla="*/ 0 h 8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06" h="85">
                  <a:moveTo>
                    <a:pt x="43" y="0"/>
                  </a:moveTo>
                  <a:lnTo>
                    <a:pt x="39" y="3"/>
                  </a:lnTo>
                  <a:lnTo>
                    <a:pt x="33" y="7"/>
                  </a:lnTo>
                  <a:lnTo>
                    <a:pt x="26" y="8"/>
                  </a:lnTo>
                  <a:lnTo>
                    <a:pt x="20" y="11"/>
                  </a:lnTo>
                  <a:lnTo>
                    <a:pt x="15" y="14"/>
                  </a:lnTo>
                  <a:lnTo>
                    <a:pt x="9" y="17"/>
                  </a:lnTo>
                  <a:lnTo>
                    <a:pt x="5" y="21"/>
                  </a:lnTo>
                  <a:lnTo>
                    <a:pt x="0" y="27"/>
                  </a:lnTo>
                  <a:lnTo>
                    <a:pt x="2" y="28"/>
                  </a:lnTo>
                  <a:lnTo>
                    <a:pt x="2" y="30"/>
                  </a:lnTo>
                  <a:lnTo>
                    <a:pt x="10" y="28"/>
                  </a:lnTo>
                  <a:lnTo>
                    <a:pt x="17" y="27"/>
                  </a:lnTo>
                  <a:lnTo>
                    <a:pt x="22" y="23"/>
                  </a:lnTo>
                  <a:lnTo>
                    <a:pt x="29" y="20"/>
                  </a:lnTo>
                  <a:lnTo>
                    <a:pt x="45" y="25"/>
                  </a:lnTo>
                  <a:lnTo>
                    <a:pt x="63" y="31"/>
                  </a:lnTo>
                  <a:lnTo>
                    <a:pt x="62" y="33"/>
                  </a:lnTo>
                  <a:lnTo>
                    <a:pt x="62" y="34"/>
                  </a:lnTo>
                  <a:lnTo>
                    <a:pt x="50" y="37"/>
                  </a:lnTo>
                  <a:lnTo>
                    <a:pt x="42" y="41"/>
                  </a:lnTo>
                  <a:lnTo>
                    <a:pt x="33" y="45"/>
                  </a:lnTo>
                  <a:lnTo>
                    <a:pt x="27" y="51"/>
                  </a:lnTo>
                  <a:lnTo>
                    <a:pt x="22" y="58"/>
                  </a:lnTo>
                  <a:lnTo>
                    <a:pt x="17" y="65"/>
                  </a:lnTo>
                  <a:lnTo>
                    <a:pt x="13" y="74"/>
                  </a:lnTo>
                  <a:lnTo>
                    <a:pt x="10" y="84"/>
                  </a:lnTo>
                  <a:lnTo>
                    <a:pt x="10" y="85"/>
                  </a:lnTo>
                  <a:lnTo>
                    <a:pt x="12" y="85"/>
                  </a:lnTo>
                  <a:lnTo>
                    <a:pt x="17" y="85"/>
                  </a:lnTo>
                  <a:lnTo>
                    <a:pt x="23" y="85"/>
                  </a:lnTo>
                  <a:lnTo>
                    <a:pt x="30" y="70"/>
                  </a:lnTo>
                  <a:lnTo>
                    <a:pt x="37" y="55"/>
                  </a:lnTo>
                  <a:lnTo>
                    <a:pt x="43" y="50"/>
                  </a:lnTo>
                  <a:lnTo>
                    <a:pt x="49" y="45"/>
                  </a:lnTo>
                  <a:lnTo>
                    <a:pt x="56" y="41"/>
                  </a:lnTo>
                  <a:lnTo>
                    <a:pt x="66" y="38"/>
                  </a:lnTo>
                  <a:lnTo>
                    <a:pt x="66" y="40"/>
                  </a:lnTo>
                  <a:lnTo>
                    <a:pt x="66" y="41"/>
                  </a:lnTo>
                  <a:lnTo>
                    <a:pt x="67" y="48"/>
                  </a:lnTo>
                  <a:lnTo>
                    <a:pt x="66" y="54"/>
                  </a:lnTo>
                  <a:lnTo>
                    <a:pt x="65" y="60"/>
                  </a:lnTo>
                  <a:lnTo>
                    <a:pt x="63" y="65"/>
                  </a:lnTo>
                  <a:lnTo>
                    <a:pt x="70" y="65"/>
                  </a:lnTo>
                  <a:lnTo>
                    <a:pt x="77" y="67"/>
                  </a:lnTo>
                  <a:lnTo>
                    <a:pt x="85" y="58"/>
                  </a:lnTo>
                  <a:lnTo>
                    <a:pt x="92" y="48"/>
                  </a:lnTo>
                  <a:lnTo>
                    <a:pt x="97" y="51"/>
                  </a:lnTo>
                  <a:lnTo>
                    <a:pt x="105" y="50"/>
                  </a:lnTo>
                  <a:lnTo>
                    <a:pt x="106" y="48"/>
                  </a:lnTo>
                  <a:lnTo>
                    <a:pt x="106" y="47"/>
                  </a:lnTo>
                  <a:lnTo>
                    <a:pt x="87" y="35"/>
                  </a:lnTo>
                  <a:lnTo>
                    <a:pt x="70" y="25"/>
                  </a:lnTo>
                  <a:lnTo>
                    <a:pt x="72" y="20"/>
                  </a:lnTo>
                  <a:lnTo>
                    <a:pt x="73" y="15"/>
                  </a:lnTo>
                  <a:lnTo>
                    <a:pt x="66" y="8"/>
                  </a:lnTo>
                  <a:lnTo>
                    <a:pt x="59" y="3"/>
                  </a:lnTo>
                  <a:lnTo>
                    <a:pt x="52" y="1"/>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9" name="Freeform 470"/>
            <p:cNvSpPr>
              <a:spLocks/>
            </p:cNvSpPr>
            <p:nvPr/>
          </p:nvSpPr>
          <p:spPr bwMode="auto">
            <a:xfrm>
              <a:off x="4170" y="2701"/>
              <a:ext cx="157" cy="90"/>
            </a:xfrm>
            <a:custGeom>
              <a:avLst/>
              <a:gdLst>
                <a:gd name="T0" fmla="*/ 51 w 157"/>
                <a:gd name="T1" fmla="*/ 20 h 90"/>
                <a:gd name="T2" fmla="*/ 39 w 157"/>
                <a:gd name="T3" fmla="*/ 14 h 90"/>
                <a:gd name="T4" fmla="*/ 29 w 157"/>
                <a:gd name="T5" fmla="*/ 14 h 90"/>
                <a:gd name="T6" fmla="*/ 22 w 157"/>
                <a:gd name="T7" fmla="*/ 23 h 90"/>
                <a:gd name="T8" fmla="*/ 17 w 157"/>
                <a:gd name="T9" fmla="*/ 31 h 90"/>
                <a:gd name="T10" fmla="*/ 11 w 157"/>
                <a:gd name="T11" fmla="*/ 46 h 90"/>
                <a:gd name="T12" fmla="*/ 11 w 157"/>
                <a:gd name="T13" fmla="*/ 70 h 90"/>
                <a:gd name="T14" fmla="*/ 5 w 157"/>
                <a:gd name="T15" fmla="*/ 87 h 90"/>
                <a:gd name="T16" fmla="*/ 9 w 157"/>
                <a:gd name="T17" fmla="*/ 88 h 90"/>
                <a:gd name="T18" fmla="*/ 29 w 157"/>
                <a:gd name="T19" fmla="*/ 84 h 90"/>
                <a:gd name="T20" fmla="*/ 57 w 157"/>
                <a:gd name="T21" fmla="*/ 74 h 90"/>
                <a:gd name="T22" fmla="*/ 75 w 157"/>
                <a:gd name="T23" fmla="*/ 67 h 90"/>
                <a:gd name="T24" fmla="*/ 82 w 157"/>
                <a:gd name="T25" fmla="*/ 67 h 90"/>
                <a:gd name="T26" fmla="*/ 91 w 157"/>
                <a:gd name="T27" fmla="*/ 70 h 90"/>
                <a:gd name="T28" fmla="*/ 99 w 157"/>
                <a:gd name="T29" fmla="*/ 78 h 90"/>
                <a:gd name="T30" fmla="*/ 118 w 157"/>
                <a:gd name="T31" fmla="*/ 81 h 90"/>
                <a:gd name="T32" fmla="*/ 144 w 157"/>
                <a:gd name="T33" fmla="*/ 78 h 90"/>
                <a:gd name="T34" fmla="*/ 157 w 157"/>
                <a:gd name="T35" fmla="*/ 76 h 90"/>
                <a:gd name="T36" fmla="*/ 149 w 157"/>
                <a:gd name="T37" fmla="*/ 70 h 90"/>
                <a:gd name="T38" fmla="*/ 142 w 157"/>
                <a:gd name="T39" fmla="*/ 61 h 90"/>
                <a:gd name="T40" fmla="*/ 135 w 157"/>
                <a:gd name="T41" fmla="*/ 53 h 90"/>
                <a:gd name="T42" fmla="*/ 119 w 157"/>
                <a:gd name="T43" fmla="*/ 47 h 90"/>
                <a:gd name="T44" fmla="*/ 107 w 157"/>
                <a:gd name="T45" fmla="*/ 38 h 90"/>
                <a:gd name="T46" fmla="*/ 101 w 157"/>
                <a:gd name="T47" fmla="*/ 31 h 90"/>
                <a:gd name="T48" fmla="*/ 101 w 157"/>
                <a:gd name="T49" fmla="*/ 26 h 90"/>
                <a:gd name="T50" fmla="*/ 105 w 157"/>
                <a:gd name="T51" fmla="*/ 21 h 90"/>
                <a:gd name="T52" fmla="*/ 109 w 157"/>
                <a:gd name="T53" fmla="*/ 20 h 90"/>
                <a:gd name="T54" fmla="*/ 107 w 157"/>
                <a:gd name="T55" fmla="*/ 17 h 90"/>
                <a:gd name="T56" fmla="*/ 111 w 157"/>
                <a:gd name="T57" fmla="*/ 13 h 90"/>
                <a:gd name="T58" fmla="*/ 117 w 157"/>
                <a:gd name="T59" fmla="*/ 4 h 90"/>
                <a:gd name="T60" fmla="*/ 111 w 157"/>
                <a:gd name="T61" fmla="*/ 1 h 90"/>
                <a:gd name="T62" fmla="*/ 101 w 157"/>
                <a:gd name="T63" fmla="*/ 6 h 90"/>
                <a:gd name="T64" fmla="*/ 84 w 157"/>
                <a:gd name="T65" fmla="*/ 14 h 90"/>
                <a:gd name="T66" fmla="*/ 75 w 157"/>
                <a:gd name="T67" fmla="*/ 18 h 90"/>
                <a:gd name="T68" fmla="*/ 79 w 157"/>
                <a:gd name="T69" fmla="*/ 21 h 90"/>
                <a:gd name="T70" fmla="*/ 82 w 157"/>
                <a:gd name="T71" fmla="*/ 24 h 90"/>
                <a:gd name="T72" fmla="*/ 82 w 157"/>
                <a:gd name="T73" fmla="*/ 31 h 90"/>
                <a:gd name="T74" fmla="*/ 75 w 157"/>
                <a:gd name="T75" fmla="*/ 36 h 90"/>
                <a:gd name="T76" fmla="*/ 67 w 157"/>
                <a:gd name="T77" fmla="*/ 40 h 90"/>
                <a:gd name="T78" fmla="*/ 58 w 157"/>
                <a:gd name="T79" fmla="*/ 31 h 9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57" h="90">
                  <a:moveTo>
                    <a:pt x="58" y="23"/>
                  </a:moveTo>
                  <a:lnTo>
                    <a:pt x="51" y="20"/>
                  </a:lnTo>
                  <a:lnTo>
                    <a:pt x="42" y="16"/>
                  </a:lnTo>
                  <a:lnTo>
                    <a:pt x="39" y="14"/>
                  </a:lnTo>
                  <a:lnTo>
                    <a:pt x="35" y="13"/>
                  </a:lnTo>
                  <a:lnTo>
                    <a:pt x="29" y="14"/>
                  </a:lnTo>
                  <a:lnTo>
                    <a:pt x="24" y="16"/>
                  </a:lnTo>
                  <a:lnTo>
                    <a:pt x="22" y="23"/>
                  </a:lnTo>
                  <a:lnTo>
                    <a:pt x="21" y="28"/>
                  </a:lnTo>
                  <a:lnTo>
                    <a:pt x="17" y="31"/>
                  </a:lnTo>
                  <a:lnTo>
                    <a:pt x="11" y="33"/>
                  </a:lnTo>
                  <a:lnTo>
                    <a:pt x="11" y="46"/>
                  </a:lnTo>
                  <a:lnTo>
                    <a:pt x="11" y="57"/>
                  </a:lnTo>
                  <a:lnTo>
                    <a:pt x="11" y="70"/>
                  </a:lnTo>
                  <a:lnTo>
                    <a:pt x="11" y="84"/>
                  </a:lnTo>
                  <a:lnTo>
                    <a:pt x="5" y="87"/>
                  </a:lnTo>
                  <a:lnTo>
                    <a:pt x="0" y="90"/>
                  </a:lnTo>
                  <a:lnTo>
                    <a:pt x="9" y="88"/>
                  </a:lnTo>
                  <a:lnTo>
                    <a:pt x="19" y="87"/>
                  </a:lnTo>
                  <a:lnTo>
                    <a:pt x="29" y="84"/>
                  </a:lnTo>
                  <a:lnTo>
                    <a:pt x="38" y="81"/>
                  </a:lnTo>
                  <a:lnTo>
                    <a:pt x="57" y="74"/>
                  </a:lnTo>
                  <a:lnTo>
                    <a:pt x="74" y="67"/>
                  </a:lnTo>
                  <a:lnTo>
                    <a:pt x="75" y="67"/>
                  </a:lnTo>
                  <a:lnTo>
                    <a:pt x="77" y="67"/>
                  </a:lnTo>
                  <a:lnTo>
                    <a:pt x="82" y="67"/>
                  </a:lnTo>
                  <a:lnTo>
                    <a:pt x="87" y="68"/>
                  </a:lnTo>
                  <a:lnTo>
                    <a:pt x="91" y="70"/>
                  </a:lnTo>
                  <a:lnTo>
                    <a:pt x="94" y="73"/>
                  </a:lnTo>
                  <a:lnTo>
                    <a:pt x="99" y="78"/>
                  </a:lnTo>
                  <a:lnTo>
                    <a:pt x="107" y="81"/>
                  </a:lnTo>
                  <a:lnTo>
                    <a:pt x="118" y="81"/>
                  </a:lnTo>
                  <a:lnTo>
                    <a:pt x="131" y="80"/>
                  </a:lnTo>
                  <a:lnTo>
                    <a:pt x="144" y="78"/>
                  </a:lnTo>
                  <a:lnTo>
                    <a:pt x="157" y="77"/>
                  </a:lnTo>
                  <a:lnTo>
                    <a:pt x="157" y="76"/>
                  </a:lnTo>
                  <a:lnTo>
                    <a:pt x="157" y="73"/>
                  </a:lnTo>
                  <a:lnTo>
                    <a:pt x="149" y="70"/>
                  </a:lnTo>
                  <a:lnTo>
                    <a:pt x="145" y="67"/>
                  </a:lnTo>
                  <a:lnTo>
                    <a:pt x="142" y="61"/>
                  </a:lnTo>
                  <a:lnTo>
                    <a:pt x="141" y="54"/>
                  </a:lnTo>
                  <a:lnTo>
                    <a:pt x="135" y="53"/>
                  </a:lnTo>
                  <a:lnTo>
                    <a:pt x="128" y="50"/>
                  </a:lnTo>
                  <a:lnTo>
                    <a:pt x="119" y="47"/>
                  </a:lnTo>
                  <a:lnTo>
                    <a:pt x="112" y="43"/>
                  </a:lnTo>
                  <a:lnTo>
                    <a:pt x="107" y="38"/>
                  </a:lnTo>
                  <a:lnTo>
                    <a:pt x="102" y="34"/>
                  </a:lnTo>
                  <a:lnTo>
                    <a:pt x="101" y="31"/>
                  </a:lnTo>
                  <a:lnTo>
                    <a:pt x="101" y="28"/>
                  </a:lnTo>
                  <a:lnTo>
                    <a:pt x="101" y="26"/>
                  </a:lnTo>
                  <a:lnTo>
                    <a:pt x="102" y="23"/>
                  </a:lnTo>
                  <a:lnTo>
                    <a:pt x="105" y="21"/>
                  </a:lnTo>
                  <a:lnTo>
                    <a:pt x="109" y="20"/>
                  </a:lnTo>
                  <a:lnTo>
                    <a:pt x="109" y="18"/>
                  </a:lnTo>
                  <a:lnTo>
                    <a:pt x="107" y="17"/>
                  </a:lnTo>
                  <a:lnTo>
                    <a:pt x="104" y="16"/>
                  </a:lnTo>
                  <a:lnTo>
                    <a:pt x="111" y="13"/>
                  </a:lnTo>
                  <a:lnTo>
                    <a:pt x="118" y="7"/>
                  </a:lnTo>
                  <a:lnTo>
                    <a:pt x="117" y="4"/>
                  </a:lnTo>
                  <a:lnTo>
                    <a:pt x="115" y="3"/>
                  </a:lnTo>
                  <a:lnTo>
                    <a:pt x="111" y="1"/>
                  </a:lnTo>
                  <a:lnTo>
                    <a:pt x="108" y="0"/>
                  </a:lnTo>
                  <a:lnTo>
                    <a:pt x="101" y="6"/>
                  </a:lnTo>
                  <a:lnTo>
                    <a:pt x="92" y="10"/>
                  </a:lnTo>
                  <a:lnTo>
                    <a:pt x="84" y="14"/>
                  </a:lnTo>
                  <a:lnTo>
                    <a:pt x="74" y="17"/>
                  </a:lnTo>
                  <a:lnTo>
                    <a:pt x="75" y="18"/>
                  </a:lnTo>
                  <a:lnTo>
                    <a:pt x="75" y="20"/>
                  </a:lnTo>
                  <a:lnTo>
                    <a:pt x="79" y="21"/>
                  </a:lnTo>
                  <a:lnTo>
                    <a:pt x="81" y="23"/>
                  </a:lnTo>
                  <a:lnTo>
                    <a:pt x="82" y="24"/>
                  </a:lnTo>
                  <a:lnTo>
                    <a:pt x="84" y="28"/>
                  </a:lnTo>
                  <a:lnTo>
                    <a:pt x="82" y="31"/>
                  </a:lnTo>
                  <a:lnTo>
                    <a:pt x="81" y="33"/>
                  </a:lnTo>
                  <a:lnTo>
                    <a:pt x="75" y="36"/>
                  </a:lnTo>
                  <a:lnTo>
                    <a:pt x="71" y="38"/>
                  </a:lnTo>
                  <a:lnTo>
                    <a:pt x="67" y="40"/>
                  </a:lnTo>
                  <a:lnTo>
                    <a:pt x="59" y="40"/>
                  </a:lnTo>
                  <a:lnTo>
                    <a:pt x="58" y="31"/>
                  </a:lnTo>
                  <a:lnTo>
                    <a:pt x="5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0" name="Freeform 471"/>
            <p:cNvSpPr>
              <a:spLocks/>
            </p:cNvSpPr>
            <p:nvPr/>
          </p:nvSpPr>
          <p:spPr bwMode="auto">
            <a:xfrm>
              <a:off x="4365" y="2705"/>
              <a:ext cx="97" cy="132"/>
            </a:xfrm>
            <a:custGeom>
              <a:avLst/>
              <a:gdLst>
                <a:gd name="T0" fmla="*/ 43 w 97"/>
                <a:gd name="T1" fmla="*/ 24 h 132"/>
                <a:gd name="T2" fmla="*/ 53 w 97"/>
                <a:gd name="T3" fmla="*/ 24 h 132"/>
                <a:gd name="T4" fmla="*/ 61 w 97"/>
                <a:gd name="T5" fmla="*/ 23 h 132"/>
                <a:gd name="T6" fmla="*/ 61 w 97"/>
                <a:gd name="T7" fmla="*/ 14 h 132"/>
                <a:gd name="T8" fmla="*/ 60 w 97"/>
                <a:gd name="T9" fmla="*/ 4 h 132"/>
                <a:gd name="T10" fmla="*/ 56 w 97"/>
                <a:gd name="T11" fmla="*/ 2 h 132"/>
                <a:gd name="T12" fmla="*/ 52 w 97"/>
                <a:gd name="T13" fmla="*/ 0 h 132"/>
                <a:gd name="T14" fmla="*/ 37 w 97"/>
                <a:gd name="T15" fmla="*/ 6 h 132"/>
                <a:gd name="T16" fmla="*/ 23 w 97"/>
                <a:gd name="T17" fmla="*/ 12 h 132"/>
                <a:gd name="T18" fmla="*/ 17 w 97"/>
                <a:gd name="T19" fmla="*/ 14 h 132"/>
                <a:gd name="T20" fmla="*/ 12 w 97"/>
                <a:gd name="T21" fmla="*/ 17 h 132"/>
                <a:gd name="T22" fmla="*/ 6 w 97"/>
                <a:gd name="T23" fmla="*/ 22 h 132"/>
                <a:gd name="T24" fmla="*/ 0 w 97"/>
                <a:gd name="T25" fmla="*/ 27 h 132"/>
                <a:gd name="T26" fmla="*/ 2 w 97"/>
                <a:gd name="T27" fmla="*/ 33 h 132"/>
                <a:gd name="T28" fmla="*/ 3 w 97"/>
                <a:gd name="T29" fmla="*/ 36 h 132"/>
                <a:gd name="T30" fmla="*/ 6 w 97"/>
                <a:gd name="T31" fmla="*/ 37 h 132"/>
                <a:gd name="T32" fmla="*/ 7 w 97"/>
                <a:gd name="T33" fmla="*/ 40 h 132"/>
                <a:gd name="T34" fmla="*/ 13 w 97"/>
                <a:gd name="T35" fmla="*/ 43 h 132"/>
                <a:gd name="T36" fmla="*/ 19 w 97"/>
                <a:gd name="T37" fmla="*/ 47 h 132"/>
                <a:gd name="T38" fmla="*/ 24 w 97"/>
                <a:gd name="T39" fmla="*/ 59 h 132"/>
                <a:gd name="T40" fmla="*/ 27 w 97"/>
                <a:gd name="T41" fmla="*/ 67 h 132"/>
                <a:gd name="T42" fmla="*/ 30 w 97"/>
                <a:gd name="T43" fmla="*/ 72 h 132"/>
                <a:gd name="T44" fmla="*/ 34 w 97"/>
                <a:gd name="T45" fmla="*/ 76 h 132"/>
                <a:gd name="T46" fmla="*/ 42 w 97"/>
                <a:gd name="T47" fmla="*/ 79 h 132"/>
                <a:gd name="T48" fmla="*/ 52 w 97"/>
                <a:gd name="T49" fmla="*/ 82 h 132"/>
                <a:gd name="T50" fmla="*/ 49 w 97"/>
                <a:gd name="T51" fmla="*/ 87 h 132"/>
                <a:gd name="T52" fmla="*/ 44 w 97"/>
                <a:gd name="T53" fmla="*/ 90 h 132"/>
                <a:gd name="T54" fmla="*/ 39 w 97"/>
                <a:gd name="T55" fmla="*/ 93 h 132"/>
                <a:gd name="T56" fmla="*/ 33 w 97"/>
                <a:gd name="T57" fmla="*/ 96 h 132"/>
                <a:gd name="T58" fmla="*/ 33 w 97"/>
                <a:gd name="T59" fmla="*/ 100 h 132"/>
                <a:gd name="T60" fmla="*/ 33 w 97"/>
                <a:gd name="T61" fmla="*/ 104 h 132"/>
                <a:gd name="T62" fmla="*/ 39 w 97"/>
                <a:gd name="T63" fmla="*/ 112 h 132"/>
                <a:gd name="T64" fmla="*/ 43 w 97"/>
                <a:gd name="T65" fmla="*/ 117 h 132"/>
                <a:gd name="T66" fmla="*/ 49 w 97"/>
                <a:gd name="T67" fmla="*/ 122 h 132"/>
                <a:gd name="T68" fmla="*/ 54 w 97"/>
                <a:gd name="T69" fmla="*/ 126 h 132"/>
                <a:gd name="T70" fmla="*/ 61 w 97"/>
                <a:gd name="T71" fmla="*/ 129 h 132"/>
                <a:gd name="T72" fmla="*/ 70 w 97"/>
                <a:gd name="T73" fmla="*/ 132 h 132"/>
                <a:gd name="T74" fmla="*/ 80 w 97"/>
                <a:gd name="T75" fmla="*/ 132 h 132"/>
                <a:gd name="T76" fmla="*/ 93 w 97"/>
                <a:gd name="T77" fmla="*/ 132 h 132"/>
                <a:gd name="T78" fmla="*/ 96 w 97"/>
                <a:gd name="T79" fmla="*/ 129 h 132"/>
                <a:gd name="T80" fmla="*/ 97 w 97"/>
                <a:gd name="T81" fmla="*/ 126 h 132"/>
                <a:gd name="T82" fmla="*/ 96 w 97"/>
                <a:gd name="T83" fmla="*/ 124 h 132"/>
                <a:gd name="T84" fmla="*/ 94 w 97"/>
                <a:gd name="T85" fmla="*/ 122 h 132"/>
                <a:gd name="T86" fmla="*/ 90 w 97"/>
                <a:gd name="T87" fmla="*/ 120 h 132"/>
                <a:gd name="T88" fmla="*/ 84 w 97"/>
                <a:gd name="T89" fmla="*/ 119 h 132"/>
                <a:gd name="T90" fmla="*/ 83 w 97"/>
                <a:gd name="T91" fmla="*/ 104 h 132"/>
                <a:gd name="T92" fmla="*/ 80 w 97"/>
                <a:gd name="T93" fmla="*/ 90 h 132"/>
                <a:gd name="T94" fmla="*/ 76 w 97"/>
                <a:gd name="T95" fmla="*/ 80 h 132"/>
                <a:gd name="T96" fmla="*/ 70 w 97"/>
                <a:gd name="T97" fmla="*/ 70 h 132"/>
                <a:gd name="T98" fmla="*/ 57 w 97"/>
                <a:gd name="T99" fmla="*/ 53 h 132"/>
                <a:gd name="T100" fmla="*/ 43 w 97"/>
                <a:gd name="T101" fmla="*/ 36 h 132"/>
                <a:gd name="T102" fmla="*/ 43 w 97"/>
                <a:gd name="T103" fmla="*/ 30 h 132"/>
                <a:gd name="T104" fmla="*/ 43 w 97"/>
                <a:gd name="T105" fmla="*/ 24 h 13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97" h="132">
                  <a:moveTo>
                    <a:pt x="43" y="24"/>
                  </a:moveTo>
                  <a:lnTo>
                    <a:pt x="53" y="24"/>
                  </a:lnTo>
                  <a:lnTo>
                    <a:pt x="61" y="23"/>
                  </a:lnTo>
                  <a:lnTo>
                    <a:pt x="61" y="14"/>
                  </a:lnTo>
                  <a:lnTo>
                    <a:pt x="60" y="4"/>
                  </a:lnTo>
                  <a:lnTo>
                    <a:pt x="56" y="2"/>
                  </a:lnTo>
                  <a:lnTo>
                    <a:pt x="52" y="0"/>
                  </a:lnTo>
                  <a:lnTo>
                    <a:pt x="37" y="6"/>
                  </a:lnTo>
                  <a:lnTo>
                    <a:pt x="23" y="12"/>
                  </a:lnTo>
                  <a:lnTo>
                    <a:pt x="17" y="14"/>
                  </a:lnTo>
                  <a:lnTo>
                    <a:pt x="12" y="17"/>
                  </a:lnTo>
                  <a:lnTo>
                    <a:pt x="6" y="22"/>
                  </a:lnTo>
                  <a:lnTo>
                    <a:pt x="0" y="27"/>
                  </a:lnTo>
                  <a:lnTo>
                    <a:pt x="2" y="33"/>
                  </a:lnTo>
                  <a:lnTo>
                    <a:pt x="3" y="36"/>
                  </a:lnTo>
                  <a:lnTo>
                    <a:pt x="6" y="37"/>
                  </a:lnTo>
                  <a:lnTo>
                    <a:pt x="7" y="40"/>
                  </a:lnTo>
                  <a:lnTo>
                    <a:pt x="13" y="43"/>
                  </a:lnTo>
                  <a:lnTo>
                    <a:pt x="19" y="47"/>
                  </a:lnTo>
                  <a:lnTo>
                    <a:pt x="24" y="59"/>
                  </a:lnTo>
                  <a:lnTo>
                    <a:pt x="27" y="67"/>
                  </a:lnTo>
                  <a:lnTo>
                    <a:pt x="30" y="72"/>
                  </a:lnTo>
                  <a:lnTo>
                    <a:pt x="34" y="76"/>
                  </a:lnTo>
                  <a:lnTo>
                    <a:pt x="42" y="79"/>
                  </a:lnTo>
                  <a:lnTo>
                    <a:pt x="52" y="82"/>
                  </a:lnTo>
                  <a:lnTo>
                    <a:pt x="49" y="87"/>
                  </a:lnTo>
                  <a:lnTo>
                    <a:pt x="44" y="90"/>
                  </a:lnTo>
                  <a:lnTo>
                    <a:pt x="39" y="93"/>
                  </a:lnTo>
                  <a:lnTo>
                    <a:pt x="33" y="96"/>
                  </a:lnTo>
                  <a:lnTo>
                    <a:pt x="33" y="100"/>
                  </a:lnTo>
                  <a:lnTo>
                    <a:pt x="33" y="104"/>
                  </a:lnTo>
                  <a:lnTo>
                    <a:pt x="39" y="112"/>
                  </a:lnTo>
                  <a:lnTo>
                    <a:pt x="43" y="117"/>
                  </a:lnTo>
                  <a:lnTo>
                    <a:pt x="49" y="122"/>
                  </a:lnTo>
                  <a:lnTo>
                    <a:pt x="54" y="126"/>
                  </a:lnTo>
                  <a:lnTo>
                    <a:pt x="61" y="129"/>
                  </a:lnTo>
                  <a:lnTo>
                    <a:pt x="70" y="132"/>
                  </a:lnTo>
                  <a:lnTo>
                    <a:pt x="80" y="132"/>
                  </a:lnTo>
                  <a:lnTo>
                    <a:pt x="93" y="132"/>
                  </a:lnTo>
                  <a:lnTo>
                    <a:pt x="96" y="129"/>
                  </a:lnTo>
                  <a:lnTo>
                    <a:pt x="97" y="126"/>
                  </a:lnTo>
                  <a:lnTo>
                    <a:pt x="96" y="124"/>
                  </a:lnTo>
                  <a:lnTo>
                    <a:pt x="94" y="122"/>
                  </a:lnTo>
                  <a:lnTo>
                    <a:pt x="90" y="120"/>
                  </a:lnTo>
                  <a:lnTo>
                    <a:pt x="84" y="119"/>
                  </a:lnTo>
                  <a:lnTo>
                    <a:pt x="83" y="104"/>
                  </a:lnTo>
                  <a:lnTo>
                    <a:pt x="80" y="90"/>
                  </a:lnTo>
                  <a:lnTo>
                    <a:pt x="76" y="80"/>
                  </a:lnTo>
                  <a:lnTo>
                    <a:pt x="70" y="70"/>
                  </a:lnTo>
                  <a:lnTo>
                    <a:pt x="57" y="53"/>
                  </a:lnTo>
                  <a:lnTo>
                    <a:pt x="43" y="36"/>
                  </a:lnTo>
                  <a:lnTo>
                    <a:pt x="43" y="30"/>
                  </a:lnTo>
                  <a:lnTo>
                    <a:pt x="43"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1" name="Freeform 472"/>
            <p:cNvSpPr>
              <a:spLocks/>
            </p:cNvSpPr>
            <p:nvPr/>
          </p:nvSpPr>
          <p:spPr bwMode="auto">
            <a:xfrm>
              <a:off x="3834" y="2725"/>
              <a:ext cx="443" cy="191"/>
            </a:xfrm>
            <a:custGeom>
              <a:avLst/>
              <a:gdLst>
                <a:gd name="T0" fmla="*/ 97 w 443"/>
                <a:gd name="T1" fmla="*/ 37 h 191"/>
                <a:gd name="T2" fmla="*/ 66 w 443"/>
                <a:gd name="T3" fmla="*/ 60 h 191"/>
                <a:gd name="T4" fmla="*/ 56 w 443"/>
                <a:gd name="T5" fmla="*/ 79 h 191"/>
                <a:gd name="T6" fmla="*/ 44 w 443"/>
                <a:gd name="T7" fmla="*/ 100 h 191"/>
                <a:gd name="T8" fmla="*/ 23 w 443"/>
                <a:gd name="T9" fmla="*/ 112 h 191"/>
                <a:gd name="T10" fmla="*/ 1 w 443"/>
                <a:gd name="T11" fmla="*/ 122 h 191"/>
                <a:gd name="T12" fmla="*/ 1 w 443"/>
                <a:gd name="T13" fmla="*/ 130 h 191"/>
                <a:gd name="T14" fmla="*/ 34 w 443"/>
                <a:gd name="T15" fmla="*/ 126 h 191"/>
                <a:gd name="T16" fmla="*/ 70 w 443"/>
                <a:gd name="T17" fmla="*/ 113 h 191"/>
                <a:gd name="T18" fmla="*/ 108 w 443"/>
                <a:gd name="T19" fmla="*/ 113 h 191"/>
                <a:gd name="T20" fmla="*/ 140 w 443"/>
                <a:gd name="T21" fmla="*/ 106 h 191"/>
                <a:gd name="T22" fmla="*/ 157 w 443"/>
                <a:gd name="T23" fmla="*/ 104 h 191"/>
                <a:gd name="T24" fmla="*/ 167 w 443"/>
                <a:gd name="T25" fmla="*/ 107 h 191"/>
                <a:gd name="T26" fmla="*/ 177 w 443"/>
                <a:gd name="T27" fmla="*/ 147 h 191"/>
                <a:gd name="T28" fmla="*/ 206 w 443"/>
                <a:gd name="T29" fmla="*/ 164 h 191"/>
                <a:gd name="T30" fmla="*/ 231 w 443"/>
                <a:gd name="T31" fmla="*/ 182 h 191"/>
                <a:gd name="T32" fmla="*/ 264 w 443"/>
                <a:gd name="T33" fmla="*/ 191 h 191"/>
                <a:gd name="T34" fmla="*/ 278 w 443"/>
                <a:gd name="T35" fmla="*/ 163 h 191"/>
                <a:gd name="T36" fmla="*/ 291 w 443"/>
                <a:gd name="T37" fmla="*/ 162 h 191"/>
                <a:gd name="T38" fmla="*/ 324 w 443"/>
                <a:gd name="T39" fmla="*/ 173 h 191"/>
                <a:gd name="T40" fmla="*/ 371 w 443"/>
                <a:gd name="T41" fmla="*/ 187 h 191"/>
                <a:gd name="T42" fmla="*/ 398 w 443"/>
                <a:gd name="T43" fmla="*/ 177 h 191"/>
                <a:gd name="T44" fmla="*/ 417 w 443"/>
                <a:gd name="T45" fmla="*/ 180 h 191"/>
                <a:gd name="T46" fmla="*/ 435 w 443"/>
                <a:gd name="T47" fmla="*/ 184 h 191"/>
                <a:gd name="T48" fmla="*/ 431 w 443"/>
                <a:gd name="T49" fmla="*/ 163 h 191"/>
                <a:gd name="T50" fmla="*/ 437 w 443"/>
                <a:gd name="T51" fmla="*/ 127 h 191"/>
                <a:gd name="T52" fmla="*/ 438 w 443"/>
                <a:gd name="T53" fmla="*/ 109 h 191"/>
                <a:gd name="T54" fmla="*/ 393 w 443"/>
                <a:gd name="T55" fmla="*/ 117 h 191"/>
                <a:gd name="T56" fmla="*/ 373 w 443"/>
                <a:gd name="T57" fmla="*/ 116 h 191"/>
                <a:gd name="T58" fmla="*/ 357 w 443"/>
                <a:gd name="T59" fmla="*/ 112 h 191"/>
                <a:gd name="T60" fmla="*/ 344 w 443"/>
                <a:gd name="T61" fmla="*/ 99 h 191"/>
                <a:gd name="T62" fmla="*/ 310 w 443"/>
                <a:gd name="T63" fmla="*/ 60 h 191"/>
                <a:gd name="T64" fmla="*/ 290 w 443"/>
                <a:gd name="T65" fmla="*/ 64 h 191"/>
                <a:gd name="T66" fmla="*/ 293 w 443"/>
                <a:gd name="T67" fmla="*/ 77 h 191"/>
                <a:gd name="T68" fmla="*/ 304 w 443"/>
                <a:gd name="T69" fmla="*/ 100 h 191"/>
                <a:gd name="T70" fmla="*/ 288 w 443"/>
                <a:gd name="T71" fmla="*/ 107 h 191"/>
                <a:gd name="T72" fmla="*/ 258 w 443"/>
                <a:gd name="T73" fmla="*/ 72 h 191"/>
                <a:gd name="T74" fmla="*/ 243 w 443"/>
                <a:gd name="T75" fmla="*/ 39 h 191"/>
                <a:gd name="T76" fmla="*/ 200 w 443"/>
                <a:gd name="T77" fmla="*/ 0 h 191"/>
                <a:gd name="T78" fmla="*/ 188 w 443"/>
                <a:gd name="T79" fmla="*/ 4 h 191"/>
                <a:gd name="T80" fmla="*/ 187 w 443"/>
                <a:gd name="T81" fmla="*/ 14 h 191"/>
                <a:gd name="T82" fmla="*/ 207 w 443"/>
                <a:gd name="T83" fmla="*/ 36 h 191"/>
                <a:gd name="T84" fmla="*/ 247 w 443"/>
                <a:gd name="T85" fmla="*/ 69 h 191"/>
                <a:gd name="T86" fmla="*/ 243 w 443"/>
                <a:gd name="T87" fmla="*/ 70 h 191"/>
                <a:gd name="T88" fmla="*/ 233 w 443"/>
                <a:gd name="T89" fmla="*/ 66 h 191"/>
                <a:gd name="T90" fmla="*/ 233 w 443"/>
                <a:gd name="T91" fmla="*/ 82 h 191"/>
                <a:gd name="T92" fmla="*/ 213 w 443"/>
                <a:gd name="T93" fmla="*/ 96 h 191"/>
                <a:gd name="T94" fmla="*/ 200 w 443"/>
                <a:gd name="T95" fmla="*/ 106 h 191"/>
                <a:gd name="T96" fmla="*/ 208 w 443"/>
                <a:gd name="T97" fmla="*/ 93 h 191"/>
                <a:gd name="T98" fmla="*/ 221 w 443"/>
                <a:gd name="T99" fmla="*/ 89 h 191"/>
                <a:gd name="T100" fmla="*/ 224 w 443"/>
                <a:gd name="T101" fmla="*/ 73 h 191"/>
                <a:gd name="T102" fmla="*/ 196 w 443"/>
                <a:gd name="T103" fmla="*/ 57 h 191"/>
                <a:gd name="T104" fmla="*/ 160 w 443"/>
                <a:gd name="T105" fmla="*/ 22 h 191"/>
                <a:gd name="T106" fmla="*/ 146 w 443"/>
                <a:gd name="T107" fmla="*/ 24 h 191"/>
                <a:gd name="T108" fmla="*/ 133 w 443"/>
                <a:gd name="T109" fmla="*/ 33 h 191"/>
                <a:gd name="T110" fmla="*/ 118 w 443"/>
                <a:gd name="T111" fmla="*/ 33 h 191"/>
                <a:gd name="T112" fmla="*/ 97 w 443"/>
                <a:gd name="T113" fmla="*/ 24 h 19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443" h="191">
                  <a:moveTo>
                    <a:pt x="97" y="24"/>
                  </a:moveTo>
                  <a:lnTo>
                    <a:pt x="97" y="30"/>
                  </a:lnTo>
                  <a:lnTo>
                    <a:pt x="97" y="37"/>
                  </a:lnTo>
                  <a:lnTo>
                    <a:pt x="87" y="46"/>
                  </a:lnTo>
                  <a:lnTo>
                    <a:pt x="77" y="53"/>
                  </a:lnTo>
                  <a:lnTo>
                    <a:pt x="66" y="60"/>
                  </a:lnTo>
                  <a:lnTo>
                    <a:pt x="51" y="66"/>
                  </a:lnTo>
                  <a:lnTo>
                    <a:pt x="54" y="72"/>
                  </a:lnTo>
                  <a:lnTo>
                    <a:pt x="56" y="79"/>
                  </a:lnTo>
                  <a:lnTo>
                    <a:pt x="57" y="84"/>
                  </a:lnTo>
                  <a:lnTo>
                    <a:pt x="54" y="92"/>
                  </a:lnTo>
                  <a:lnTo>
                    <a:pt x="44" y="100"/>
                  </a:lnTo>
                  <a:lnTo>
                    <a:pt x="34" y="107"/>
                  </a:lnTo>
                  <a:lnTo>
                    <a:pt x="29" y="110"/>
                  </a:lnTo>
                  <a:lnTo>
                    <a:pt x="23" y="112"/>
                  </a:lnTo>
                  <a:lnTo>
                    <a:pt x="13" y="113"/>
                  </a:lnTo>
                  <a:lnTo>
                    <a:pt x="1" y="113"/>
                  </a:lnTo>
                  <a:lnTo>
                    <a:pt x="1" y="122"/>
                  </a:lnTo>
                  <a:lnTo>
                    <a:pt x="0" y="129"/>
                  </a:lnTo>
                  <a:lnTo>
                    <a:pt x="1" y="129"/>
                  </a:lnTo>
                  <a:lnTo>
                    <a:pt x="1" y="130"/>
                  </a:lnTo>
                  <a:lnTo>
                    <a:pt x="14" y="129"/>
                  </a:lnTo>
                  <a:lnTo>
                    <a:pt x="26" y="129"/>
                  </a:lnTo>
                  <a:lnTo>
                    <a:pt x="34" y="126"/>
                  </a:lnTo>
                  <a:lnTo>
                    <a:pt x="41" y="124"/>
                  </a:lnTo>
                  <a:lnTo>
                    <a:pt x="54" y="119"/>
                  </a:lnTo>
                  <a:lnTo>
                    <a:pt x="70" y="113"/>
                  </a:lnTo>
                  <a:lnTo>
                    <a:pt x="83" y="113"/>
                  </a:lnTo>
                  <a:lnTo>
                    <a:pt x="96" y="113"/>
                  </a:lnTo>
                  <a:lnTo>
                    <a:pt x="108" y="113"/>
                  </a:lnTo>
                  <a:lnTo>
                    <a:pt x="121" y="112"/>
                  </a:lnTo>
                  <a:lnTo>
                    <a:pt x="130" y="110"/>
                  </a:lnTo>
                  <a:lnTo>
                    <a:pt x="140" y="106"/>
                  </a:lnTo>
                  <a:lnTo>
                    <a:pt x="146" y="104"/>
                  </a:lnTo>
                  <a:lnTo>
                    <a:pt x="151" y="104"/>
                  </a:lnTo>
                  <a:lnTo>
                    <a:pt x="157" y="104"/>
                  </a:lnTo>
                  <a:lnTo>
                    <a:pt x="161" y="104"/>
                  </a:lnTo>
                  <a:lnTo>
                    <a:pt x="164" y="106"/>
                  </a:lnTo>
                  <a:lnTo>
                    <a:pt x="167" y="107"/>
                  </a:lnTo>
                  <a:lnTo>
                    <a:pt x="168" y="122"/>
                  </a:lnTo>
                  <a:lnTo>
                    <a:pt x="173" y="136"/>
                  </a:lnTo>
                  <a:lnTo>
                    <a:pt x="177" y="147"/>
                  </a:lnTo>
                  <a:lnTo>
                    <a:pt x="183" y="157"/>
                  </a:lnTo>
                  <a:lnTo>
                    <a:pt x="196" y="160"/>
                  </a:lnTo>
                  <a:lnTo>
                    <a:pt x="206" y="164"/>
                  </a:lnTo>
                  <a:lnTo>
                    <a:pt x="214" y="170"/>
                  </a:lnTo>
                  <a:lnTo>
                    <a:pt x="223" y="176"/>
                  </a:lnTo>
                  <a:lnTo>
                    <a:pt x="231" y="182"/>
                  </a:lnTo>
                  <a:lnTo>
                    <a:pt x="241" y="186"/>
                  </a:lnTo>
                  <a:lnTo>
                    <a:pt x="251" y="190"/>
                  </a:lnTo>
                  <a:lnTo>
                    <a:pt x="264" y="191"/>
                  </a:lnTo>
                  <a:lnTo>
                    <a:pt x="268" y="177"/>
                  </a:lnTo>
                  <a:lnTo>
                    <a:pt x="273" y="164"/>
                  </a:lnTo>
                  <a:lnTo>
                    <a:pt x="278" y="163"/>
                  </a:lnTo>
                  <a:lnTo>
                    <a:pt x="283" y="162"/>
                  </a:lnTo>
                  <a:lnTo>
                    <a:pt x="287" y="162"/>
                  </a:lnTo>
                  <a:lnTo>
                    <a:pt x="291" y="162"/>
                  </a:lnTo>
                  <a:lnTo>
                    <a:pt x="301" y="164"/>
                  </a:lnTo>
                  <a:lnTo>
                    <a:pt x="310" y="167"/>
                  </a:lnTo>
                  <a:lnTo>
                    <a:pt x="324" y="173"/>
                  </a:lnTo>
                  <a:lnTo>
                    <a:pt x="340" y="177"/>
                  </a:lnTo>
                  <a:lnTo>
                    <a:pt x="355" y="182"/>
                  </a:lnTo>
                  <a:lnTo>
                    <a:pt x="371" y="187"/>
                  </a:lnTo>
                  <a:lnTo>
                    <a:pt x="381" y="183"/>
                  </a:lnTo>
                  <a:lnTo>
                    <a:pt x="391" y="179"/>
                  </a:lnTo>
                  <a:lnTo>
                    <a:pt x="398" y="177"/>
                  </a:lnTo>
                  <a:lnTo>
                    <a:pt x="404" y="177"/>
                  </a:lnTo>
                  <a:lnTo>
                    <a:pt x="411" y="177"/>
                  </a:lnTo>
                  <a:lnTo>
                    <a:pt x="417" y="180"/>
                  </a:lnTo>
                  <a:lnTo>
                    <a:pt x="427" y="184"/>
                  </a:lnTo>
                  <a:lnTo>
                    <a:pt x="435" y="189"/>
                  </a:lnTo>
                  <a:lnTo>
                    <a:pt x="435" y="184"/>
                  </a:lnTo>
                  <a:lnTo>
                    <a:pt x="435" y="180"/>
                  </a:lnTo>
                  <a:lnTo>
                    <a:pt x="433" y="172"/>
                  </a:lnTo>
                  <a:lnTo>
                    <a:pt x="431" y="163"/>
                  </a:lnTo>
                  <a:lnTo>
                    <a:pt x="431" y="154"/>
                  </a:lnTo>
                  <a:lnTo>
                    <a:pt x="433" y="144"/>
                  </a:lnTo>
                  <a:lnTo>
                    <a:pt x="437" y="127"/>
                  </a:lnTo>
                  <a:lnTo>
                    <a:pt x="443" y="112"/>
                  </a:lnTo>
                  <a:lnTo>
                    <a:pt x="440" y="110"/>
                  </a:lnTo>
                  <a:lnTo>
                    <a:pt x="438" y="109"/>
                  </a:lnTo>
                  <a:lnTo>
                    <a:pt x="420" y="116"/>
                  </a:lnTo>
                  <a:lnTo>
                    <a:pt x="403" y="123"/>
                  </a:lnTo>
                  <a:lnTo>
                    <a:pt x="393" y="117"/>
                  </a:lnTo>
                  <a:lnTo>
                    <a:pt x="384" y="110"/>
                  </a:lnTo>
                  <a:lnTo>
                    <a:pt x="378" y="114"/>
                  </a:lnTo>
                  <a:lnTo>
                    <a:pt x="373" y="116"/>
                  </a:lnTo>
                  <a:lnTo>
                    <a:pt x="367" y="116"/>
                  </a:lnTo>
                  <a:lnTo>
                    <a:pt x="363" y="114"/>
                  </a:lnTo>
                  <a:lnTo>
                    <a:pt x="357" y="112"/>
                  </a:lnTo>
                  <a:lnTo>
                    <a:pt x="353" y="109"/>
                  </a:lnTo>
                  <a:lnTo>
                    <a:pt x="348" y="104"/>
                  </a:lnTo>
                  <a:lnTo>
                    <a:pt x="344" y="99"/>
                  </a:lnTo>
                  <a:lnTo>
                    <a:pt x="330" y="74"/>
                  </a:lnTo>
                  <a:lnTo>
                    <a:pt x="316" y="56"/>
                  </a:lnTo>
                  <a:lnTo>
                    <a:pt x="310" y="60"/>
                  </a:lnTo>
                  <a:lnTo>
                    <a:pt x="304" y="63"/>
                  </a:lnTo>
                  <a:lnTo>
                    <a:pt x="298" y="63"/>
                  </a:lnTo>
                  <a:lnTo>
                    <a:pt x="290" y="64"/>
                  </a:lnTo>
                  <a:lnTo>
                    <a:pt x="288" y="67"/>
                  </a:lnTo>
                  <a:lnTo>
                    <a:pt x="288" y="72"/>
                  </a:lnTo>
                  <a:lnTo>
                    <a:pt x="293" y="77"/>
                  </a:lnTo>
                  <a:lnTo>
                    <a:pt x="298" y="84"/>
                  </a:lnTo>
                  <a:lnTo>
                    <a:pt x="301" y="92"/>
                  </a:lnTo>
                  <a:lnTo>
                    <a:pt x="304" y="100"/>
                  </a:lnTo>
                  <a:lnTo>
                    <a:pt x="300" y="107"/>
                  </a:lnTo>
                  <a:lnTo>
                    <a:pt x="297" y="114"/>
                  </a:lnTo>
                  <a:lnTo>
                    <a:pt x="288" y="107"/>
                  </a:lnTo>
                  <a:lnTo>
                    <a:pt x="277" y="93"/>
                  </a:lnTo>
                  <a:lnTo>
                    <a:pt x="264" y="80"/>
                  </a:lnTo>
                  <a:lnTo>
                    <a:pt x="258" y="72"/>
                  </a:lnTo>
                  <a:lnTo>
                    <a:pt x="258" y="59"/>
                  </a:lnTo>
                  <a:lnTo>
                    <a:pt x="257" y="46"/>
                  </a:lnTo>
                  <a:lnTo>
                    <a:pt x="243" y="39"/>
                  </a:lnTo>
                  <a:lnTo>
                    <a:pt x="228" y="30"/>
                  </a:lnTo>
                  <a:lnTo>
                    <a:pt x="214" y="16"/>
                  </a:lnTo>
                  <a:lnTo>
                    <a:pt x="200" y="0"/>
                  </a:lnTo>
                  <a:lnTo>
                    <a:pt x="194" y="2"/>
                  </a:lnTo>
                  <a:lnTo>
                    <a:pt x="190" y="2"/>
                  </a:lnTo>
                  <a:lnTo>
                    <a:pt x="188" y="4"/>
                  </a:lnTo>
                  <a:lnTo>
                    <a:pt x="186" y="6"/>
                  </a:lnTo>
                  <a:lnTo>
                    <a:pt x="186" y="10"/>
                  </a:lnTo>
                  <a:lnTo>
                    <a:pt x="187" y="14"/>
                  </a:lnTo>
                  <a:lnTo>
                    <a:pt x="193" y="22"/>
                  </a:lnTo>
                  <a:lnTo>
                    <a:pt x="198" y="29"/>
                  </a:lnTo>
                  <a:lnTo>
                    <a:pt x="207" y="36"/>
                  </a:lnTo>
                  <a:lnTo>
                    <a:pt x="216" y="43"/>
                  </a:lnTo>
                  <a:lnTo>
                    <a:pt x="233" y="54"/>
                  </a:lnTo>
                  <a:lnTo>
                    <a:pt x="247" y="69"/>
                  </a:lnTo>
                  <a:lnTo>
                    <a:pt x="247" y="70"/>
                  </a:lnTo>
                  <a:lnTo>
                    <a:pt x="243" y="70"/>
                  </a:lnTo>
                  <a:lnTo>
                    <a:pt x="240" y="70"/>
                  </a:lnTo>
                  <a:lnTo>
                    <a:pt x="236" y="67"/>
                  </a:lnTo>
                  <a:lnTo>
                    <a:pt x="233" y="66"/>
                  </a:lnTo>
                  <a:lnTo>
                    <a:pt x="233" y="72"/>
                  </a:lnTo>
                  <a:lnTo>
                    <a:pt x="233" y="77"/>
                  </a:lnTo>
                  <a:lnTo>
                    <a:pt x="233" y="82"/>
                  </a:lnTo>
                  <a:lnTo>
                    <a:pt x="231" y="87"/>
                  </a:lnTo>
                  <a:lnTo>
                    <a:pt x="221" y="92"/>
                  </a:lnTo>
                  <a:lnTo>
                    <a:pt x="213" y="96"/>
                  </a:lnTo>
                  <a:lnTo>
                    <a:pt x="213" y="104"/>
                  </a:lnTo>
                  <a:lnTo>
                    <a:pt x="213" y="113"/>
                  </a:lnTo>
                  <a:lnTo>
                    <a:pt x="200" y="106"/>
                  </a:lnTo>
                  <a:lnTo>
                    <a:pt x="187" y="97"/>
                  </a:lnTo>
                  <a:lnTo>
                    <a:pt x="198" y="94"/>
                  </a:lnTo>
                  <a:lnTo>
                    <a:pt x="208" y="93"/>
                  </a:lnTo>
                  <a:lnTo>
                    <a:pt x="213" y="93"/>
                  </a:lnTo>
                  <a:lnTo>
                    <a:pt x="217" y="92"/>
                  </a:lnTo>
                  <a:lnTo>
                    <a:pt x="221" y="89"/>
                  </a:lnTo>
                  <a:lnTo>
                    <a:pt x="226" y="86"/>
                  </a:lnTo>
                  <a:lnTo>
                    <a:pt x="224" y="79"/>
                  </a:lnTo>
                  <a:lnTo>
                    <a:pt x="224" y="73"/>
                  </a:lnTo>
                  <a:lnTo>
                    <a:pt x="213" y="69"/>
                  </a:lnTo>
                  <a:lnTo>
                    <a:pt x="204" y="64"/>
                  </a:lnTo>
                  <a:lnTo>
                    <a:pt x="196" y="57"/>
                  </a:lnTo>
                  <a:lnTo>
                    <a:pt x="188" y="50"/>
                  </a:lnTo>
                  <a:lnTo>
                    <a:pt x="174" y="34"/>
                  </a:lnTo>
                  <a:lnTo>
                    <a:pt x="160" y="22"/>
                  </a:lnTo>
                  <a:lnTo>
                    <a:pt x="154" y="22"/>
                  </a:lnTo>
                  <a:lnTo>
                    <a:pt x="150" y="23"/>
                  </a:lnTo>
                  <a:lnTo>
                    <a:pt x="146" y="24"/>
                  </a:lnTo>
                  <a:lnTo>
                    <a:pt x="143" y="26"/>
                  </a:lnTo>
                  <a:lnTo>
                    <a:pt x="138" y="30"/>
                  </a:lnTo>
                  <a:lnTo>
                    <a:pt x="133" y="33"/>
                  </a:lnTo>
                  <a:lnTo>
                    <a:pt x="127" y="34"/>
                  </a:lnTo>
                  <a:lnTo>
                    <a:pt x="123" y="33"/>
                  </a:lnTo>
                  <a:lnTo>
                    <a:pt x="118" y="33"/>
                  </a:lnTo>
                  <a:lnTo>
                    <a:pt x="114" y="30"/>
                  </a:lnTo>
                  <a:lnTo>
                    <a:pt x="106" y="27"/>
                  </a:lnTo>
                  <a:lnTo>
                    <a:pt x="97"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2" name="Freeform 473"/>
            <p:cNvSpPr>
              <a:spLocks/>
            </p:cNvSpPr>
            <p:nvPr/>
          </p:nvSpPr>
          <p:spPr bwMode="auto">
            <a:xfrm>
              <a:off x="5309" y="2727"/>
              <a:ext cx="3" cy="2"/>
            </a:xfrm>
            <a:custGeom>
              <a:avLst/>
              <a:gdLst>
                <a:gd name="T0" fmla="*/ 0 w 3"/>
                <a:gd name="T1" fmla="*/ 0 h 2"/>
                <a:gd name="T2" fmla="*/ 1 w 3"/>
                <a:gd name="T3" fmla="*/ 1 h 2"/>
                <a:gd name="T4" fmla="*/ 3 w 3"/>
                <a:gd name="T5" fmla="*/ 2 h 2"/>
                <a:gd name="T6" fmla="*/ 1 w 3"/>
                <a:gd name="T7" fmla="*/ 2 h 2"/>
                <a:gd name="T8" fmla="*/ 0 w 3"/>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0" y="0"/>
                  </a:moveTo>
                  <a:lnTo>
                    <a:pt x="1" y="1"/>
                  </a:lnTo>
                  <a:lnTo>
                    <a:pt x="3" y="2"/>
                  </a:lnTo>
                  <a:lnTo>
                    <a:pt x="1" y="2"/>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3" name="Freeform 474"/>
            <p:cNvSpPr>
              <a:spLocks/>
            </p:cNvSpPr>
            <p:nvPr/>
          </p:nvSpPr>
          <p:spPr bwMode="auto">
            <a:xfrm>
              <a:off x="5313" y="2729"/>
              <a:ext cx="56" cy="43"/>
            </a:xfrm>
            <a:custGeom>
              <a:avLst/>
              <a:gdLst>
                <a:gd name="T0" fmla="*/ 56 w 56"/>
                <a:gd name="T1" fmla="*/ 19 h 43"/>
                <a:gd name="T2" fmla="*/ 56 w 56"/>
                <a:gd name="T3" fmla="*/ 23 h 43"/>
                <a:gd name="T4" fmla="*/ 56 w 56"/>
                <a:gd name="T5" fmla="*/ 28 h 43"/>
                <a:gd name="T6" fmla="*/ 50 w 56"/>
                <a:gd name="T7" fmla="*/ 30 h 43"/>
                <a:gd name="T8" fmla="*/ 44 w 56"/>
                <a:gd name="T9" fmla="*/ 33 h 43"/>
                <a:gd name="T10" fmla="*/ 46 w 56"/>
                <a:gd name="T11" fmla="*/ 38 h 43"/>
                <a:gd name="T12" fmla="*/ 46 w 56"/>
                <a:gd name="T13" fmla="*/ 42 h 43"/>
                <a:gd name="T14" fmla="*/ 37 w 56"/>
                <a:gd name="T15" fmla="*/ 39 h 43"/>
                <a:gd name="T16" fmla="*/ 30 w 56"/>
                <a:gd name="T17" fmla="*/ 38 h 43"/>
                <a:gd name="T18" fmla="*/ 26 w 56"/>
                <a:gd name="T19" fmla="*/ 36 h 43"/>
                <a:gd name="T20" fmla="*/ 23 w 56"/>
                <a:gd name="T21" fmla="*/ 38 h 43"/>
                <a:gd name="T22" fmla="*/ 20 w 56"/>
                <a:gd name="T23" fmla="*/ 39 h 43"/>
                <a:gd name="T24" fmla="*/ 19 w 56"/>
                <a:gd name="T25" fmla="*/ 43 h 43"/>
                <a:gd name="T26" fmla="*/ 13 w 56"/>
                <a:gd name="T27" fmla="*/ 42 h 43"/>
                <a:gd name="T28" fmla="*/ 9 w 56"/>
                <a:gd name="T29" fmla="*/ 40 h 43"/>
                <a:gd name="T30" fmla="*/ 6 w 56"/>
                <a:gd name="T31" fmla="*/ 38 h 43"/>
                <a:gd name="T32" fmla="*/ 4 w 56"/>
                <a:gd name="T33" fmla="*/ 32 h 43"/>
                <a:gd name="T34" fmla="*/ 12 w 56"/>
                <a:gd name="T35" fmla="*/ 30 h 43"/>
                <a:gd name="T36" fmla="*/ 19 w 56"/>
                <a:gd name="T37" fmla="*/ 29 h 43"/>
                <a:gd name="T38" fmla="*/ 16 w 56"/>
                <a:gd name="T39" fmla="*/ 18 h 43"/>
                <a:gd name="T40" fmla="*/ 13 w 56"/>
                <a:gd name="T41" fmla="*/ 8 h 43"/>
                <a:gd name="T42" fmla="*/ 9 w 56"/>
                <a:gd name="T43" fmla="*/ 6 h 43"/>
                <a:gd name="T44" fmla="*/ 6 w 56"/>
                <a:gd name="T45" fmla="*/ 6 h 43"/>
                <a:gd name="T46" fmla="*/ 3 w 56"/>
                <a:gd name="T47" fmla="*/ 5 h 43"/>
                <a:gd name="T48" fmla="*/ 0 w 56"/>
                <a:gd name="T49" fmla="*/ 2 h 43"/>
                <a:gd name="T50" fmla="*/ 0 w 56"/>
                <a:gd name="T51" fmla="*/ 2 h 43"/>
                <a:gd name="T52" fmla="*/ 0 w 56"/>
                <a:gd name="T53" fmla="*/ 0 h 43"/>
                <a:gd name="T54" fmla="*/ 6 w 56"/>
                <a:gd name="T55" fmla="*/ 0 h 43"/>
                <a:gd name="T56" fmla="*/ 12 w 56"/>
                <a:gd name="T57" fmla="*/ 0 h 43"/>
                <a:gd name="T58" fmla="*/ 22 w 56"/>
                <a:gd name="T59" fmla="*/ 9 h 43"/>
                <a:gd name="T60" fmla="*/ 32 w 56"/>
                <a:gd name="T61" fmla="*/ 15 h 43"/>
                <a:gd name="T62" fmla="*/ 36 w 56"/>
                <a:gd name="T63" fmla="*/ 16 h 43"/>
                <a:gd name="T64" fmla="*/ 42 w 56"/>
                <a:gd name="T65" fmla="*/ 18 h 43"/>
                <a:gd name="T66" fmla="*/ 49 w 56"/>
                <a:gd name="T67" fmla="*/ 19 h 43"/>
                <a:gd name="T68" fmla="*/ 56 w 56"/>
                <a:gd name="T69" fmla="*/ 19 h 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6" h="43">
                  <a:moveTo>
                    <a:pt x="56" y="19"/>
                  </a:moveTo>
                  <a:lnTo>
                    <a:pt x="56" y="23"/>
                  </a:lnTo>
                  <a:lnTo>
                    <a:pt x="56" y="28"/>
                  </a:lnTo>
                  <a:lnTo>
                    <a:pt x="50" y="30"/>
                  </a:lnTo>
                  <a:lnTo>
                    <a:pt x="44" y="33"/>
                  </a:lnTo>
                  <a:lnTo>
                    <a:pt x="46" y="38"/>
                  </a:lnTo>
                  <a:lnTo>
                    <a:pt x="46" y="42"/>
                  </a:lnTo>
                  <a:lnTo>
                    <a:pt x="37" y="39"/>
                  </a:lnTo>
                  <a:lnTo>
                    <a:pt x="30" y="38"/>
                  </a:lnTo>
                  <a:lnTo>
                    <a:pt x="26" y="36"/>
                  </a:lnTo>
                  <a:lnTo>
                    <a:pt x="23" y="38"/>
                  </a:lnTo>
                  <a:lnTo>
                    <a:pt x="20" y="39"/>
                  </a:lnTo>
                  <a:lnTo>
                    <a:pt x="19" y="43"/>
                  </a:lnTo>
                  <a:lnTo>
                    <a:pt x="13" y="42"/>
                  </a:lnTo>
                  <a:lnTo>
                    <a:pt x="9" y="40"/>
                  </a:lnTo>
                  <a:lnTo>
                    <a:pt x="6" y="38"/>
                  </a:lnTo>
                  <a:lnTo>
                    <a:pt x="4" y="32"/>
                  </a:lnTo>
                  <a:lnTo>
                    <a:pt x="12" y="30"/>
                  </a:lnTo>
                  <a:lnTo>
                    <a:pt x="19" y="29"/>
                  </a:lnTo>
                  <a:lnTo>
                    <a:pt x="16" y="18"/>
                  </a:lnTo>
                  <a:lnTo>
                    <a:pt x="13" y="8"/>
                  </a:lnTo>
                  <a:lnTo>
                    <a:pt x="9" y="6"/>
                  </a:lnTo>
                  <a:lnTo>
                    <a:pt x="6" y="6"/>
                  </a:lnTo>
                  <a:lnTo>
                    <a:pt x="3" y="5"/>
                  </a:lnTo>
                  <a:lnTo>
                    <a:pt x="0" y="2"/>
                  </a:lnTo>
                  <a:lnTo>
                    <a:pt x="0" y="0"/>
                  </a:lnTo>
                  <a:lnTo>
                    <a:pt x="6" y="0"/>
                  </a:lnTo>
                  <a:lnTo>
                    <a:pt x="12" y="0"/>
                  </a:lnTo>
                  <a:lnTo>
                    <a:pt x="22" y="9"/>
                  </a:lnTo>
                  <a:lnTo>
                    <a:pt x="32" y="15"/>
                  </a:lnTo>
                  <a:lnTo>
                    <a:pt x="36" y="16"/>
                  </a:lnTo>
                  <a:lnTo>
                    <a:pt x="42" y="18"/>
                  </a:lnTo>
                  <a:lnTo>
                    <a:pt x="49" y="19"/>
                  </a:lnTo>
                  <a:lnTo>
                    <a:pt x="56"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4" name="Freeform 475"/>
            <p:cNvSpPr>
              <a:spLocks/>
            </p:cNvSpPr>
            <p:nvPr/>
          </p:nvSpPr>
          <p:spPr bwMode="auto">
            <a:xfrm>
              <a:off x="3977" y="2751"/>
              <a:ext cx="18" cy="57"/>
            </a:xfrm>
            <a:custGeom>
              <a:avLst/>
              <a:gdLst>
                <a:gd name="T0" fmla="*/ 13 w 18"/>
                <a:gd name="T1" fmla="*/ 0 h 57"/>
                <a:gd name="T2" fmla="*/ 15 w 18"/>
                <a:gd name="T3" fmla="*/ 3 h 57"/>
                <a:gd name="T4" fmla="*/ 18 w 18"/>
                <a:gd name="T5" fmla="*/ 6 h 57"/>
                <a:gd name="T6" fmla="*/ 15 w 18"/>
                <a:gd name="T7" fmla="*/ 14 h 57"/>
                <a:gd name="T8" fmla="*/ 13 w 18"/>
                <a:gd name="T9" fmla="*/ 23 h 57"/>
                <a:gd name="T10" fmla="*/ 14 w 18"/>
                <a:gd name="T11" fmla="*/ 28 h 57"/>
                <a:gd name="T12" fmla="*/ 17 w 18"/>
                <a:gd name="T13" fmla="*/ 36 h 57"/>
                <a:gd name="T14" fmla="*/ 17 w 18"/>
                <a:gd name="T15" fmla="*/ 43 h 57"/>
                <a:gd name="T16" fmla="*/ 15 w 18"/>
                <a:gd name="T17" fmla="*/ 51 h 57"/>
                <a:gd name="T18" fmla="*/ 14 w 18"/>
                <a:gd name="T19" fmla="*/ 54 h 57"/>
                <a:gd name="T20" fmla="*/ 13 w 18"/>
                <a:gd name="T21" fmla="*/ 57 h 57"/>
                <a:gd name="T22" fmla="*/ 5 w 18"/>
                <a:gd name="T23" fmla="*/ 56 h 57"/>
                <a:gd name="T24" fmla="*/ 1 w 18"/>
                <a:gd name="T25" fmla="*/ 54 h 57"/>
                <a:gd name="T26" fmla="*/ 1 w 18"/>
                <a:gd name="T27" fmla="*/ 43 h 57"/>
                <a:gd name="T28" fmla="*/ 0 w 18"/>
                <a:gd name="T29" fmla="*/ 31 h 57"/>
                <a:gd name="T30" fmla="*/ 5 w 18"/>
                <a:gd name="T31" fmla="*/ 31 h 57"/>
                <a:gd name="T32" fmla="*/ 10 w 18"/>
                <a:gd name="T33" fmla="*/ 30 h 57"/>
                <a:gd name="T34" fmla="*/ 7 w 18"/>
                <a:gd name="T35" fmla="*/ 24 h 57"/>
                <a:gd name="T36" fmla="*/ 3 w 18"/>
                <a:gd name="T37" fmla="*/ 17 h 57"/>
                <a:gd name="T38" fmla="*/ 8 w 18"/>
                <a:gd name="T39" fmla="*/ 8 h 57"/>
                <a:gd name="T40" fmla="*/ 13 w 18"/>
                <a:gd name="T41" fmla="*/ 0 h 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 h="57">
                  <a:moveTo>
                    <a:pt x="13" y="0"/>
                  </a:moveTo>
                  <a:lnTo>
                    <a:pt x="15" y="3"/>
                  </a:lnTo>
                  <a:lnTo>
                    <a:pt x="18" y="6"/>
                  </a:lnTo>
                  <a:lnTo>
                    <a:pt x="15" y="14"/>
                  </a:lnTo>
                  <a:lnTo>
                    <a:pt x="13" y="23"/>
                  </a:lnTo>
                  <a:lnTo>
                    <a:pt x="14" y="28"/>
                  </a:lnTo>
                  <a:lnTo>
                    <a:pt x="17" y="36"/>
                  </a:lnTo>
                  <a:lnTo>
                    <a:pt x="17" y="43"/>
                  </a:lnTo>
                  <a:lnTo>
                    <a:pt x="15" y="51"/>
                  </a:lnTo>
                  <a:lnTo>
                    <a:pt x="14" y="54"/>
                  </a:lnTo>
                  <a:lnTo>
                    <a:pt x="13" y="57"/>
                  </a:lnTo>
                  <a:lnTo>
                    <a:pt x="5" y="56"/>
                  </a:lnTo>
                  <a:lnTo>
                    <a:pt x="1" y="54"/>
                  </a:lnTo>
                  <a:lnTo>
                    <a:pt x="1" y="43"/>
                  </a:lnTo>
                  <a:lnTo>
                    <a:pt x="0" y="31"/>
                  </a:lnTo>
                  <a:lnTo>
                    <a:pt x="5" y="31"/>
                  </a:lnTo>
                  <a:lnTo>
                    <a:pt x="10" y="30"/>
                  </a:lnTo>
                  <a:lnTo>
                    <a:pt x="7" y="24"/>
                  </a:lnTo>
                  <a:lnTo>
                    <a:pt x="3" y="17"/>
                  </a:lnTo>
                  <a:lnTo>
                    <a:pt x="8" y="8"/>
                  </a:ln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5" name="Freeform 476"/>
            <p:cNvSpPr>
              <a:spLocks/>
            </p:cNvSpPr>
            <p:nvPr/>
          </p:nvSpPr>
          <p:spPr bwMode="auto">
            <a:xfrm>
              <a:off x="5280" y="2781"/>
              <a:ext cx="90" cy="108"/>
            </a:xfrm>
            <a:custGeom>
              <a:avLst/>
              <a:gdLst>
                <a:gd name="T0" fmla="*/ 90 w 90"/>
                <a:gd name="T1" fmla="*/ 74 h 108"/>
                <a:gd name="T2" fmla="*/ 56 w 90"/>
                <a:gd name="T3" fmla="*/ 84 h 108"/>
                <a:gd name="T4" fmla="*/ 55 w 90"/>
                <a:gd name="T5" fmla="*/ 91 h 108"/>
                <a:gd name="T6" fmla="*/ 55 w 90"/>
                <a:gd name="T7" fmla="*/ 98 h 108"/>
                <a:gd name="T8" fmla="*/ 50 w 90"/>
                <a:gd name="T9" fmla="*/ 98 h 108"/>
                <a:gd name="T10" fmla="*/ 45 w 90"/>
                <a:gd name="T11" fmla="*/ 98 h 108"/>
                <a:gd name="T12" fmla="*/ 45 w 90"/>
                <a:gd name="T13" fmla="*/ 94 h 108"/>
                <a:gd name="T14" fmla="*/ 45 w 90"/>
                <a:gd name="T15" fmla="*/ 90 h 108"/>
                <a:gd name="T16" fmla="*/ 45 w 90"/>
                <a:gd name="T17" fmla="*/ 90 h 108"/>
                <a:gd name="T18" fmla="*/ 43 w 90"/>
                <a:gd name="T19" fmla="*/ 90 h 108"/>
                <a:gd name="T20" fmla="*/ 40 w 90"/>
                <a:gd name="T21" fmla="*/ 91 h 108"/>
                <a:gd name="T22" fmla="*/ 37 w 90"/>
                <a:gd name="T23" fmla="*/ 91 h 108"/>
                <a:gd name="T24" fmla="*/ 35 w 90"/>
                <a:gd name="T25" fmla="*/ 97 h 108"/>
                <a:gd name="T26" fmla="*/ 32 w 90"/>
                <a:gd name="T27" fmla="*/ 103 h 108"/>
                <a:gd name="T28" fmla="*/ 27 w 90"/>
                <a:gd name="T29" fmla="*/ 106 h 108"/>
                <a:gd name="T30" fmla="*/ 22 w 90"/>
                <a:gd name="T31" fmla="*/ 108 h 108"/>
                <a:gd name="T32" fmla="*/ 20 w 90"/>
                <a:gd name="T33" fmla="*/ 98 h 108"/>
                <a:gd name="T34" fmla="*/ 16 w 90"/>
                <a:gd name="T35" fmla="*/ 91 h 108"/>
                <a:gd name="T36" fmla="*/ 10 w 90"/>
                <a:gd name="T37" fmla="*/ 94 h 108"/>
                <a:gd name="T38" fmla="*/ 6 w 90"/>
                <a:gd name="T39" fmla="*/ 97 h 108"/>
                <a:gd name="T40" fmla="*/ 2 w 90"/>
                <a:gd name="T41" fmla="*/ 94 h 108"/>
                <a:gd name="T42" fmla="*/ 0 w 90"/>
                <a:gd name="T43" fmla="*/ 91 h 108"/>
                <a:gd name="T44" fmla="*/ 6 w 90"/>
                <a:gd name="T45" fmla="*/ 80 h 108"/>
                <a:gd name="T46" fmla="*/ 13 w 90"/>
                <a:gd name="T47" fmla="*/ 68 h 108"/>
                <a:gd name="T48" fmla="*/ 29 w 90"/>
                <a:gd name="T49" fmla="*/ 70 h 108"/>
                <a:gd name="T50" fmla="*/ 45 w 90"/>
                <a:gd name="T51" fmla="*/ 71 h 108"/>
                <a:gd name="T52" fmla="*/ 46 w 90"/>
                <a:gd name="T53" fmla="*/ 64 h 108"/>
                <a:gd name="T54" fmla="*/ 49 w 90"/>
                <a:gd name="T55" fmla="*/ 58 h 108"/>
                <a:gd name="T56" fmla="*/ 52 w 90"/>
                <a:gd name="T57" fmla="*/ 56 h 108"/>
                <a:gd name="T58" fmla="*/ 56 w 90"/>
                <a:gd name="T59" fmla="*/ 53 h 108"/>
                <a:gd name="T60" fmla="*/ 60 w 90"/>
                <a:gd name="T61" fmla="*/ 50 h 108"/>
                <a:gd name="T62" fmla="*/ 63 w 90"/>
                <a:gd name="T63" fmla="*/ 46 h 108"/>
                <a:gd name="T64" fmla="*/ 66 w 90"/>
                <a:gd name="T65" fmla="*/ 41 h 108"/>
                <a:gd name="T66" fmla="*/ 69 w 90"/>
                <a:gd name="T67" fmla="*/ 36 h 108"/>
                <a:gd name="T68" fmla="*/ 63 w 90"/>
                <a:gd name="T69" fmla="*/ 21 h 108"/>
                <a:gd name="T70" fmla="*/ 57 w 90"/>
                <a:gd name="T71" fmla="*/ 8 h 108"/>
                <a:gd name="T72" fmla="*/ 59 w 90"/>
                <a:gd name="T73" fmla="*/ 6 h 108"/>
                <a:gd name="T74" fmla="*/ 60 w 90"/>
                <a:gd name="T75" fmla="*/ 4 h 108"/>
                <a:gd name="T76" fmla="*/ 60 w 90"/>
                <a:gd name="T77" fmla="*/ 4 h 108"/>
                <a:gd name="T78" fmla="*/ 60 w 90"/>
                <a:gd name="T79" fmla="*/ 0 h 108"/>
                <a:gd name="T80" fmla="*/ 65 w 90"/>
                <a:gd name="T81" fmla="*/ 1 h 108"/>
                <a:gd name="T82" fmla="*/ 69 w 90"/>
                <a:gd name="T83" fmla="*/ 1 h 108"/>
                <a:gd name="T84" fmla="*/ 75 w 90"/>
                <a:gd name="T85" fmla="*/ 11 h 108"/>
                <a:gd name="T86" fmla="*/ 82 w 90"/>
                <a:gd name="T87" fmla="*/ 18 h 108"/>
                <a:gd name="T88" fmla="*/ 85 w 90"/>
                <a:gd name="T89" fmla="*/ 31 h 108"/>
                <a:gd name="T90" fmla="*/ 86 w 90"/>
                <a:gd name="T91" fmla="*/ 46 h 108"/>
                <a:gd name="T92" fmla="*/ 89 w 90"/>
                <a:gd name="T93" fmla="*/ 60 h 108"/>
                <a:gd name="T94" fmla="*/ 90 w 90"/>
                <a:gd name="T95" fmla="*/ 74 h 10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90" h="108">
                  <a:moveTo>
                    <a:pt x="90" y="74"/>
                  </a:moveTo>
                  <a:lnTo>
                    <a:pt x="56" y="84"/>
                  </a:lnTo>
                  <a:lnTo>
                    <a:pt x="55" y="91"/>
                  </a:lnTo>
                  <a:lnTo>
                    <a:pt x="55" y="98"/>
                  </a:lnTo>
                  <a:lnTo>
                    <a:pt x="50" y="98"/>
                  </a:lnTo>
                  <a:lnTo>
                    <a:pt x="45" y="98"/>
                  </a:lnTo>
                  <a:lnTo>
                    <a:pt x="45" y="94"/>
                  </a:lnTo>
                  <a:lnTo>
                    <a:pt x="45" y="90"/>
                  </a:lnTo>
                  <a:lnTo>
                    <a:pt x="43" y="90"/>
                  </a:lnTo>
                  <a:lnTo>
                    <a:pt x="40" y="91"/>
                  </a:lnTo>
                  <a:lnTo>
                    <a:pt x="37" y="91"/>
                  </a:lnTo>
                  <a:lnTo>
                    <a:pt x="35" y="97"/>
                  </a:lnTo>
                  <a:lnTo>
                    <a:pt x="32" y="103"/>
                  </a:lnTo>
                  <a:lnTo>
                    <a:pt x="27" y="106"/>
                  </a:lnTo>
                  <a:lnTo>
                    <a:pt x="22" y="108"/>
                  </a:lnTo>
                  <a:lnTo>
                    <a:pt x="20" y="98"/>
                  </a:lnTo>
                  <a:lnTo>
                    <a:pt x="16" y="91"/>
                  </a:lnTo>
                  <a:lnTo>
                    <a:pt x="10" y="94"/>
                  </a:lnTo>
                  <a:lnTo>
                    <a:pt x="6" y="97"/>
                  </a:lnTo>
                  <a:lnTo>
                    <a:pt x="2" y="94"/>
                  </a:lnTo>
                  <a:lnTo>
                    <a:pt x="0" y="91"/>
                  </a:lnTo>
                  <a:lnTo>
                    <a:pt x="6" y="80"/>
                  </a:lnTo>
                  <a:lnTo>
                    <a:pt x="13" y="68"/>
                  </a:lnTo>
                  <a:lnTo>
                    <a:pt x="29" y="70"/>
                  </a:lnTo>
                  <a:lnTo>
                    <a:pt x="45" y="71"/>
                  </a:lnTo>
                  <a:lnTo>
                    <a:pt x="46" y="64"/>
                  </a:lnTo>
                  <a:lnTo>
                    <a:pt x="49" y="58"/>
                  </a:lnTo>
                  <a:lnTo>
                    <a:pt x="52" y="56"/>
                  </a:lnTo>
                  <a:lnTo>
                    <a:pt x="56" y="53"/>
                  </a:lnTo>
                  <a:lnTo>
                    <a:pt x="60" y="50"/>
                  </a:lnTo>
                  <a:lnTo>
                    <a:pt x="63" y="46"/>
                  </a:lnTo>
                  <a:lnTo>
                    <a:pt x="66" y="41"/>
                  </a:lnTo>
                  <a:lnTo>
                    <a:pt x="69" y="36"/>
                  </a:lnTo>
                  <a:lnTo>
                    <a:pt x="63" y="21"/>
                  </a:lnTo>
                  <a:lnTo>
                    <a:pt x="57" y="8"/>
                  </a:lnTo>
                  <a:lnTo>
                    <a:pt x="59" y="6"/>
                  </a:lnTo>
                  <a:lnTo>
                    <a:pt x="60" y="4"/>
                  </a:lnTo>
                  <a:lnTo>
                    <a:pt x="60" y="0"/>
                  </a:lnTo>
                  <a:lnTo>
                    <a:pt x="65" y="1"/>
                  </a:lnTo>
                  <a:lnTo>
                    <a:pt x="69" y="1"/>
                  </a:lnTo>
                  <a:lnTo>
                    <a:pt x="75" y="11"/>
                  </a:lnTo>
                  <a:lnTo>
                    <a:pt x="82" y="18"/>
                  </a:lnTo>
                  <a:lnTo>
                    <a:pt x="85" y="31"/>
                  </a:lnTo>
                  <a:lnTo>
                    <a:pt x="86" y="46"/>
                  </a:lnTo>
                  <a:lnTo>
                    <a:pt x="89" y="60"/>
                  </a:lnTo>
                  <a:lnTo>
                    <a:pt x="90"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6" name="Freeform 477"/>
            <p:cNvSpPr>
              <a:spLocks/>
            </p:cNvSpPr>
            <p:nvPr/>
          </p:nvSpPr>
          <p:spPr bwMode="auto">
            <a:xfrm>
              <a:off x="5270" y="2875"/>
              <a:ext cx="27" cy="32"/>
            </a:xfrm>
            <a:custGeom>
              <a:avLst/>
              <a:gdLst>
                <a:gd name="T0" fmla="*/ 27 w 27"/>
                <a:gd name="T1" fmla="*/ 10 h 32"/>
                <a:gd name="T2" fmla="*/ 25 w 27"/>
                <a:gd name="T3" fmla="*/ 22 h 32"/>
                <a:gd name="T4" fmla="*/ 23 w 27"/>
                <a:gd name="T5" fmla="*/ 32 h 32"/>
                <a:gd name="T6" fmla="*/ 19 w 27"/>
                <a:gd name="T7" fmla="*/ 32 h 32"/>
                <a:gd name="T8" fmla="*/ 15 w 27"/>
                <a:gd name="T9" fmla="*/ 32 h 32"/>
                <a:gd name="T10" fmla="*/ 13 w 27"/>
                <a:gd name="T11" fmla="*/ 23 h 32"/>
                <a:gd name="T12" fmla="*/ 13 w 27"/>
                <a:gd name="T13" fmla="*/ 13 h 32"/>
                <a:gd name="T14" fmla="*/ 7 w 27"/>
                <a:gd name="T15" fmla="*/ 13 h 32"/>
                <a:gd name="T16" fmla="*/ 6 w 27"/>
                <a:gd name="T17" fmla="*/ 12 h 32"/>
                <a:gd name="T18" fmla="*/ 3 w 27"/>
                <a:gd name="T19" fmla="*/ 10 h 32"/>
                <a:gd name="T20" fmla="*/ 0 w 27"/>
                <a:gd name="T21" fmla="*/ 7 h 32"/>
                <a:gd name="T22" fmla="*/ 2 w 27"/>
                <a:gd name="T23" fmla="*/ 6 h 32"/>
                <a:gd name="T24" fmla="*/ 2 w 27"/>
                <a:gd name="T25" fmla="*/ 3 h 32"/>
                <a:gd name="T26" fmla="*/ 5 w 27"/>
                <a:gd name="T27" fmla="*/ 2 h 32"/>
                <a:gd name="T28" fmla="*/ 9 w 27"/>
                <a:gd name="T29" fmla="*/ 0 h 32"/>
                <a:gd name="T30" fmla="*/ 12 w 27"/>
                <a:gd name="T31" fmla="*/ 4 h 32"/>
                <a:gd name="T32" fmla="*/ 16 w 27"/>
                <a:gd name="T33" fmla="*/ 7 h 32"/>
                <a:gd name="T34" fmla="*/ 20 w 27"/>
                <a:gd name="T35" fmla="*/ 9 h 32"/>
                <a:gd name="T36" fmla="*/ 27 w 27"/>
                <a:gd name="T37" fmla="*/ 1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7" h="32">
                  <a:moveTo>
                    <a:pt x="27" y="10"/>
                  </a:moveTo>
                  <a:lnTo>
                    <a:pt x="25" y="22"/>
                  </a:lnTo>
                  <a:lnTo>
                    <a:pt x="23" y="32"/>
                  </a:lnTo>
                  <a:lnTo>
                    <a:pt x="19" y="32"/>
                  </a:lnTo>
                  <a:lnTo>
                    <a:pt x="15" y="32"/>
                  </a:lnTo>
                  <a:lnTo>
                    <a:pt x="13" y="23"/>
                  </a:lnTo>
                  <a:lnTo>
                    <a:pt x="13" y="13"/>
                  </a:lnTo>
                  <a:lnTo>
                    <a:pt x="7" y="13"/>
                  </a:lnTo>
                  <a:lnTo>
                    <a:pt x="6" y="12"/>
                  </a:lnTo>
                  <a:lnTo>
                    <a:pt x="3" y="10"/>
                  </a:lnTo>
                  <a:lnTo>
                    <a:pt x="0" y="7"/>
                  </a:lnTo>
                  <a:lnTo>
                    <a:pt x="2" y="6"/>
                  </a:lnTo>
                  <a:lnTo>
                    <a:pt x="2" y="3"/>
                  </a:lnTo>
                  <a:lnTo>
                    <a:pt x="5" y="2"/>
                  </a:lnTo>
                  <a:lnTo>
                    <a:pt x="9" y="0"/>
                  </a:lnTo>
                  <a:lnTo>
                    <a:pt x="12" y="4"/>
                  </a:lnTo>
                  <a:lnTo>
                    <a:pt x="16" y="7"/>
                  </a:lnTo>
                  <a:lnTo>
                    <a:pt x="20" y="9"/>
                  </a:lnTo>
                  <a:lnTo>
                    <a:pt x="27"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7" name="Freeform 478"/>
            <p:cNvSpPr>
              <a:spLocks/>
            </p:cNvSpPr>
            <p:nvPr/>
          </p:nvSpPr>
          <p:spPr bwMode="auto">
            <a:xfrm>
              <a:off x="5202" y="2982"/>
              <a:ext cx="15" cy="40"/>
            </a:xfrm>
            <a:custGeom>
              <a:avLst/>
              <a:gdLst>
                <a:gd name="T0" fmla="*/ 8 w 15"/>
                <a:gd name="T1" fmla="*/ 0 h 40"/>
                <a:gd name="T2" fmla="*/ 13 w 15"/>
                <a:gd name="T3" fmla="*/ 2 h 40"/>
                <a:gd name="T4" fmla="*/ 15 w 15"/>
                <a:gd name="T5" fmla="*/ 2 h 40"/>
                <a:gd name="T6" fmla="*/ 15 w 15"/>
                <a:gd name="T7" fmla="*/ 22 h 40"/>
                <a:gd name="T8" fmla="*/ 13 w 15"/>
                <a:gd name="T9" fmla="*/ 39 h 40"/>
                <a:gd name="T10" fmla="*/ 11 w 15"/>
                <a:gd name="T11" fmla="*/ 39 h 40"/>
                <a:gd name="T12" fmla="*/ 10 w 15"/>
                <a:gd name="T13" fmla="*/ 40 h 40"/>
                <a:gd name="T14" fmla="*/ 5 w 15"/>
                <a:gd name="T15" fmla="*/ 36 h 40"/>
                <a:gd name="T16" fmla="*/ 1 w 15"/>
                <a:gd name="T17" fmla="*/ 33 h 40"/>
                <a:gd name="T18" fmla="*/ 0 w 15"/>
                <a:gd name="T19" fmla="*/ 23 h 40"/>
                <a:gd name="T20" fmla="*/ 1 w 15"/>
                <a:gd name="T21" fmla="*/ 14 h 40"/>
                <a:gd name="T22" fmla="*/ 4 w 15"/>
                <a:gd name="T23" fmla="*/ 7 h 40"/>
                <a:gd name="T24" fmla="*/ 8 w 15"/>
                <a:gd name="T25" fmla="*/ 0 h 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 h="40">
                  <a:moveTo>
                    <a:pt x="8" y="0"/>
                  </a:moveTo>
                  <a:lnTo>
                    <a:pt x="13" y="2"/>
                  </a:lnTo>
                  <a:lnTo>
                    <a:pt x="15" y="2"/>
                  </a:lnTo>
                  <a:lnTo>
                    <a:pt x="15" y="22"/>
                  </a:lnTo>
                  <a:lnTo>
                    <a:pt x="13" y="39"/>
                  </a:lnTo>
                  <a:lnTo>
                    <a:pt x="11" y="39"/>
                  </a:lnTo>
                  <a:lnTo>
                    <a:pt x="10" y="40"/>
                  </a:lnTo>
                  <a:lnTo>
                    <a:pt x="5" y="36"/>
                  </a:lnTo>
                  <a:lnTo>
                    <a:pt x="1" y="33"/>
                  </a:lnTo>
                  <a:lnTo>
                    <a:pt x="0" y="23"/>
                  </a:lnTo>
                  <a:lnTo>
                    <a:pt x="1" y="14"/>
                  </a:lnTo>
                  <a:lnTo>
                    <a:pt x="4" y="7"/>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8" name="Freeform 479"/>
            <p:cNvSpPr>
              <a:spLocks/>
            </p:cNvSpPr>
            <p:nvPr/>
          </p:nvSpPr>
          <p:spPr bwMode="auto">
            <a:xfrm>
              <a:off x="2955" y="3005"/>
              <a:ext cx="111" cy="41"/>
            </a:xfrm>
            <a:custGeom>
              <a:avLst/>
              <a:gdLst>
                <a:gd name="T0" fmla="*/ 68 w 111"/>
                <a:gd name="T1" fmla="*/ 36 h 41"/>
                <a:gd name="T2" fmla="*/ 67 w 111"/>
                <a:gd name="T3" fmla="*/ 31 h 41"/>
                <a:gd name="T4" fmla="*/ 65 w 111"/>
                <a:gd name="T5" fmla="*/ 26 h 41"/>
                <a:gd name="T6" fmla="*/ 45 w 111"/>
                <a:gd name="T7" fmla="*/ 19 h 41"/>
                <a:gd name="T8" fmla="*/ 27 w 111"/>
                <a:gd name="T9" fmla="*/ 10 h 41"/>
                <a:gd name="T10" fmla="*/ 12 w 111"/>
                <a:gd name="T11" fmla="*/ 14 h 41"/>
                <a:gd name="T12" fmla="*/ 0 w 111"/>
                <a:gd name="T13" fmla="*/ 19 h 41"/>
                <a:gd name="T14" fmla="*/ 1 w 111"/>
                <a:gd name="T15" fmla="*/ 17 h 41"/>
                <a:gd name="T16" fmla="*/ 2 w 111"/>
                <a:gd name="T17" fmla="*/ 16 h 41"/>
                <a:gd name="T18" fmla="*/ 7 w 111"/>
                <a:gd name="T19" fmla="*/ 9 h 41"/>
                <a:gd name="T20" fmla="*/ 12 w 111"/>
                <a:gd name="T21" fmla="*/ 4 h 41"/>
                <a:gd name="T22" fmla="*/ 18 w 111"/>
                <a:gd name="T23" fmla="*/ 1 h 41"/>
                <a:gd name="T24" fmla="*/ 25 w 111"/>
                <a:gd name="T25" fmla="*/ 0 h 41"/>
                <a:gd name="T26" fmla="*/ 32 w 111"/>
                <a:gd name="T27" fmla="*/ 1 h 41"/>
                <a:gd name="T28" fmla="*/ 41 w 111"/>
                <a:gd name="T29" fmla="*/ 3 h 41"/>
                <a:gd name="T30" fmla="*/ 49 w 111"/>
                <a:gd name="T31" fmla="*/ 6 h 41"/>
                <a:gd name="T32" fmla="*/ 57 w 111"/>
                <a:gd name="T33" fmla="*/ 9 h 41"/>
                <a:gd name="T34" fmla="*/ 89 w 111"/>
                <a:gd name="T35" fmla="*/ 27 h 41"/>
                <a:gd name="T36" fmla="*/ 111 w 111"/>
                <a:gd name="T37" fmla="*/ 39 h 41"/>
                <a:gd name="T38" fmla="*/ 111 w 111"/>
                <a:gd name="T39" fmla="*/ 40 h 41"/>
                <a:gd name="T40" fmla="*/ 111 w 111"/>
                <a:gd name="T41" fmla="*/ 41 h 41"/>
                <a:gd name="T42" fmla="*/ 94 w 111"/>
                <a:gd name="T43" fmla="*/ 41 h 41"/>
                <a:gd name="T44" fmla="*/ 75 w 111"/>
                <a:gd name="T45" fmla="*/ 41 h 41"/>
                <a:gd name="T46" fmla="*/ 77 w 111"/>
                <a:gd name="T47" fmla="*/ 39 h 41"/>
                <a:gd name="T48" fmla="*/ 77 w 111"/>
                <a:gd name="T49" fmla="*/ 36 h 41"/>
                <a:gd name="T50" fmla="*/ 72 w 111"/>
                <a:gd name="T51" fmla="*/ 36 h 41"/>
                <a:gd name="T52" fmla="*/ 68 w 111"/>
                <a:gd name="T53" fmla="*/ 36 h 4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1" h="41">
                  <a:moveTo>
                    <a:pt x="68" y="36"/>
                  </a:moveTo>
                  <a:lnTo>
                    <a:pt x="67" y="31"/>
                  </a:lnTo>
                  <a:lnTo>
                    <a:pt x="65" y="26"/>
                  </a:lnTo>
                  <a:lnTo>
                    <a:pt x="45" y="19"/>
                  </a:lnTo>
                  <a:lnTo>
                    <a:pt x="27" y="10"/>
                  </a:lnTo>
                  <a:lnTo>
                    <a:pt x="12" y="14"/>
                  </a:lnTo>
                  <a:lnTo>
                    <a:pt x="0" y="19"/>
                  </a:lnTo>
                  <a:lnTo>
                    <a:pt x="1" y="17"/>
                  </a:lnTo>
                  <a:lnTo>
                    <a:pt x="2" y="16"/>
                  </a:lnTo>
                  <a:lnTo>
                    <a:pt x="7" y="9"/>
                  </a:lnTo>
                  <a:lnTo>
                    <a:pt x="12" y="4"/>
                  </a:lnTo>
                  <a:lnTo>
                    <a:pt x="18" y="1"/>
                  </a:lnTo>
                  <a:lnTo>
                    <a:pt x="25" y="0"/>
                  </a:lnTo>
                  <a:lnTo>
                    <a:pt x="32" y="1"/>
                  </a:lnTo>
                  <a:lnTo>
                    <a:pt x="41" y="3"/>
                  </a:lnTo>
                  <a:lnTo>
                    <a:pt x="49" y="6"/>
                  </a:lnTo>
                  <a:lnTo>
                    <a:pt x="57" y="9"/>
                  </a:lnTo>
                  <a:lnTo>
                    <a:pt x="89" y="27"/>
                  </a:lnTo>
                  <a:lnTo>
                    <a:pt x="111" y="39"/>
                  </a:lnTo>
                  <a:lnTo>
                    <a:pt x="111" y="40"/>
                  </a:lnTo>
                  <a:lnTo>
                    <a:pt x="111" y="41"/>
                  </a:lnTo>
                  <a:lnTo>
                    <a:pt x="94" y="41"/>
                  </a:lnTo>
                  <a:lnTo>
                    <a:pt x="75" y="41"/>
                  </a:lnTo>
                  <a:lnTo>
                    <a:pt x="77" y="39"/>
                  </a:lnTo>
                  <a:lnTo>
                    <a:pt x="77" y="36"/>
                  </a:lnTo>
                  <a:lnTo>
                    <a:pt x="72" y="36"/>
                  </a:lnTo>
                  <a:lnTo>
                    <a:pt x="6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49" name="Freeform 480"/>
            <p:cNvSpPr>
              <a:spLocks/>
            </p:cNvSpPr>
            <p:nvPr/>
          </p:nvSpPr>
          <p:spPr bwMode="auto">
            <a:xfrm>
              <a:off x="3054" y="3048"/>
              <a:ext cx="72" cy="23"/>
            </a:xfrm>
            <a:custGeom>
              <a:avLst/>
              <a:gdLst>
                <a:gd name="T0" fmla="*/ 29 w 72"/>
                <a:gd name="T1" fmla="*/ 0 h 23"/>
                <a:gd name="T2" fmla="*/ 43 w 72"/>
                <a:gd name="T3" fmla="*/ 1 h 23"/>
                <a:gd name="T4" fmla="*/ 55 w 72"/>
                <a:gd name="T5" fmla="*/ 4 h 23"/>
                <a:gd name="T6" fmla="*/ 63 w 72"/>
                <a:gd name="T7" fmla="*/ 8 h 23"/>
                <a:gd name="T8" fmla="*/ 72 w 72"/>
                <a:gd name="T9" fmla="*/ 16 h 23"/>
                <a:gd name="T10" fmla="*/ 70 w 72"/>
                <a:gd name="T11" fmla="*/ 18 h 23"/>
                <a:gd name="T12" fmla="*/ 69 w 72"/>
                <a:gd name="T13" fmla="*/ 21 h 23"/>
                <a:gd name="T14" fmla="*/ 50 w 72"/>
                <a:gd name="T15" fmla="*/ 23 h 23"/>
                <a:gd name="T16" fmla="*/ 32 w 72"/>
                <a:gd name="T17" fmla="*/ 21 h 23"/>
                <a:gd name="T18" fmla="*/ 23 w 72"/>
                <a:gd name="T19" fmla="*/ 21 h 23"/>
                <a:gd name="T20" fmla="*/ 16 w 72"/>
                <a:gd name="T21" fmla="*/ 20 h 23"/>
                <a:gd name="T22" fmla="*/ 8 w 72"/>
                <a:gd name="T23" fmla="*/ 17 h 23"/>
                <a:gd name="T24" fmla="*/ 0 w 72"/>
                <a:gd name="T25" fmla="*/ 14 h 23"/>
                <a:gd name="T26" fmla="*/ 0 w 72"/>
                <a:gd name="T27" fmla="*/ 13 h 23"/>
                <a:gd name="T28" fmla="*/ 0 w 72"/>
                <a:gd name="T29" fmla="*/ 13 h 23"/>
                <a:gd name="T30" fmla="*/ 8 w 72"/>
                <a:gd name="T31" fmla="*/ 10 h 23"/>
                <a:gd name="T32" fmla="*/ 16 w 72"/>
                <a:gd name="T33" fmla="*/ 7 h 23"/>
                <a:gd name="T34" fmla="*/ 23 w 72"/>
                <a:gd name="T35" fmla="*/ 4 h 23"/>
                <a:gd name="T36" fmla="*/ 29 w 72"/>
                <a:gd name="T37" fmla="*/ 0 h 2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72" h="23">
                  <a:moveTo>
                    <a:pt x="29" y="0"/>
                  </a:moveTo>
                  <a:lnTo>
                    <a:pt x="43" y="1"/>
                  </a:lnTo>
                  <a:lnTo>
                    <a:pt x="55" y="4"/>
                  </a:lnTo>
                  <a:lnTo>
                    <a:pt x="63" y="8"/>
                  </a:lnTo>
                  <a:lnTo>
                    <a:pt x="72" y="16"/>
                  </a:lnTo>
                  <a:lnTo>
                    <a:pt x="70" y="18"/>
                  </a:lnTo>
                  <a:lnTo>
                    <a:pt x="69" y="21"/>
                  </a:lnTo>
                  <a:lnTo>
                    <a:pt x="50" y="23"/>
                  </a:lnTo>
                  <a:lnTo>
                    <a:pt x="32" y="21"/>
                  </a:lnTo>
                  <a:lnTo>
                    <a:pt x="23" y="21"/>
                  </a:lnTo>
                  <a:lnTo>
                    <a:pt x="16" y="20"/>
                  </a:lnTo>
                  <a:lnTo>
                    <a:pt x="8" y="17"/>
                  </a:lnTo>
                  <a:lnTo>
                    <a:pt x="0" y="14"/>
                  </a:lnTo>
                  <a:lnTo>
                    <a:pt x="0" y="13"/>
                  </a:lnTo>
                  <a:lnTo>
                    <a:pt x="8" y="10"/>
                  </a:lnTo>
                  <a:lnTo>
                    <a:pt x="16" y="7"/>
                  </a:lnTo>
                  <a:lnTo>
                    <a:pt x="23" y="4"/>
                  </a:lnTo>
                  <a:lnTo>
                    <a:pt x="2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0" name="Freeform 481"/>
            <p:cNvSpPr>
              <a:spLocks/>
            </p:cNvSpPr>
            <p:nvPr/>
          </p:nvSpPr>
          <p:spPr bwMode="auto">
            <a:xfrm>
              <a:off x="5080" y="3048"/>
              <a:ext cx="28" cy="24"/>
            </a:xfrm>
            <a:custGeom>
              <a:avLst/>
              <a:gdLst>
                <a:gd name="T0" fmla="*/ 18 w 28"/>
                <a:gd name="T1" fmla="*/ 0 h 24"/>
                <a:gd name="T2" fmla="*/ 23 w 28"/>
                <a:gd name="T3" fmla="*/ 3 h 24"/>
                <a:gd name="T4" fmla="*/ 25 w 28"/>
                <a:gd name="T5" fmla="*/ 6 h 24"/>
                <a:gd name="T6" fmla="*/ 26 w 28"/>
                <a:gd name="T7" fmla="*/ 7 h 24"/>
                <a:gd name="T8" fmla="*/ 28 w 28"/>
                <a:gd name="T9" fmla="*/ 13 h 24"/>
                <a:gd name="T10" fmla="*/ 28 w 28"/>
                <a:gd name="T11" fmla="*/ 13 h 24"/>
                <a:gd name="T12" fmla="*/ 28 w 28"/>
                <a:gd name="T13" fmla="*/ 14 h 24"/>
                <a:gd name="T14" fmla="*/ 23 w 28"/>
                <a:gd name="T15" fmla="*/ 17 h 24"/>
                <a:gd name="T16" fmla="*/ 19 w 28"/>
                <a:gd name="T17" fmla="*/ 20 h 24"/>
                <a:gd name="T18" fmla="*/ 15 w 28"/>
                <a:gd name="T19" fmla="*/ 23 h 24"/>
                <a:gd name="T20" fmla="*/ 8 w 28"/>
                <a:gd name="T21" fmla="*/ 24 h 24"/>
                <a:gd name="T22" fmla="*/ 5 w 28"/>
                <a:gd name="T23" fmla="*/ 23 h 24"/>
                <a:gd name="T24" fmla="*/ 3 w 28"/>
                <a:gd name="T25" fmla="*/ 21 h 24"/>
                <a:gd name="T26" fmla="*/ 2 w 28"/>
                <a:gd name="T27" fmla="*/ 18 h 24"/>
                <a:gd name="T28" fmla="*/ 0 w 28"/>
                <a:gd name="T29" fmla="*/ 17 h 24"/>
                <a:gd name="T30" fmla="*/ 3 w 28"/>
                <a:gd name="T31" fmla="*/ 11 h 24"/>
                <a:gd name="T32" fmla="*/ 8 w 28"/>
                <a:gd name="T33" fmla="*/ 7 h 24"/>
                <a:gd name="T34" fmla="*/ 12 w 28"/>
                <a:gd name="T35" fmla="*/ 4 h 24"/>
                <a:gd name="T36" fmla="*/ 18 w 28"/>
                <a:gd name="T37" fmla="*/ 0 h 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8" h="24">
                  <a:moveTo>
                    <a:pt x="18" y="0"/>
                  </a:moveTo>
                  <a:lnTo>
                    <a:pt x="23" y="3"/>
                  </a:lnTo>
                  <a:lnTo>
                    <a:pt x="25" y="6"/>
                  </a:lnTo>
                  <a:lnTo>
                    <a:pt x="26" y="7"/>
                  </a:lnTo>
                  <a:lnTo>
                    <a:pt x="28" y="13"/>
                  </a:lnTo>
                  <a:lnTo>
                    <a:pt x="28" y="14"/>
                  </a:lnTo>
                  <a:lnTo>
                    <a:pt x="23" y="17"/>
                  </a:lnTo>
                  <a:lnTo>
                    <a:pt x="19" y="20"/>
                  </a:lnTo>
                  <a:lnTo>
                    <a:pt x="15" y="23"/>
                  </a:lnTo>
                  <a:lnTo>
                    <a:pt x="8" y="24"/>
                  </a:lnTo>
                  <a:lnTo>
                    <a:pt x="5" y="23"/>
                  </a:lnTo>
                  <a:lnTo>
                    <a:pt x="3" y="21"/>
                  </a:lnTo>
                  <a:lnTo>
                    <a:pt x="2" y="18"/>
                  </a:lnTo>
                  <a:lnTo>
                    <a:pt x="0" y="17"/>
                  </a:lnTo>
                  <a:lnTo>
                    <a:pt x="3" y="11"/>
                  </a:lnTo>
                  <a:lnTo>
                    <a:pt x="8" y="7"/>
                  </a:lnTo>
                  <a:lnTo>
                    <a:pt x="12" y="4"/>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1" name="Freeform 482"/>
            <p:cNvSpPr>
              <a:spLocks/>
            </p:cNvSpPr>
            <p:nvPr/>
          </p:nvSpPr>
          <p:spPr bwMode="auto">
            <a:xfrm>
              <a:off x="5216" y="3069"/>
              <a:ext cx="26" cy="56"/>
            </a:xfrm>
            <a:custGeom>
              <a:avLst/>
              <a:gdLst>
                <a:gd name="T0" fmla="*/ 4 w 26"/>
                <a:gd name="T1" fmla="*/ 0 h 56"/>
                <a:gd name="T2" fmla="*/ 7 w 26"/>
                <a:gd name="T3" fmla="*/ 0 h 56"/>
                <a:gd name="T4" fmla="*/ 10 w 26"/>
                <a:gd name="T5" fmla="*/ 0 h 56"/>
                <a:gd name="T6" fmla="*/ 16 w 26"/>
                <a:gd name="T7" fmla="*/ 5 h 56"/>
                <a:gd name="T8" fmla="*/ 20 w 26"/>
                <a:gd name="T9" fmla="*/ 10 h 56"/>
                <a:gd name="T10" fmla="*/ 24 w 26"/>
                <a:gd name="T11" fmla="*/ 17 h 56"/>
                <a:gd name="T12" fmla="*/ 26 w 26"/>
                <a:gd name="T13" fmla="*/ 26 h 56"/>
                <a:gd name="T14" fmla="*/ 21 w 26"/>
                <a:gd name="T15" fmla="*/ 29 h 56"/>
                <a:gd name="T16" fmla="*/ 17 w 26"/>
                <a:gd name="T17" fmla="*/ 32 h 56"/>
                <a:gd name="T18" fmla="*/ 19 w 26"/>
                <a:gd name="T19" fmla="*/ 45 h 56"/>
                <a:gd name="T20" fmla="*/ 19 w 26"/>
                <a:gd name="T21" fmla="*/ 56 h 56"/>
                <a:gd name="T22" fmla="*/ 17 w 26"/>
                <a:gd name="T23" fmla="*/ 56 h 56"/>
                <a:gd name="T24" fmla="*/ 17 w 26"/>
                <a:gd name="T25" fmla="*/ 56 h 56"/>
                <a:gd name="T26" fmla="*/ 9 w 26"/>
                <a:gd name="T27" fmla="*/ 50 h 56"/>
                <a:gd name="T28" fmla="*/ 0 w 26"/>
                <a:gd name="T29" fmla="*/ 45 h 56"/>
                <a:gd name="T30" fmla="*/ 0 w 26"/>
                <a:gd name="T31" fmla="*/ 25 h 56"/>
                <a:gd name="T32" fmla="*/ 0 w 26"/>
                <a:gd name="T33" fmla="*/ 5 h 56"/>
                <a:gd name="T34" fmla="*/ 3 w 26"/>
                <a:gd name="T35" fmla="*/ 2 h 56"/>
                <a:gd name="T36" fmla="*/ 4 w 26"/>
                <a:gd name="T37" fmla="*/ 0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 h="56">
                  <a:moveTo>
                    <a:pt x="4" y="0"/>
                  </a:moveTo>
                  <a:lnTo>
                    <a:pt x="7" y="0"/>
                  </a:lnTo>
                  <a:lnTo>
                    <a:pt x="10" y="0"/>
                  </a:lnTo>
                  <a:lnTo>
                    <a:pt x="16" y="5"/>
                  </a:lnTo>
                  <a:lnTo>
                    <a:pt x="20" y="10"/>
                  </a:lnTo>
                  <a:lnTo>
                    <a:pt x="24" y="17"/>
                  </a:lnTo>
                  <a:lnTo>
                    <a:pt x="26" y="26"/>
                  </a:lnTo>
                  <a:lnTo>
                    <a:pt x="21" y="29"/>
                  </a:lnTo>
                  <a:lnTo>
                    <a:pt x="17" y="32"/>
                  </a:lnTo>
                  <a:lnTo>
                    <a:pt x="19" y="45"/>
                  </a:lnTo>
                  <a:lnTo>
                    <a:pt x="19" y="56"/>
                  </a:lnTo>
                  <a:lnTo>
                    <a:pt x="17" y="56"/>
                  </a:lnTo>
                  <a:lnTo>
                    <a:pt x="9" y="50"/>
                  </a:lnTo>
                  <a:lnTo>
                    <a:pt x="0" y="45"/>
                  </a:lnTo>
                  <a:lnTo>
                    <a:pt x="0" y="25"/>
                  </a:lnTo>
                  <a:lnTo>
                    <a:pt x="0" y="5"/>
                  </a:lnTo>
                  <a:lnTo>
                    <a:pt x="3" y="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2" name="Freeform 483"/>
            <p:cNvSpPr>
              <a:spLocks/>
            </p:cNvSpPr>
            <p:nvPr/>
          </p:nvSpPr>
          <p:spPr bwMode="auto">
            <a:xfrm>
              <a:off x="5115" y="3081"/>
              <a:ext cx="21" cy="27"/>
            </a:xfrm>
            <a:custGeom>
              <a:avLst/>
              <a:gdLst>
                <a:gd name="T0" fmla="*/ 14 w 21"/>
                <a:gd name="T1" fmla="*/ 0 h 27"/>
                <a:gd name="T2" fmla="*/ 17 w 21"/>
                <a:gd name="T3" fmla="*/ 4 h 27"/>
                <a:gd name="T4" fmla="*/ 21 w 21"/>
                <a:gd name="T5" fmla="*/ 8 h 27"/>
                <a:gd name="T6" fmla="*/ 18 w 21"/>
                <a:gd name="T7" fmla="*/ 10 h 27"/>
                <a:gd name="T8" fmla="*/ 15 w 21"/>
                <a:gd name="T9" fmla="*/ 11 h 27"/>
                <a:gd name="T10" fmla="*/ 13 w 21"/>
                <a:gd name="T11" fmla="*/ 8 h 27"/>
                <a:gd name="T12" fmla="*/ 11 w 21"/>
                <a:gd name="T13" fmla="*/ 8 h 27"/>
                <a:gd name="T14" fmla="*/ 8 w 21"/>
                <a:gd name="T15" fmla="*/ 11 h 27"/>
                <a:gd name="T16" fmla="*/ 7 w 21"/>
                <a:gd name="T17" fmla="*/ 14 h 27"/>
                <a:gd name="T18" fmla="*/ 8 w 21"/>
                <a:gd name="T19" fmla="*/ 18 h 27"/>
                <a:gd name="T20" fmla="*/ 8 w 21"/>
                <a:gd name="T21" fmla="*/ 21 h 27"/>
                <a:gd name="T22" fmla="*/ 8 w 21"/>
                <a:gd name="T23" fmla="*/ 23 h 27"/>
                <a:gd name="T24" fmla="*/ 7 w 21"/>
                <a:gd name="T25" fmla="*/ 27 h 27"/>
                <a:gd name="T26" fmla="*/ 4 w 21"/>
                <a:gd name="T27" fmla="*/ 23 h 27"/>
                <a:gd name="T28" fmla="*/ 0 w 21"/>
                <a:gd name="T29" fmla="*/ 20 h 27"/>
                <a:gd name="T30" fmla="*/ 5 w 21"/>
                <a:gd name="T31" fmla="*/ 13 h 27"/>
                <a:gd name="T32" fmla="*/ 11 w 21"/>
                <a:gd name="T33" fmla="*/ 1 h 27"/>
                <a:gd name="T34" fmla="*/ 13 w 21"/>
                <a:gd name="T35" fmla="*/ 1 h 27"/>
                <a:gd name="T36" fmla="*/ 14 w 21"/>
                <a:gd name="T37" fmla="*/ 0 h 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 h="27">
                  <a:moveTo>
                    <a:pt x="14" y="0"/>
                  </a:moveTo>
                  <a:lnTo>
                    <a:pt x="17" y="4"/>
                  </a:lnTo>
                  <a:lnTo>
                    <a:pt x="21" y="8"/>
                  </a:lnTo>
                  <a:lnTo>
                    <a:pt x="18" y="10"/>
                  </a:lnTo>
                  <a:lnTo>
                    <a:pt x="15" y="11"/>
                  </a:lnTo>
                  <a:lnTo>
                    <a:pt x="13" y="8"/>
                  </a:lnTo>
                  <a:lnTo>
                    <a:pt x="11" y="8"/>
                  </a:lnTo>
                  <a:lnTo>
                    <a:pt x="8" y="11"/>
                  </a:lnTo>
                  <a:lnTo>
                    <a:pt x="7" y="14"/>
                  </a:lnTo>
                  <a:lnTo>
                    <a:pt x="8" y="18"/>
                  </a:lnTo>
                  <a:lnTo>
                    <a:pt x="8" y="21"/>
                  </a:lnTo>
                  <a:lnTo>
                    <a:pt x="8" y="23"/>
                  </a:lnTo>
                  <a:lnTo>
                    <a:pt x="7" y="27"/>
                  </a:lnTo>
                  <a:lnTo>
                    <a:pt x="4" y="23"/>
                  </a:lnTo>
                  <a:lnTo>
                    <a:pt x="0" y="20"/>
                  </a:lnTo>
                  <a:lnTo>
                    <a:pt x="5" y="13"/>
                  </a:lnTo>
                  <a:lnTo>
                    <a:pt x="11" y="1"/>
                  </a:lnTo>
                  <a:lnTo>
                    <a:pt x="13" y="1"/>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3" name="Freeform 484"/>
            <p:cNvSpPr>
              <a:spLocks/>
            </p:cNvSpPr>
            <p:nvPr/>
          </p:nvSpPr>
          <p:spPr bwMode="auto">
            <a:xfrm>
              <a:off x="5225" y="3122"/>
              <a:ext cx="7" cy="7"/>
            </a:xfrm>
            <a:custGeom>
              <a:avLst/>
              <a:gdLst>
                <a:gd name="T0" fmla="*/ 0 w 7"/>
                <a:gd name="T1" fmla="*/ 7 h 7"/>
                <a:gd name="T2" fmla="*/ 0 w 7"/>
                <a:gd name="T3" fmla="*/ 3 h 7"/>
                <a:gd name="T4" fmla="*/ 1 w 7"/>
                <a:gd name="T5" fmla="*/ 0 h 7"/>
                <a:gd name="T6" fmla="*/ 1 w 7"/>
                <a:gd name="T7" fmla="*/ 0 h 7"/>
                <a:gd name="T8" fmla="*/ 2 w 7"/>
                <a:gd name="T9" fmla="*/ 0 h 7"/>
                <a:gd name="T10" fmla="*/ 4 w 7"/>
                <a:gd name="T11" fmla="*/ 4 h 7"/>
                <a:gd name="T12" fmla="*/ 7 w 7"/>
                <a:gd name="T13" fmla="*/ 7 h 7"/>
                <a:gd name="T14" fmla="*/ 2 w 7"/>
                <a:gd name="T15" fmla="*/ 7 h 7"/>
                <a:gd name="T16" fmla="*/ 0 w 7"/>
                <a:gd name="T17" fmla="*/ 7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 h="7">
                  <a:moveTo>
                    <a:pt x="0" y="7"/>
                  </a:moveTo>
                  <a:lnTo>
                    <a:pt x="0" y="3"/>
                  </a:lnTo>
                  <a:lnTo>
                    <a:pt x="1" y="0"/>
                  </a:lnTo>
                  <a:lnTo>
                    <a:pt x="2" y="0"/>
                  </a:lnTo>
                  <a:lnTo>
                    <a:pt x="4" y="4"/>
                  </a:lnTo>
                  <a:lnTo>
                    <a:pt x="7" y="7"/>
                  </a:lnTo>
                  <a:lnTo>
                    <a:pt x="2" y="7"/>
                  </a:lnTo>
                  <a:lnTo>
                    <a:pt x="0"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4" name="Freeform 485"/>
            <p:cNvSpPr>
              <a:spLocks/>
            </p:cNvSpPr>
            <p:nvPr/>
          </p:nvSpPr>
          <p:spPr bwMode="auto">
            <a:xfrm>
              <a:off x="5242" y="3126"/>
              <a:ext cx="10" cy="9"/>
            </a:xfrm>
            <a:custGeom>
              <a:avLst/>
              <a:gdLst>
                <a:gd name="T0" fmla="*/ 0 w 10"/>
                <a:gd name="T1" fmla="*/ 0 h 9"/>
                <a:gd name="T2" fmla="*/ 4 w 10"/>
                <a:gd name="T3" fmla="*/ 0 h 9"/>
                <a:gd name="T4" fmla="*/ 8 w 10"/>
                <a:gd name="T5" fmla="*/ 0 h 9"/>
                <a:gd name="T6" fmla="*/ 8 w 10"/>
                <a:gd name="T7" fmla="*/ 2 h 9"/>
                <a:gd name="T8" fmla="*/ 8 w 10"/>
                <a:gd name="T9" fmla="*/ 3 h 9"/>
                <a:gd name="T10" fmla="*/ 10 w 10"/>
                <a:gd name="T11" fmla="*/ 6 h 9"/>
                <a:gd name="T12" fmla="*/ 10 w 10"/>
                <a:gd name="T13" fmla="*/ 9 h 9"/>
                <a:gd name="T14" fmla="*/ 7 w 10"/>
                <a:gd name="T15" fmla="*/ 8 h 9"/>
                <a:gd name="T16" fmla="*/ 4 w 10"/>
                <a:gd name="T17" fmla="*/ 6 h 9"/>
                <a:gd name="T18" fmla="*/ 1 w 10"/>
                <a:gd name="T19" fmla="*/ 5 h 9"/>
                <a:gd name="T20" fmla="*/ 0 w 10"/>
                <a:gd name="T21" fmla="*/ 0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 h="9">
                  <a:moveTo>
                    <a:pt x="0" y="0"/>
                  </a:moveTo>
                  <a:lnTo>
                    <a:pt x="4" y="0"/>
                  </a:lnTo>
                  <a:lnTo>
                    <a:pt x="8" y="0"/>
                  </a:lnTo>
                  <a:lnTo>
                    <a:pt x="8" y="2"/>
                  </a:lnTo>
                  <a:lnTo>
                    <a:pt x="8" y="3"/>
                  </a:lnTo>
                  <a:lnTo>
                    <a:pt x="10" y="6"/>
                  </a:lnTo>
                  <a:lnTo>
                    <a:pt x="10" y="9"/>
                  </a:lnTo>
                  <a:lnTo>
                    <a:pt x="7" y="8"/>
                  </a:lnTo>
                  <a:lnTo>
                    <a:pt x="4" y="6"/>
                  </a:lnTo>
                  <a:lnTo>
                    <a:pt x="1"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5" name="Freeform 486"/>
            <p:cNvSpPr>
              <a:spLocks/>
            </p:cNvSpPr>
            <p:nvPr/>
          </p:nvSpPr>
          <p:spPr bwMode="auto">
            <a:xfrm>
              <a:off x="5229" y="3134"/>
              <a:ext cx="6" cy="14"/>
            </a:xfrm>
            <a:custGeom>
              <a:avLst/>
              <a:gdLst>
                <a:gd name="T0" fmla="*/ 0 w 6"/>
                <a:gd name="T1" fmla="*/ 0 h 14"/>
                <a:gd name="T2" fmla="*/ 3 w 6"/>
                <a:gd name="T3" fmla="*/ 2 h 14"/>
                <a:gd name="T4" fmla="*/ 4 w 6"/>
                <a:gd name="T5" fmla="*/ 5 h 14"/>
                <a:gd name="T6" fmla="*/ 6 w 6"/>
                <a:gd name="T7" fmla="*/ 8 h 14"/>
                <a:gd name="T8" fmla="*/ 6 w 6"/>
                <a:gd name="T9" fmla="*/ 14 h 14"/>
                <a:gd name="T10" fmla="*/ 4 w 6"/>
                <a:gd name="T11" fmla="*/ 14 h 14"/>
                <a:gd name="T12" fmla="*/ 3 w 6"/>
                <a:gd name="T13" fmla="*/ 12 h 14"/>
                <a:gd name="T14" fmla="*/ 1 w 6"/>
                <a:gd name="T15" fmla="*/ 7 h 14"/>
                <a:gd name="T16" fmla="*/ 0 w 6"/>
                <a:gd name="T17" fmla="*/ 0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14">
                  <a:moveTo>
                    <a:pt x="0" y="0"/>
                  </a:moveTo>
                  <a:lnTo>
                    <a:pt x="3" y="2"/>
                  </a:lnTo>
                  <a:lnTo>
                    <a:pt x="4" y="5"/>
                  </a:lnTo>
                  <a:lnTo>
                    <a:pt x="6" y="8"/>
                  </a:lnTo>
                  <a:lnTo>
                    <a:pt x="6" y="14"/>
                  </a:lnTo>
                  <a:lnTo>
                    <a:pt x="4" y="14"/>
                  </a:lnTo>
                  <a:lnTo>
                    <a:pt x="3" y="12"/>
                  </a:lnTo>
                  <a:lnTo>
                    <a:pt x="1" y="7"/>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Freeform 487"/>
            <p:cNvSpPr>
              <a:spLocks/>
            </p:cNvSpPr>
            <p:nvPr/>
          </p:nvSpPr>
          <p:spPr bwMode="auto">
            <a:xfrm>
              <a:off x="5257" y="3134"/>
              <a:ext cx="8" cy="7"/>
            </a:xfrm>
            <a:custGeom>
              <a:avLst/>
              <a:gdLst>
                <a:gd name="T0" fmla="*/ 3 w 8"/>
                <a:gd name="T1" fmla="*/ 0 h 7"/>
                <a:gd name="T2" fmla="*/ 6 w 8"/>
                <a:gd name="T3" fmla="*/ 1 h 7"/>
                <a:gd name="T4" fmla="*/ 8 w 8"/>
                <a:gd name="T5" fmla="*/ 4 h 7"/>
                <a:gd name="T6" fmla="*/ 8 w 8"/>
                <a:gd name="T7" fmla="*/ 5 h 7"/>
                <a:gd name="T8" fmla="*/ 6 w 8"/>
                <a:gd name="T9" fmla="*/ 7 h 7"/>
                <a:gd name="T10" fmla="*/ 3 w 8"/>
                <a:gd name="T11" fmla="*/ 7 h 7"/>
                <a:gd name="T12" fmla="*/ 0 w 8"/>
                <a:gd name="T13" fmla="*/ 7 h 7"/>
                <a:gd name="T14" fmla="*/ 0 w 8"/>
                <a:gd name="T15" fmla="*/ 5 h 7"/>
                <a:gd name="T16" fmla="*/ 0 w 8"/>
                <a:gd name="T17" fmla="*/ 2 h 7"/>
                <a:gd name="T18" fmla="*/ 2 w 8"/>
                <a:gd name="T19" fmla="*/ 2 h 7"/>
                <a:gd name="T20" fmla="*/ 3 w 8"/>
                <a:gd name="T21" fmla="*/ 2 h 7"/>
                <a:gd name="T22" fmla="*/ 3 w 8"/>
                <a:gd name="T23" fmla="*/ 1 h 7"/>
                <a:gd name="T24" fmla="*/ 3 w 8"/>
                <a:gd name="T25" fmla="*/ 0 h 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 h="7">
                  <a:moveTo>
                    <a:pt x="3" y="0"/>
                  </a:moveTo>
                  <a:lnTo>
                    <a:pt x="6" y="1"/>
                  </a:lnTo>
                  <a:lnTo>
                    <a:pt x="8" y="4"/>
                  </a:lnTo>
                  <a:lnTo>
                    <a:pt x="8" y="5"/>
                  </a:lnTo>
                  <a:lnTo>
                    <a:pt x="6" y="7"/>
                  </a:lnTo>
                  <a:lnTo>
                    <a:pt x="3" y="7"/>
                  </a:lnTo>
                  <a:lnTo>
                    <a:pt x="0" y="7"/>
                  </a:lnTo>
                  <a:lnTo>
                    <a:pt x="0" y="5"/>
                  </a:lnTo>
                  <a:lnTo>
                    <a:pt x="0" y="2"/>
                  </a:lnTo>
                  <a:lnTo>
                    <a:pt x="2" y="2"/>
                  </a:lnTo>
                  <a:lnTo>
                    <a:pt x="3" y="2"/>
                  </a:lnTo>
                  <a:lnTo>
                    <a:pt x="3" y="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Freeform 488"/>
            <p:cNvSpPr>
              <a:spLocks/>
            </p:cNvSpPr>
            <p:nvPr/>
          </p:nvSpPr>
          <p:spPr bwMode="auto">
            <a:xfrm>
              <a:off x="5256" y="3145"/>
              <a:ext cx="9" cy="6"/>
            </a:xfrm>
            <a:custGeom>
              <a:avLst/>
              <a:gdLst>
                <a:gd name="T0" fmla="*/ 4 w 9"/>
                <a:gd name="T1" fmla="*/ 0 h 6"/>
                <a:gd name="T2" fmla="*/ 7 w 9"/>
                <a:gd name="T3" fmla="*/ 3 h 6"/>
                <a:gd name="T4" fmla="*/ 9 w 9"/>
                <a:gd name="T5" fmla="*/ 6 h 6"/>
                <a:gd name="T6" fmla="*/ 6 w 9"/>
                <a:gd name="T7" fmla="*/ 6 h 6"/>
                <a:gd name="T8" fmla="*/ 3 w 9"/>
                <a:gd name="T9" fmla="*/ 6 h 6"/>
                <a:gd name="T10" fmla="*/ 1 w 9"/>
                <a:gd name="T11" fmla="*/ 4 h 6"/>
                <a:gd name="T12" fmla="*/ 0 w 9"/>
                <a:gd name="T13" fmla="*/ 3 h 6"/>
                <a:gd name="T14" fmla="*/ 1 w 9"/>
                <a:gd name="T15" fmla="*/ 3 h 6"/>
                <a:gd name="T16" fmla="*/ 3 w 9"/>
                <a:gd name="T17" fmla="*/ 3 h 6"/>
                <a:gd name="T18" fmla="*/ 4 w 9"/>
                <a:gd name="T19" fmla="*/ 1 h 6"/>
                <a:gd name="T20" fmla="*/ 4 w 9"/>
                <a:gd name="T21" fmla="*/ 0 h 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6">
                  <a:moveTo>
                    <a:pt x="4" y="0"/>
                  </a:moveTo>
                  <a:lnTo>
                    <a:pt x="7" y="3"/>
                  </a:lnTo>
                  <a:lnTo>
                    <a:pt x="9" y="6"/>
                  </a:lnTo>
                  <a:lnTo>
                    <a:pt x="6" y="6"/>
                  </a:lnTo>
                  <a:lnTo>
                    <a:pt x="3" y="6"/>
                  </a:lnTo>
                  <a:lnTo>
                    <a:pt x="1" y="4"/>
                  </a:lnTo>
                  <a:lnTo>
                    <a:pt x="0" y="3"/>
                  </a:lnTo>
                  <a:lnTo>
                    <a:pt x="1" y="3"/>
                  </a:lnTo>
                  <a:lnTo>
                    <a:pt x="3" y="3"/>
                  </a:lnTo>
                  <a:lnTo>
                    <a:pt x="4" y="1"/>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Freeform 489"/>
            <p:cNvSpPr>
              <a:spLocks/>
            </p:cNvSpPr>
            <p:nvPr/>
          </p:nvSpPr>
          <p:spPr bwMode="auto">
            <a:xfrm>
              <a:off x="5273" y="3148"/>
              <a:ext cx="9" cy="4"/>
            </a:xfrm>
            <a:custGeom>
              <a:avLst/>
              <a:gdLst>
                <a:gd name="T0" fmla="*/ 0 w 9"/>
                <a:gd name="T1" fmla="*/ 0 h 4"/>
                <a:gd name="T2" fmla="*/ 4 w 9"/>
                <a:gd name="T3" fmla="*/ 1 h 4"/>
                <a:gd name="T4" fmla="*/ 9 w 9"/>
                <a:gd name="T5" fmla="*/ 3 h 4"/>
                <a:gd name="T6" fmla="*/ 9 w 9"/>
                <a:gd name="T7" fmla="*/ 4 h 4"/>
                <a:gd name="T8" fmla="*/ 9 w 9"/>
                <a:gd name="T9" fmla="*/ 4 h 4"/>
                <a:gd name="T10" fmla="*/ 6 w 9"/>
                <a:gd name="T11" fmla="*/ 4 h 4"/>
                <a:gd name="T12" fmla="*/ 4 w 9"/>
                <a:gd name="T13" fmla="*/ 4 h 4"/>
                <a:gd name="T14" fmla="*/ 2 w 9"/>
                <a:gd name="T15" fmla="*/ 3 h 4"/>
                <a:gd name="T16" fmla="*/ 0 w 9"/>
                <a:gd name="T17" fmla="*/ 0 h 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9" h="4">
                  <a:moveTo>
                    <a:pt x="0" y="0"/>
                  </a:moveTo>
                  <a:lnTo>
                    <a:pt x="4" y="1"/>
                  </a:lnTo>
                  <a:lnTo>
                    <a:pt x="9" y="3"/>
                  </a:lnTo>
                  <a:lnTo>
                    <a:pt x="9" y="4"/>
                  </a:lnTo>
                  <a:lnTo>
                    <a:pt x="6" y="4"/>
                  </a:lnTo>
                  <a:lnTo>
                    <a:pt x="4" y="4"/>
                  </a:lnTo>
                  <a:lnTo>
                    <a:pt x="2" y="3"/>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9" name="Freeform 490"/>
            <p:cNvSpPr>
              <a:spLocks/>
            </p:cNvSpPr>
            <p:nvPr/>
          </p:nvSpPr>
          <p:spPr bwMode="auto">
            <a:xfrm>
              <a:off x="5245" y="3155"/>
              <a:ext cx="8" cy="14"/>
            </a:xfrm>
            <a:custGeom>
              <a:avLst/>
              <a:gdLst>
                <a:gd name="T0" fmla="*/ 1 w 8"/>
                <a:gd name="T1" fmla="*/ 0 h 14"/>
                <a:gd name="T2" fmla="*/ 4 w 8"/>
                <a:gd name="T3" fmla="*/ 4 h 14"/>
                <a:gd name="T4" fmla="*/ 7 w 8"/>
                <a:gd name="T5" fmla="*/ 7 h 14"/>
                <a:gd name="T6" fmla="*/ 8 w 8"/>
                <a:gd name="T7" fmla="*/ 10 h 14"/>
                <a:gd name="T8" fmla="*/ 8 w 8"/>
                <a:gd name="T9" fmla="*/ 14 h 14"/>
                <a:gd name="T10" fmla="*/ 8 w 8"/>
                <a:gd name="T11" fmla="*/ 14 h 14"/>
                <a:gd name="T12" fmla="*/ 7 w 8"/>
                <a:gd name="T13" fmla="*/ 14 h 14"/>
                <a:gd name="T14" fmla="*/ 2 w 8"/>
                <a:gd name="T15" fmla="*/ 13 h 14"/>
                <a:gd name="T16" fmla="*/ 0 w 8"/>
                <a:gd name="T17" fmla="*/ 13 h 14"/>
                <a:gd name="T18" fmla="*/ 0 w 8"/>
                <a:gd name="T19" fmla="*/ 7 h 14"/>
                <a:gd name="T20" fmla="*/ 1 w 8"/>
                <a:gd name="T21" fmla="*/ 0 h 1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 h="14">
                  <a:moveTo>
                    <a:pt x="1" y="0"/>
                  </a:moveTo>
                  <a:lnTo>
                    <a:pt x="4" y="4"/>
                  </a:lnTo>
                  <a:lnTo>
                    <a:pt x="7" y="7"/>
                  </a:lnTo>
                  <a:lnTo>
                    <a:pt x="8" y="10"/>
                  </a:lnTo>
                  <a:lnTo>
                    <a:pt x="8" y="14"/>
                  </a:lnTo>
                  <a:lnTo>
                    <a:pt x="7" y="14"/>
                  </a:lnTo>
                  <a:lnTo>
                    <a:pt x="2" y="13"/>
                  </a:lnTo>
                  <a:lnTo>
                    <a:pt x="0" y="13"/>
                  </a:lnTo>
                  <a:lnTo>
                    <a:pt x="0" y="7"/>
                  </a:ln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0" name="Freeform 491"/>
            <p:cNvSpPr>
              <a:spLocks/>
            </p:cNvSpPr>
            <p:nvPr/>
          </p:nvSpPr>
          <p:spPr bwMode="auto">
            <a:xfrm>
              <a:off x="5269" y="3158"/>
              <a:ext cx="14" cy="7"/>
            </a:xfrm>
            <a:custGeom>
              <a:avLst/>
              <a:gdLst>
                <a:gd name="T0" fmla="*/ 8 w 14"/>
                <a:gd name="T1" fmla="*/ 0 h 7"/>
                <a:gd name="T2" fmla="*/ 11 w 14"/>
                <a:gd name="T3" fmla="*/ 1 h 7"/>
                <a:gd name="T4" fmla="*/ 13 w 14"/>
                <a:gd name="T5" fmla="*/ 3 h 7"/>
                <a:gd name="T6" fmla="*/ 13 w 14"/>
                <a:gd name="T7" fmla="*/ 3 h 7"/>
                <a:gd name="T8" fmla="*/ 14 w 14"/>
                <a:gd name="T9" fmla="*/ 7 h 7"/>
                <a:gd name="T10" fmla="*/ 10 w 14"/>
                <a:gd name="T11" fmla="*/ 7 h 7"/>
                <a:gd name="T12" fmla="*/ 4 w 14"/>
                <a:gd name="T13" fmla="*/ 7 h 7"/>
                <a:gd name="T14" fmla="*/ 3 w 14"/>
                <a:gd name="T15" fmla="*/ 4 h 7"/>
                <a:gd name="T16" fmla="*/ 0 w 14"/>
                <a:gd name="T17" fmla="*/ 3 h 7"/>
                <a:gd name="T18" fmla="*/ 4 w 14"/>
                <a:gd name="T19" fmla="*/ 1 h 7"/>
                <a:gd name="T20" fmla="*/ 8 w 14"/>
                <a:gd name="T21" fmla="*/ 0 h 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7">
                  <a:moveTo>
                    <a:pt x="8" y="0"/>
                  </a:moveTo>
                  <a:lnTo>
                    <a:pt x="11" y="1"/>
                  </a:lnTo>
                  <a:lnTo>
                    <a:pt x="13" y="3"/>
                  </a:lnTo>
                  <a:lnTo>
                    <a:pt x="14" y="7"/>
                  </a:lnTo>
                  <a:lnTo>
                    <a:pt x="10" y="7"/>
                  </a:lnTo>
                  <a:lnTo>
                    <a:pt x="4" y="7"/>
                  </a:lnTo>
                  <a:lnTo>
                    <a:pt x="3" y="4"/>
                  </a:lnTo>
                  <a:lnTo>
                    <a:pt x="0" y="3"/>
                  </a:lnTo>
                  <a:lnTo>
                    <a:pt x="4" y="1"/>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1" name="Freeform 492"/>
            <p:cNvSpPr>
              <a:spLocks/>
            </p:cNvSpPr>
            <p:nvPr/>
          </p:nvSpPr>
          <p:spPr bwMode="auto">
            <a:xfrm>
              <a:off x="5253" y="3172"/>
              <a:ext cx="9" cy="16"/>
            </a:xfrm>
            <a:custGeom>
              <a:avLst/>
              <a:gdLst>
                <a:gd name="T0" fmla="*/ 6 w 9"/>
                <a:gd name="T1" fmla="*/ 0 h 16"/>
                <a:gd name="T2" fmla="*/ 9 w 9"/>
                <a:gd name="T3" fmla="*/ 1 h 16"/>
                <a:gd name="T4" fmla="*/ 9 w 9"/>
                <a:gd name="T5" fmla="*/ 6 h 16"/>
                <a:gd name="T6" fmla="*/ 6 w 9"/>
                <a:gd name="T7" fmla="*/ 10 h 16"/>
                <a:gd name="T8" fmla="*/ 3 w 9"/>
                <a:gd name="T9" fmla="*/ 16 h 16"/>
                <a:gd name="T10" fmla="*/ 3 w 9"/>
                <a:gd name="T11" fmla="*/ 14 h 16"/>
                <a:gd name="T12" fmla="*/ 3 w 9"/>
                <a:gd name="T13" fmla="*/ 13 h 16"/>
                <a:gd name="T14" fmla="*/ 2 w 9"/>
                <a:gd name="T15" fmla="*/ 7 h 16"/>
                <a:gd name="T16" fmla="*/ 0 w 9"/>
                <a:gd name="T17" fmla="*/ 3 h 16"/>
                <a:gd name="T18" fmla="*/ 3 w 9"/>
                <a:gd name="T19" fmla="*/ 1 h 16"/>
                <a:gd name="T20" fmla="*/ 6 w 9"/>
                <a:gd name="T21" fmla="*/ 0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 h="16">
                  <a:moveTo>
                    <a:pt x="6" y="0"/>
                  </a:moveTo>
                  <a:lnTo>
                    <a:pt x="9" y="1"/>
                  </a:lnTo>
                  <a:lnTo>
                    <a:pt x="9" y="6"/>
                  </a:lnTo>
                  <a:lnTo>
                    <a:pt x="6" y="10"/>
                  </a:lnTo>
                  <a:lnTo>
                    <a:pt x="3" y="16"/>
                  </a:lnTo>
                  <a:lnTo>
                    <a:pt x="3" y="14"/>
                  </a:lnTo>
                  <a:lnTo>
                    <a:pt x="3" y="13"/>
                  </a:lnTo>
                  <a:lnTo>
                    <a:pt x="2" y="7"/>
                  </a:lnTo>
                  <a:lnTo>
                    <a:pt x="0" y="3"/>
                  </a:lnTo>
                  <a:lnTo>
                    <a:pt x="3" y="1"/>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2" name="Freeform 493"/>
            <p:cNvSpPr>
              <a:spLocks/>
            </p:cNvSpPr>
            <p:nvPr/>
          </p:nvSpPr>
          <p:spPr bwMode="auto">
            <a:xfrm>
              <a:off x="4778" y="3181"/>
              <a:ext cx="24" cy="48"/>
            </a:xfrm>
            <a:custGeom>
              <a:avLst/>
              <a:gdLst>
                <a:gd name="T0" fmla="*/ 3 w 24"/>
                <a:gd name="T1" fmla="*/ 0 h 48"/>
                <a:gd name="T2" fmla="*/ 10 w 24"/>
                <a:gd name="T3" fmla="*/ 4 h 48"/>
                <a:gd name="T4" fmla="*/ 14 w 24"/>
                <a:gd name="T5" fmla="*/ 12 h 48"/>
                <a:gd name="T6" fmla="*/ 18 w 24"/>
                <a:gd name="T7" fmla="*/ 20 h 48"/>
                <a:gd name="T8" fmla="*/ 24 w 24"/>
                <a:gd name="T9" fmla="*/ 28 h 48"/>
                <a:gd name="T10" fmla="*/ 20 w 24"/>
                <a:gd name="T11" fmla="*/ 40 h 48"/>
                <a:gd name="T12" fmla="*/ 14 w 24"/>
                <a:gd name="T13" fmla="*/ 48 h 48"/>
                <a:gd name="T14" fmla="*/ 14 w 24"/>
                <a:gd name="T15" fmla="*/ 48 h 48"/>
                <a:gd name="T16" fmla="*/ 13 w 24"/>
                <a:gd name="T17" fmla="*/ 48 h 48"/>
                <a:gd name="T18" fmla="*/ 7 w 24"/>
                <a:gd name="T19" fmla="*/ 47 h 48"/>
                <a:gd name="T20" fmla="*/ 1 w 24"/>
                <a:gd name="T21" fmla="*/ 47 h 48"/>
                <a:gd name="T22" fmla="*/ 0 w 24"/>
                <a:gd name="T23" fmla="*/ 34 h 48"/>
                <a:gd name="T24" fmla="*/ 0 w 24"/>
                <a:gd name="T25" fmla="*/ 22 h 48"/>
                <a:gd name="T26" fmla="*/ 0 w 24"/>
                <a:gd name="T27" fmla="*/ 11 h 48"/>
                <a:gd name="T28" fmla="*/ 3 w 24"/>
                <a:gd name="T29" fmla="*/ 0 h 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4" h="48">
                  <a:moveTo>
                    <a:pt x="3" y="0"/>
                  </a:moveTo>
                  <a:lnTo>
                    <a:pt x="10" y="4"/>
                  </a:lnTo>
                  <a:lnTo>
                    <a:pt x="14" y="12"/>
                  </a:lnTo>
                  <a:lnTo>
                    <a:pt x="18" y="20"/>
                  </a:lnTo>
                  <a:lnTo>
                    <a:pt x="24" y="28"/>
                  </a:lnTo>
                  <a:lnTo>
                    <a:pt x="20" y="40"/>
                  </a:lnTo>
                  <a:lnTo>
                    <a:pt x="14" y="48"/>
                  </a:lnTo>
                  <a:lnTo>
                    <a:pt x="13" y="48"/>
                  </a:lnTo>
                  <a:lnTo>
                    <a:pt x="7" y="47"/>
                  </a:lnTo>
                  <a:lnTo>
                    <a:pt x="1" y="47"/>
                  </a:lnTo>
                  <a:lnTo>
                    <a:pt x="0" y="34"/>
                  </a:lnTo>
                  <a:lnTo>
                    <a:pt x="0" y="22"/>
                  </a:lnTo>
                  <a:lnTo>
                    <a:pt x="0" y="11"/>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3" name="Freeform 494"/>
            <p:cNvSpPr>
              <a:spLocks/>
            </p:cNvSpPr>
            <p:nvPr/>
          </p:nvSpPr>
          <p:spPr bwMode="auto">
            <a:xfrm>
              <a:off x="5269" y="3182"/>
              <a:ext cx="27" cy="47"/>
            </a:xfrm>
            <a:custGeom>
              <a:avLst/>
              <a:gdLst>
                <a:gd name="T0" fmla="*/ 21 w 27"/>
                <a:gd name="T1" fmla="*/ 47 h 47"/>
                <a:gd name="T2" fmla="*/ 16 w 27"/>
                <a:gd name="T3" fmla="*/ 47 h 47"/>
                <a:gd name="T4" fmla="*/ 10 w 27"/>
                <a:gd name="T5" fmla="*/ 46 h 47"/>
                <a:gd name="T6" fmla="*/ 7 w 27"/>
                <a:gd name="T7" fmla="*/ 43 h 47"/>
                <a:gd name="T8" fmla="*/ 4 w 27"/>
                <a:gd name="T9" fmla="*/ 40 h 47"/>
                <a:gd name="T10" fmla="*/ 1 w 27"/>
                <a:gd name="T11" fmla="*/ 31 h 47"/>
                <a:gd name="T12" fmla="*/ 0 w 27"/>
                <a:gd name="T13" fmla="*/ 20 h 47"/>
                <a:gd name="T14" fmla="*/ 10 w 27"/>
                <a:gd name="T15" fmla="*/ 10 h 47"/>
                <a:gd name="T16" fmla="*/ 18 w 27"/>
                <a:gd name="T17" fmla="*/ 0 h 47"/>
                <a:gd name="T18" fmla="*/ 18 w 27"/>
                <a:gd name="T19" fmla="*/ 1 h 47"/>
                <a:gd name="T20" fmla="*/ 18 w 27"/>
                <a:gd name="T21" fmla="*/ 3 h 47"/>
                <a:gd name="T22" fmla="*/ 23 w 27"/>
                <a:gd name="T23" fmla="*/ 16 h 47"/>
                <a:gd name="T24" fmla="*/ 27 w 27"/>
                <a:gd name="T25" fmla="*/ 27 h 47"/>
                <a:gd name="T26" fmla="*/ 23 w 27"/>
                <a:gd name="T27" fmla="*/ 31 h 47"/>
                <a:gd name="T28" fmla="*/ 18 w 27"/>
                <a:gd name="T29" fmla="*/ 36 h 47"/>
                <a:gd name="T30" fmla="*/ 20 w 27"/>
                <a:gd name="T31" fmla="*/ 41 h 47"/>
                <a:gd name="T32" fmla="*/ 21 w 27"/>
                <a:gd name="T33" fmla="*/ 47 h 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 h="47">
                  <a:moveTo>
                    <a:pt x="21" y="47"/>
                  </a:moveTo>
                  <a:lnTo>
                    <a:pt x="16" y="47"/>
                  </a:lnTo>
                  <a:lnTo>
                    <a:pt x="10" y="46"/>
                  </a:lnTo>
                  <a:lnTo>
                    <a:pt x="7" y="43"/>
                  </a:lnTo>
                  <a:lnTo>
                    <a:pt x="4" y="40"/>
                  </a:lnTo>
                  <a:lnTo>
                    <a:pt x="1" y="31"/>
                  </a:lnTo>
                  <a:lnTo>
                    <a:pt x="0" y="20"/>
                  </a:lnTo>
                  <a:lnTo>
                    <a:pt x="10" y="10"/>
                  </a:lnTo>
                  <a:lnTo>
                    <a:pt x="18" y="0"/>
                  </a:lnTo>
                  <a:lnTo>
                    <a:pt x="18" y="1"/>
                  </a:lnTo>
                  <a:lnTo>
                    <a:pt x="18" y="3"/>
                  </a:lnTo>
                  <a:lnTo>
                    <a:pt x="23" y="16"/>
                  </a:lnTo>
                  <a:lnTo>
                    <a:pt x="27" y="27"/>
                  </a:lnTo>
                  <a:lnTo>
                    <a:pt x="23" y="31"/>
                  </a:lnTo>
                  <a:lnTo>
                    <a:pt x="18" y="36"/>
                  </a:lnTo>
                  <a:lnTo>
                    <a:pt x="20" y="41"/>
                  </a:lnTo>
                  <a:lnTo>
                    <a:pt x="2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4" name="Freeform 495"/>
            <p:cNvSpPr>
              <a:spLocks/>
            </p:cNvSpPr>
            <p:nvPr/>
          </p:nvSpPr>
          <p:spPr bwMode="auto">
            <a:xfrm>
              <a:off x="5252" y="3195"/>
              <a:ext cx="14" cy="13"/>
            </a:xfrm>
            <a:custGeom>
              <a:avLst/>
              <a:gdLst>
                <a:gd name="T0" fmla="*/ 11 w 14"/>
                <a:gd name="T1" fmla="*/ 0 h 13"/>
                <a:gd name="T2" fmla="*/ 14 w 14"/>
                <a:gd name="T3" fmla="*/ 3 h 13"/>
                <a:gd name="T4" fmla="*/ 14 w 14"/>
                <a:gd name="T5" fmla="*/ 6 h 13"/>
                <a:gd name="T6" fmla="*/ 14 w 14"/>
                <a:gd name="T7" fmla="*/ 10 h 13"/>
                <a:gd name="T8" fmla="*/ 13 w 14"/>
                <a:gd name="T9" fmla="*/ 13 h 13"/>
                <a:gd name="T10" fmla="*/ 13 w 14"/>
                <a:gd name="T11" fmla="*/ 13 h 13"/>
                <a:gd name="T12" fmla="*/ 11 w 14"/>
                <a:gd name="T13" fmla="*/ 13 h 13"/>
                <a:gd name="T14" fmla="*/ 5 w 14"/>
                <a:gd name="T15" fmla="*/ 13 h 13"/>
                <a:gd name="T16" fmla="*/ 0 w 14"/>
                <a:gd name="T17" fmla="*/ 11 h 13"/>
                <a:gd name="T18" fmla="*/ 5 w 14"/>
                <a:gd name="T19" fmla="*/ 6 h 13"/>
                <a:gd name="T20" fmla="*/ 11 w 14"/>
                <a:gd name="T21" fmla="*/ 0 h 1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4" h="13">
                  <a:moveTo>
                    <a:pt x="11" y="0"/>
                  </a:moveTo>
                  <a:lnTo>
                    <a:pt x="14" y="3"/>
                  </a:lnTo>
                  <a:lnTo>
                    <a:pt x="14" y="6"/>
                  </a:lnTo>
                  <a:lnTo>
                    <a:pt x="14" y="10"/>
                  </a:lnTo>
                  <a:lnTo>
                    <a:pt x="13" y="13"/>
                  </a:lnTo>
                  <a:lnTo>
                    <a:pt x="11" y="13"/>
                  </a:lnTo>
                  <a:lnTo>
                    <a:pt x="5" y="13"/>
                  </a:lnTo>
                  <a:lnTo>
                    <a:pt x="0" y="11"/>
                  </a:lnTo>
                  <a:lnTo>
                    <a:pt x="5" y="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5" name="Freeform 496"/>
            <p:cNvSpPr>
              <a:spLocks/>
            </p:cNvSpPr>
            <p:nvPr/>
          </p:nvSpPr>
          <p:spPr bwMode="auto">
            <a:xfrm>
              <a:off x="5102" y="3218"/>
              <a:ext cx="114" cy="137"/>
            </a:xfrm>
            <a:custGeom>
              <a:avLst/>
              <a:gdLst>
                <a:gd name="T0" fmla="*/ 88 w 114"/>
                <a:gd name="T1" fmla="*/ 0 h 137"/>
                <a:gd name="T2" fmla="*/ 101 w 114"/>
                <a:gd name="T3" fmla="*/ 8 h 137"/>
                <a:gd name="T4" fmla="*/ 114 w 114"/>
                <a:gd name="T5" fmla="*/ 18 h 137"/>
                <a:gd name="T6" fmla="*/ 114 w 114"/>
                <a:gd name="T7" fmla="*/ 20 h 137"/>
                <a:gd name="T8" fmla="*/ 114 w 114"/>
                <a:gd name="T9" fmla="*/ 23 h 137"/>
                <a:gd name="T10" fmla="*/ 111 w 114"/>
                <a:gd name="T11" fmla="*/ 30 h 137"/>
                <a:gd name="T12" fmla="*/ 107 w 114"/>
                <a:gd name="T13" fmla="*/ 34 h 137"/>
                <a:gd name="T14" fmla="*/ 103 w 114"/>
                <a:gd name="T15" fmla="*/ 38 h 137"/>
                <a:gd name="T16" fmla="*/ 97 w 114"/>
                <a:gd name="T17" fmla="*/ 43 h 137"/>
                <a:gd name="T18" fmla="*/ 104 w 114"/>
                <a:gd name="T19" fmla="*/ 58 h 137"/>
                <a:gd name="T20" fmla="*/ 110 w 114"/>
                <a:gd name="T21" fmla="*/ 75 h 137"/>
                <a:gd name="T22" fmla="*/ 104 w 114"/>
                <a:gd name="T23" fmla="*/ 81 h 137"/>
                <a:gd name="T24" fmla="*/ 100 w 114"/>
                <a:gd name="T25" fmla="*/ 88 h 137"/>
                <a:gd name="T26" fmla="*/ 95 w 114"/>
                <a:gd name="T27" fmla="*/ 97 h 137"/>
                <a:gd name="T28" fmla="*/ 94 w 114"/>
                <a:gd name="T29" fmla="*/ 105 h 137"/>
                <a:gd name="T30" fmla="*/ 91 w 114"/>
                <a:gd name="T31" fmla="*/ 114 h 137"/>
                <a:gd name="T32" fmla="*/ 88 w 114"/>
                <a:gd name="T33" fmla="*/ 123 h 137"/>
                <a:gd name="T34" fmla="*/ 84 w 114"/>
                <a:gd name="T35" fmla="*/ 130 h 137"/>
                <a:gd name="T36" fmla="*/ 80 w 114"/>
                <a:gd name="T37" fmla="*/ 137 h 137"/>
                <a:gd name="T38" fmla="*/ 68 w 114"/>
                <a:gd name="T39" fmla="*/ 133 h 137"/>
                <a:gd name="T40" fmla="*/ 58 w 114"/>
                <a:gd name="T41" fmla="*/ 127 h 137"/>
                <a:gd name="T42" fmla="*/ 37 w 114"/>
                <a:gd name="T43" fmla="*/ 125 h 137"/>
                <a:gd name="T44" fmla="*/ 17 w 114"/>
                <a:gd name="T45" fmla="*/ 124 h 137"/>
                <a:gd name="T46" fmla="*/ 16 w 114"/>
                <a:gd name="T47" fmla="*/ 113 h 137"/>
                <a:gd name="T48" fmla="*/ 11 w 114"/>
                <a:gd name="T49" fmla="*/ 104 h 137"/>
                <a:gd name="T50" fmla="*/ 7 w 114"/>
                <a:gd name="T51" fmla="*/ 97 h 137"/>
                <a:gd name="T52" fmla="*/ 0 w 114"/>
                <a:gd name="T53" fmla="*/ 90 h 137"/>
                <a:gd name="T54" fmla="*/ 0 w 114"/>
                <a:gd name="T55" fmla="*/ 83 h 137"/>
                <a:gd name="T56" fmla="*/ 1 w 114"/>
                <a:gd name="T57" fmla="*/ 77 h 137"/>
                <a:gd name="T58" fmla="*/ 4 w 114"/>
                <a:gd name="T59" fmla="*/ 71 h 137"/>
                <a:gd name="T60" fmla="*/ 6 w 114"/>
                <a:gd name="T61" fmla="*/ 67 h 137"/>
                <a:gd name="T62" fmla="*/ 13 w 114"/>
                <a:gd name="T63" fmla="*/ 68 h 137"/>
                <a:gd name="T64" fmla="*/ 21 w 114"/>
                <a:gd name="T65" fmla="*/ 70 h 137"/>
                <a:gd name="T66" fmla="*/ 27 w 114"/>
                <a:gd name="T67" fmla="*/ 61 h 137"/>
                <a:gd name="T68" fmla="*/ 33 w 114"/>
                <a:gd name="T69" fmla="*/ 54 h 137"/>
                <a:gd name="T70" fmla="*/ 44 w 114"/>
                <a:gd name="T71" fmla="*/ 47 h 137"/>
                <a:gd name="T72" fmla="*/ 55 w 114"/>
                <a:gd name="T73" fmla="*/ 41 h 137"/>
                <a:gd name="T74" fmla="*/ 73 w 114"/>
                <a:gd name="T75" fmla="*/ 20 h 137"/>
                <a:gd name="T76" fmla="*/ 88 w 114"/>
                <a:gd name="T77" fmla="*/ 0 h 13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14" h="137">
                  <a:moveTo>
                    <a:pt x="88" y="0"/>
                  </a:moveTo>
                  <a:lnTo>
                    <a:pt x="101" y="8"/>
                  </a:lnTo>
                  <a:lnTo>
                    <a:pt x="114" y="18"/>
                  </a:lnTo>
                  <a:lnTo>
                    <a:pt x="114" y="20"/>
                  </a:lnTo>
                  <a:lnTo>
                    <a:pt x="114" y="23"/>
                  </a:lnTo>
                  <a:lnTo>
                    <a:pt x="111" y="30"/>
                  </a:lnTo>
                  <a:lnTo>
                    <a:pt x="107" y="34"/>
                  </a:lnTo>
                  <a:lnTo>
                    <a:pt x="103" y="38"/>
                  </a:lnTo>
                  <a:lnTo>
                    <a:pt x="97" y="43"/>
                  </a:lnTo>
                  <a:lnTo>
                    <a:pt x="104" y="58"/>
                  </a:lnTo>
                  <a:lnTo>
                    <a:pt x="110" y="75"/>
                  </a:lnTo>
                  <a:lnTo>
                    <a:pt x="104" y="81"/>
                  </a:lnTo>
                  <a:lnTo>
                    <a:pt x="100" y="88"/>
                  </a:lnTo>
                  <a:lnTo>
                    <a:pt x="95" y="97"/>
                  </a:lnTo>
                  <a:lnTo>
                    <a:pt x="94" y="105"/>
                  </a:lnTo>
                  <a:lnTo>
                    <a:pt x="91" y="114"/>
                  </a:lnTo>
                  <a:lnTo>
                    <a:pt x="88" y="123"/>
                  </a:lnTo>
                  <a:lnTo>
                    <a:pt x="84" y="130"/>
                  </a:lnTo>
                  <a:lnTo>
                    <a:pt x="80" y="137"/>
                  </a:lnTo>
                  <a:lnTo>
                    <a:pt x="68" y="133"/>
                  </a:lnTo>
                  <a:lnTo>
                    <a:pt x="58" y="127"/>
                  </a:lnTo>
                  <a:lnTo>
                    <a:pt x="37" y="125"/>
                  </a:lnTo>
                  <a:lnTo>
                    <a:pt x="17" y="124"/>
                  </a:lnTo>
                  <a:lnTo>
                    <a:pt x="16" y="113"/>
                  </a:lnTo>
                  <a:lnTo>
                    <a:pt x="11" y="104"/>
                  </a:lnTo>
                  <a:lnTo>
                    <a:pt x="7" y="97"/>
                  </a:lnTo>
                  <a:lnTo>
                    <a:pt x="0" y="90"/>
                  </a:lnTo>
                  <a:lnTo>
                    <a:pt x="0" y="83"/>
                  </a:lnTo>
                  <a:lnTo>
                    <a:pt x="1" y="77"/>
                  </a:lnTo>
                  <a:lnTo>
                    <a:pt x="4" y="71"/>
                  </a:lnTo>
                  <a:lnTo>
                    <a:pt x="6" y="67"/>
                  </a:lnTo>
                  <a:lnTo>
                    <a:pt x="13" y="68"/>
                  </a:lnTo>
                  <a:lnTo>
                    <a:pt x="21" y="70"/>
                  </a:lnTo>
                  <a:lnTo>
                    <a:pt x="27" y="61"/>
                  </a:lnTo>
                  <a:lnTo>
                    <a:pt x="33" y="54"/>
                  </a:lnTo>
                  <a:lnTo>
                    <a:pt x="44" y="47"/>
                  </a:lnTo>
                  <a:lnTo>
                    <a:pt x="55" y="41"/>
                  </a:lnTo>
                  <a:lnTo>
                    <a:pt x="73" y="20"/>
                  </a:lnTo>
                  <a:lnTo>
                    <a:pt x="8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6" name="Freeform 497"/>
            <p:cNvSpPr>
              <a:spLocks/>
            </p:cNvSpPr>
            <p:nvPr/>
          </p:nvSpPr>
          <p:spPr bwMode="auto">
            <a:xfrm>
              <a:off x="4945" y="3229"/>
              <a:ext cx="127" cy="150"/>
            </a:xfrm>
            <a:custGeom>
              <a:avLst/>
              <a:gdLst>
                <a:gd name="T0" fmla="*/ 3 w 127"/>
                <a:gd name="T1" fmla="*/ 0 h 150"/>
                <a:gd name="T2" fmla="*/ 17 w 127"/>
                <a:gd name="T3" fmla="*/ 4 h 150"/>
                <a:gd name="T4" fmla="*/ 33 w 127"/>
                <a:gd name="T5" fmla="*/ 9 h 150"/>
                <a:gd name="T6" fmla="*/ 37 w 127"/>
                <a:gd name="T7" fmla="*/ 17 h 150"/>
                <a:gd name="T8" fmla="*/ 43 w 127"/>
                <a:gd name="T9" fmla="*/ 26 h 150"/>
                <a:gd name="T10" fmla="*/ 50 w 127"/>
                <a:gd name="T11" fmla="*/ 32 h 150"/>
                <a:gd name="T12" fmla="*/ 57 w 127"/>
                <a:gd name="T13" fmla="*/ 37 h 150"/>
                <a:gd name="T14" fmla="*/ 65 w 127"/>
                <a:gd name="T15" fmla="*/ 43 h 150"/>
                <a:gd name="T16" fmla="*/ 74 w 127"/>
                <a:gd name="T17" fmla="*/ 47 h 150"/>
                <a:gd name="T18" fmla="*/ 81 w 127"/>
                <a:gd name="T19" fmla="*/ 53 h 150"/>
                <a:gd name="T20" fmla="*/ 88 w 127"/>
                <a:gd name="T21" fmla="*/ 60 h 150"/>
                <a:gd name="T22" fmla="*/ 100 w 127"/>
                <a:gd name="T23" fmla="*/ 80 h 150"/>
                <a:gd name="T24" fmla="*/ 108 w 127"/>
                <a:gd name="T25" fmla="*/ 103 h 150"/>
                <a:gd name="T26" fmla="*/ 115 w 127"/>
                <a:gd name="T27" fmla="*/ 107 h 150"/>
                <a:gd name="T28" fmla="*/ 124 w 127"/>
                <a:gd name="T29" fmla="*/ 112 h 150"/>
                <a:gd name="T30" fmla="*/ 125 w 127"/>
                <a:gd name="T31" fmla="*/ 120 h 150"/>
                <a:gd name="T32" fmla="*/ 127 w 127"/>
                <a:gd name="T33" fmla="*/ 130 h 150"/>
                <a:gd name="T34" fmla="*/ 125 w 127"/>
                <a:gd name="T35" fmla="*/ 142 h 150"/>
                <a:gd name="T36" fmla="*/ 124 w 127"/>
                <a:gd name="T37" fmla="*/ 150 h 150"/>
                <a:gd name="T38" fmla="*/ 114 w 127"/>
                <a:gd name="T39" fmla="*/ 150 h 150"/>
                <a:gd name="T40" fmla="*/ 105 w 127"/>
                <a:gd name="T41" fmla="*/ 150 h 150"/>
                <a:gd name="T42" fmla="*/ 97 w 127"/>
                <a:gd name="T43" fmla="*/ 139 h 150"/>
                <a:gd name="T44" fmla="*/ 87 w 127"/>
                <a:gd name="T45" fmla="*/ 127 h 150"/>
                <a:gd name="T46" fmla="*/ 78 w 127"/>
                <a:gd name="T47" fmla="*/ 117 h 150"/>
                <a:gd name="T48" fmla="*/ 70 w 127"/>
                <a:gd name="T49" fmla="*/ 106 h 150"/>
                <a:gd name="T50" fmla="*/ 63 w 127"/>
                <a:gd name="T51" fmla="*/ 93 h 150"/>
                <a:gd name="T52" fmla="*/ 58 w 127"/>
                <a:gd name="T53" fmla="*/ 80 h 150"/>
                <a:gd name="T54" fmla="*/ 54 w 127"/>
                <a:gd name="T55" fmla="*/ 66 h 150"/>
                <a:gd name="T56" fmla="*/ 47 w 127"/>
                <a:gd name="T57" fmla="*/ 53 h 150"/>
                <a:gd name="T58" fmla="*/ 43 w 127"/>
                <a:gd name="T59" fmla="*/ 46 h 150"/>
                <a:gd name="T60" fmla="*/ 37 w 127"/>
                <a:gd name="T61" fmla="*/ 40 h 150"/>
                <a:gd name="T62" fmla="*/ 30 w 127"/>
                <a:gd name="T63" fmla="*/ 36 h 150"/>
                <a:gd name="T64" fmla="*/ 24 w 127"/>
                <a:gd name="T65" fmla="*/ 30 h 150"/>
                <a:gd name="T66" fmla="*/ 17 w 127"/>
                <a:gd name="T67" fmla="*/ 26 h 150"/>
                <a:gd name="T68" fmla="*/ 10 w 127"/>
                <a:gd name="T69" fmla="*/ 20 h 150"/>
                <a:gd name="T70" fmla="*/ 4 w 127"/>
                <a:gd name="T71" fmla="*/ 14 h 150"/>
                <a:gd name="T72" fmla="*/ 0 w 127"/>
                <a:gd name="T73" fmla="*/ 7 h 150"/>
                <a:gd name="T74" fmla="*/ 1 w 127"/>
                <a:gd name="T75" fmla="*/ 3 h 150"/>
                <a:gd name="T76" fmla="*/ 3 w 127"/>
                <a:gd name="T77" fmla="*/ 0 h 1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7" h="150">
                  <a:moveTo>
                    <a:pt x="3" y="0"/>
                  </a:moveTo>
                  <a:lnTo>
                    <a:pt x="17" y="4"/>
                  </a:lnTo>
                  <a:lnTo>
                    <a:pt x="33" y="9"/>
                  </a:lnTo>
                  <a:lnTo>
                    <a:pt x="37" y="17"/>
                  </a:lnTo>
                  <a:lnTo>
                    <a:pt x="43" y="26"/>
                  </a:lnTo>
                  <a:lnTo>
                    <a:pt x="50" y="32"/>
                  </a:lnTo>
                  <a:lnTo>
                    <a:pt x="57" y="37"/>
                  </a:lnTo>
                  <a:lnTo>
                    <a:pt x="65" y="43"/>
                  </a:lnTo>
                  <a:lnTo>
                    <a:pt x="74" y="47"/>
                  </a:lnTo>
                  <a:lnTo>
                    <a:pt x="81" y="53"/>
                  </a:lnTo>
                  <a:lnTo>
                    <a:pt x="88" y="60"/>
                  </a:lnTo>
                  <a:lnTo>
                    <a:pt x="100" y="80"/>
                  </a:lnTo>
                  <a:lnTo>
                    <a:pt x="108" y="103"/>
                  </a:lnTo>
                  <a:lnTo>
                    <a:pt x="115" y="107"/>
                  </a:lnTo>
                  <a:lnTo>
                    <a:pt x="124" y="112"/>
                  </a:lnTo>
                  <a:lnTo>
                    <a:pt x="125" y="120"/>
                  </a:lnTo>
                  <a:lnTo>
                    <a:pt x="127" y="130"/>
                  </a:lnTo>
                  <a:lnTo>
                    <a:pt x="125" y="142"/>
                  </a:lnTo>
                  <a:lnTo>
                    <a:pt x="124" y="150"/>
                  </a:lnTo>
                  <a:lnTo>
                    <a:pt x="114" y="150"/>
                  </a:lnTo>
                  <a:lnTo>
                    <a:pt x="105" y="150"/>
                  </a:lnTo>
                  <a:lnTo>
                    <a:pt x="97" y="139"/>
                  </a:lnTo>
                  <a:lnTo>
                    <a:pt x="87" y="127"/>
                  </a:lnTo>
                  <a:lnTo>
                    <a:pt x="78" y="117"/>
                  </a:lnTo>
                  <a:lnTo>
                    <a:pt x="70" y="106"/>
                  </a:lnTo>
                  <a:lnTo>
                    <a:pt x="63" y="93"/>
                  </a:lnTo>
                  <a:lnTo>
                    <a:pt x="58" y="80"/>
                  </a:lnTo>
                  <a:lnTo>
                    <a:pt x="54" y="66"/>
                  </a:lnTo>
                  <a:lnTo>
                    <a:pt x="47" y="53"/>
                  </a:lnTo>
                  <a:lnTo>
                    <a:pt x="43" y="46"/>
                  </a:lnTo>
                  <a:lnTo>
                    <a:pt x="37" y="40"/>
                  </a:lnTo>
                  <a:lnTo>
                    <a:pt x="30" y="36"/>
                  </a:lnTo>
                  <a:lnTo>
                    <a:pt x="24" y="30"/>
                  </a:lnTo>
                  <a:lnTo>
                    <a:pt x="17" y="26"/>
                  </a:lnTo>
                  <a:lnTo>
                    <a:pt x="10" y="20"/>
                  </a:lnTo>
                  <a:lnTo>
                    <a:pt x="4" y="14"/>
                  </a:lnTo>
                  <a:lnTo>
                    <a:pt x="0" y="7"/>
                  </a:lnTo>
                  <a:lnTo>
                    <a:pt x="1" y="3"/>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7" name="Freeform 498"/>
            <p:cNvSpPr>
              <a:spLocks/>
            </p:cNvSpPr>
            <p:nvPr/>
          </p:nvSpPr>
          <p:spPr bwMode="auto">
            <a:xfrm>
              <a:off x="5317" y="3273"/>
              <a:ext cx="6" cy="6"/>
            </a:xfrm>
            <a:custGeom>
              <a:avLst/>
              <a:gdLst>
                <a:gd name="T0" fmla="*/ 3 w 6"/>
                <a:gd name="T1" fmla="*/ 0 h 6"/>
                <a:gd name="T2" fmla="*/ 5 w 6"/>
                <a:gd name="T3" fmla="*/ 0 h 6"/>
                <a:gd name="T4" fmla="*/ 6 w 6"/>
                <a:gd name="T5" fmla="*/ 0 h 6"/>
                <a:gd name="T6" fmla="*/ 6 w 6"/>
                <a:gd name="T7" fmla="*/ 3 h 6"/>
                <a:gd name="T8" fmla="*/ 5 w 6"/>
                <a:gd name="T9" fmla="*/ 5 h 6"/>
                <a:gd name="T10" fmla="*/ 5 w 6"/>
                <a:gd name="T11" fmla="*/ 5 h 6"/>
                <a:gd name="T12" fmla="*/ 0 w 6"/>
                <a:gd name="T13" fmla="*/ 6 h 6"/>
                <a:gd name="T14" fmla="*/ 2 w 6"/>
                <a:gd name="T15" fmla="*/ 3 h 6"/>
                <a:gd name="T16" fmla="*/ 3 w 6"/>
                <a:gd name="T17" fmla="*/ 0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6">
                  <a:moveTo>
                    <a:pt x="3" y="0"/>
                  </a:moveTo>
                  <a:lnTo>
                    <a:pt x="5" y="0"/>
                  </a:lnTo>
                  <a:lnTo>
                    <a:pt x="6" y="0"/>
                  </a:lnTo>
                  <a:lnTo>
                    <a:pt x="6" y="3"/>
                  </a:lnTo>
                  <a:lnTo>
                    <a:pt x="5" y="5"/>
                  </a:lnTo>
                  <a:lnTo>
                    <a:pt x="0" y="6"/>
                  </a:lnTo>
                  <a:lnTo>
                    <a:pt x="2" y="3"/>
                  </a:lnTo>
                  <a:lnTo>
                    <a:pt x="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8" name="Freeform 499"/>
            <p:cNvSpPr>
              <a:spLocks/>
            </p:cNvSpPr>
            <p:nvPr/>
          </p:nvSpPr>
          <p:spPr bwMode="auto">
            <a:xfrm>
              <a:off x="5312" y="3283"/>
              <a:ext cx="5" cy="29"/>
            </a:xfrm>
            <a:custGeom>
              <a:avLst/>
              <a:gdLst>
                <a:gd name="T0" fmla="*/ 0 w 5"/>
                <a:gd name="T1" fmla="*/ 0 h 29"/>
                <a:gd name="T2" fmla="*/ 3 w 5"/>
                <a:gd name="T3" fmla="*/ 0 h 29"/>
                <a:gd name="T4" fmla="*/ 4 w 5"/>
                <a:gd name="T5" fmla="*/ 0 h 29"/>
                <a:gd name="T6" fmla="*/ 5 w 5"/>
                <a:gd name="T7" fmla="*/ 15 h 29"/>
                <a:gd name="T8" fmla="*/ 5 w 5"/>
                <a:gd name="T9" fmla="*/ 29 h 29"/>
                <a:gd name="T10" fmla="*/ 4 w 5"/>
                <a:gd name="T11" fmla="*/ 29 h 29"/>
                <a:gd name="T12" fmla="*/ 3 w 5"/>
                <a:gd name="T13" fmla="*/ 29 h 29"/>
                <a:gd name="T14" fmla="*/ 0 w 5"/>
                <a:gd name="T15" fmla="*/ 15 h 29"/>
                <a:gd name="T16" fmla="*/ 0 w 5"/>
                <a:gd name="T17" fmla="*/ 0 h 2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29">
                  <a:moveTo>
                    <a:pt x="0" y="0"/>
                  </a:moveTo>
                  <a:lnTo>
                    <a:pt x="3" y="0"/>
                  </a:lnTo>
                  <a:lnTo>
                    <a:pt x="4" y="0"/>
                  </a:lnTo>
                  <a:lnTo>
                    <a:pt x="5" y="15"/>
                  </a:lnTo>
                  <a:lnTo>
                    <a:pt x="5" y="29"/>
                  </a:lnTo>
                  <a:lnTo>
                    <a:pt x="4" y="29"/>
                  </a:lnTo>
                  <a:lnTo>
                    <a:pt x="3" y="29"/>
                  </a:lnTo>
                  <a:lnTo>
                    <a:pt x="0" y="1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9" name="Freeform 500"/>
            <p:cNvSpPr>
              <a:spLocks/>
            </p:cNvSpPr>
            <p:nvPr/>
          </p:nvSpPr>
          <p:spPr bwMode="auto">
            <a:xfrm>
              <a:off x="5262" y="3286"/>
              <a:ext cx="21" cy="15"/>
            </a:xfrm>
            <a:custGeom>
              <a:avLst/>
              <a:gdLst>
                <a:gd name="T0" fmla="*/ 20 w 21"/>
                <a:gd name="T1" fmla="*/ 0 h 15"/>
                <a:gd name="T2" fmla="*/ 21 w 21"/>
                <a:gd name="T3" fmla="*/ 3 h 15"/>
                <a:gd name="T4" fmla="*/ 21 w 21"/>
                <a:gd name="T5" fmla="*/ 5 h 15"/>
                <a:gd name="T6" fmla="*/ 21 w 21"/>
                <a:gd name="T7" fmla="*/ 7 h 15"/>
                <a:gd name="T8" fmla="*/ 20 w 21"/>
                <a:gd name="T9" fmla="*/ 9 h 15"/>
                <a:gd name="T10" fmla="*/ 15 w 21"/>
                <a:gd name="T11" fmla="*/ 12 h 15"/>
                <a:gd name="T12" fmla="*/ 10 w 21"/>
                <a:gd name="T13" fmla="*/ 15 h 15"/>
                <a:gd name="T14" fmla="*/ 5 w 21"/>
                <a:gd name="T15" fmla="*/ 12 h 15"/>
                <a:gd name="T16" fmla="*/ 0 w 21"/>
                <a:gd name="T17" fmla="*/ 9 h 15"/>
                <a:gd name="T18" fmla="*/ 0 w 21"/>
                <a:gd name="T19" fmla="*/ 9 h 15"/>
                <a:gd name="T20" fmla="*/ 0 w 21"/>
                <a:gd name="T21" fmla="*/ 7 h 15"/>
                <a:gd name="T22" fmla="*/ 8 w 21"/>
                <a:gd name="T23" fmla="*/ 7 h 15"/>
                <a:gd name="T24" fmla="*/ 18 w 21"/>
                <a:gd name="T25" fmla="*/ 6 h 15"/>
                <a:gd name="T26" fmla="*/ 18 w 21"/>
                <a:gd name="T27" fmla="*/ 3 h 15"/>
                <a:gd name="T28" fmla="*/ 20 w 21"/>
                <a:gd name="T29" fmla="*/ 0 h 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1" h="15">
                  <a:moveTo>
                    <a:pt x="20" y="0"/>
                  </a:moveTo>
                  <a:lnTo>
                    <a:pt x="21" y="3"/>
                  </a:lnTo>
                  <a:lnTo>
                    <a:pt x="21" y="5"/>
                  </a:lnTo>
                  <a:lnTo>
                    <a:pt x="21" y="7"/>
                  </a:lnTo>
                  <a:lnTo>
                    <a:pt x="20" y="9"/>
                  </a:lnTo>
                  <a:lnTo>
                    <a:pt x="15" y="12"/>
                  </a:lnTo>
                  <a:lnTo>
                    <a:pt x="10" y="15"/>
                  </a:lnTo>
                  <a:lnTo>
                    <a:pt x="5" y="12"/>
                  </a:lnTo>
                  <a:lnTo>
                    <a:pt x="0" y="9"/>
                  </a:lnTo>
                  <a:lnTo>
                    <a:pt x="0" y="7"/>
                  </a:lnTo>
                  <a:lnTo>
                    <a:pt x="8" y="7"/>
                  </a:lnTo>
                  <a:lnTo>
                    <a:pt x="18" y="6"/>
                  </a:lnTo>
                  <a:lnTo>
                    <a:pt x="18" y="3"/>
                  </a:lnTo>
                  <a:lnTo>
                    <a:pt x="2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0" name="Freeform 501"/>
            <p:cNvSpPr>
              <a:spLocks/>
            </p:cNvSpPr>
            <p:nvPr/>
          </p:nvSpPr>
          <p:spPr bwMode="auto">
            <a:xfrm>
              <a:off x="5232" y="3292"/>
              <a:ext cx="27" cy="9"/>
            </a:xfrm>
            <a:custGeom>
              <a:avLst/>
              <a:gdLst>
                <a:gd name="T0" fmla="*/ 15 w 27"/>
                <a:gd name="T1" fmla="*/ 0 h 9"/>
                <a:gd name="T2" fmla="*/ 21 w 27"/>
                <a:gd name="T3" fmla="*/ 1 h 9"/>
                <a:gd name="T4" fmla="*/ 27 w 27"/>
                <a:gd name="T5" fmla="*/ 1 h 9"/>
                <a:gd name="T6" fmla="*/ 27 w 27"/>
                <a:gd name="T7" fmla="*/ 3 h 9"/>
                <a:gd name="T8" fmla="*/ 27 w 27"/>
                <a:gd name="T9" fmla="*/ 3 h 9"/>
                <a:gd name="T10" fmla="*/ 18 w 27"/>
                <a:gd name="T11" fmla="*/ 4 h 9"/>
                <a:gd name="T12" fmla="*/ 11 w 27"/>
                <a:gd name="T13" fmla="*/ 7 h 9"/>
                <a:gd name="T14" fmla="*/ 8 w 27"/>
                <a:gd name="T15" fmla="*/ 9 h 9"/>
                <a:gd name="T16" fmla="*/ 5 w 27"/>
                <a:gd name="T17" fmla="*/ 9 h 9"/>
                <a:gd name="T18" fmla="*/ 3 w 27"/>
                <a:gd name="T19" fmla="*/ 7 h 9"/>
                <a:gd name="T20" fmla="*/ 0 w 27"/>
                <a:gd name="T21" fmla="*/ 6 h 9"/>
                <a:gd name="T22" fmla="*/ 0 w 27"/>
                <a:gd name="T23" fmla="*/ 4 h 9"/>
                <a:gd name="T24" fmla="*/ 1 w 27"/>
                <a:gd name="T25" fmla="*/ 1 h 9"/>
                <a:gd name="T26" fmla="*/ 8 w 27"/>
                <a:gd name="T27" fmla="*/ 1 h 9"/>
                <a:gd name="T28" fmla="*/ 15 w 27"/>
                <a:gd name="T29" fmla="*/ 0 h 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9">
                  <a:moveTo>
                    <a:pt x="15" y="0"/>
                  </a:moveTo>
                  <a:lnTo>
                    <a:pt x="21" y="1"/>
                  </a:lnTo>
                  <a:lnTo>
                    <a:pt x="27" y="1"/>
                  </a:lnTo>
                  <a:lnTo>
                    <a:pt x="27" y="3"/>
                  </a:lnTo>
                  <a:lnTo>
                    <a:pt x="18" y="4"/>
                  </a:lnTo>
                  <a:lnTo>
                    <a:pt x="11" y="7"/>
                  </a:lnTo>
                  <a:lnTo>
                    <a:pt x="8" y="9"/>
                  </a:lnTo>
                  <a:lnTo>
                    <a:pt x="5" y="9"/>
                  </a:lnTo>
                  <a:lnTo>
                    <a:pt x="3" y="7"/>
                  </a:lnTo>
                  <a:lnTo>
                    <a:pt x="0" y="6"/>
                  </a:lnTo>
                  <a:lnTo>
                    <a:pt x="0" y="4"/>
                  </a:lnTo>
                  <a:lnTo>
                    <a:pt x="1" y="1"/>
                  </a:lnTo>
                  <a:lnTo>
                    <a:pt x="8" y="1"/>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1" name="Freeform 502"/>
            <p:cNvSpPr>
              <a:spLocks/>
            </p:cNvSpPr>
            <p:nvPr/>
          </p:nvSpPr>
          <p:spPr bwMode="auto">
            <a:xfrm>
              <a:off x="5355" y="3308"/>
              <a:ext cx="211" cy="128"/>
            </a:xfrm>
            <a:custGeom>
              <a:avLst/>
              <a:gdLst>
                <a:gd name="T0" fmla="*/ 71 w 211"/>
                <a:gd name="T1" fmla="*/ 97 h 128"/>
                <a:gd name="T2" fmla="*/ 77 w 211"/>
                <a:gd name="T3" fmla="*/ 91 h 128"/>
                <a:gd name="T4" fmla="*/ 82 w 211"/>
                <a:gd name="T5" fmla="*/ 85 h 128"/>
                <a:gd name="T6" fmla="*/ 69 w 211"/>
                <a:gd name="T7" fmla="*/ 70 h 128"/>
                <a:gd name="T8" fmla="*/ 57 w 211"/>
                <a:gd name="T9" fmla="*/ 55 h 128"/>
                <a:gd name="T10" fmla="*/ 44 w 211"/>
                <a:gd name="T11" fmla="*/ 55 h 128"/>
                <a:gd name="T12" fmla="*/ 34 w 211"/>
                <a:gd name="T13" fmla="*/ 58 h 128"/>
                <a:gd name="T14" fmla="*/ 31 w 211"/>
                <a:gd name="T15" fmla="*/ 48 h 128"/>
                <a:gd name="T16" fmla="*/ 28 w 211"/>
                <a:gd name="T17" fmla="*/ 40 h 128"/>
                <a:gd name="T18" fmla="*/ 18 w 211"/>
                <a:gd name="T19" fmla="*/ 37 h 128"/>
                <a:gd name="T20" fmla="*/ 10 w 211"/>
                <a:gd name="T21" fmla="*/ 35 h 128"/>
                <a:gd name="T22" fmla="*/ 11 w 211"/>
                <a:gd name="T23" fmla="*/ 33 h 128"/>
                <a:gd name="T24" fmla="*/ 20 w 211"/>
                <a:gd name="T25" fmla="*/ 30 h 128"/>
                <a:gd name="T26" fmla="*/ 25 w 211"/>
                <a:gd name="T27" fmla="*/ 25 h 128"/>
                <a:gd name="T28" fmla="*/ 17 w 211"/>
                <a:gd name="T29" fmla="*/ 24 h 128"/>
                <a:gd name="T30" fmla="*/ 7 w 211"/>
                <a:gd name="T31" fmla="*/ 20 h 128"/>
                <a:gd name="T32" fmla="*/ 1 w 211"/>
                <a:gd name="T33" fmla="*/ 14 h 128"/>
                <a:gd name="T34" fmla="*/ 8 w 211"/>
                <a:gd name="T35" fmla="*/ 5 h 128"/>
                <a:gd name="T36" fmla="*/ 21 w 211"/>
                <a:gd name="T37" fmla="*/ 3 h 128"/>
                <a:gd name="T38" fmla="*/ 31 w 211"/>
                <a:gd name="T39" fmla="*/ 10 h 128"/>
                <a:gd name="T40" fmla="*/ 32 w 211"/>
                <a:gd name="T41" fmla="*/ 20 h 128"/>
                <a:gd name="T42" fmla="*/ 30 w 211"/>
                <a:gd name="T43" fmla="*/ 27 h 128"/>
                <a:gd name="T44" fmla="*/ 32 w 211"/>
                <a:gd name="T45" fmla="*/ 34 h 128"/>
                <a:gd name="T46" fmla="*/ 42 w 211"/>
                <a:gd name="T47" fmla="*/ 37 h 128"/>
                <a:gd name="T48" fmla="*/ 54 w 211"/>
                <a:gd name="T49" fmla="*/ 33 h 128"/>
                <a:gd name="T50" fmla="*/ 62 w 211"/>
                <a:gd name="T51" fmla="*/ 25 h 128"/>
                <a:gd name="T52" fmla="*/ 71 w 211"/>
                <a:gd name="T53" fmla="*/ 18 h 128"/>
                <a:gd name="T54" fmla="*/ 94 w 211"/>
                <a:gd name="T55" fmla="*/ 23 h 128"/>
                <a:gd name="T56" fmla="*/ 132 w 211"/>
                <a:gd name="T57" fmla="*/ 40 h 128"/>
                <a:gd name="T58" fmla="*/ 154 w 211"/>
                <a:gd name="T59" fmla="*/ 54 h 128"/>
                <a:gd name="T60" fmla="*/ 165 w 211"/>
                <a:gd name="T61" fmla="*/ 68 h 128"/>
                <a:gd name="T62" fmla="*/ 178 w 211"/>
                <a:gd name="T63" fmla="*/ 94 h 128"/>
                <a:gd name="T64" fmla="*/ 199 w 211"/>
                <a:gd name="T65" fmla="*/ 118 h 128"/>
                <a:gd name="T66" fmla="*/ 209 w 211"/>
                <a:gd name="T67" fmla="*/ 128 h 128"/>
                <a:gd name="T68" fmla="*/ 195 w 211"/>
                <a:gd name="T69" fmla="*/ 127 h 128"/>
                <a:gd name="T70" fmla="*/ 167 w 211"/>
                <a:gd name="T71" fmla="*/ 110 h 128"/>
                <a:gd name="T72" fmla="*/ 144 w 211"/>
                <a:gd name="T73" fmla="*/ 92 h 128"/>
                <a:gd name="T74" fmla="*/ 135 w 211"/>
                <a:gd name="T75" fmla="*/ 97 h 128"/>
                <a:gd name="T76" fmla="*/ 129 w 211"/>
                <a:gd name="T77" fmla="*/ 108 h 128"/>
                <a:gd name="T78" fmla="*/ 111 w 211"/>
                <a:gd name="T79" fmla="*/ 111 h 128"/>
                <a:gd name="T80" fmla="*/ 92 w 211"/>
                <a:gd name="T81" fmla="*/ 104 h 128"/>
                <a:gd name="T82" fmla="*/ 79 w 211"/>
                <a:gd name="T83" fmla="*/ 101 h 1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1" h="128">
                  <a:moveTo>
                    <a:pt x="69" y="101"/>
                  </a:moveTo>
                  <a:lnTo>
                    <a:pt x="71" y="97"/>
                  </a:lnTo>
                  <a:lnTo>
                    <a:pt x="71" y="91"/>
                  </a:lnTo>
                  <a:lnTo>
                    <a:pt x="77" y="91"/>
                  </a:lnTo>
                  <a:lnTo>
                    <a:pt x="82" y="91"/>
                  </a:lnTo>
                  <a:lnTo>
                    <a:pt x="82" y="85"/>
                  </a:lnTo>
                  <a:lnTo>
                    <a:pt x="82" y="80"/>
                  </a:lnTo>
                  <a:lnTo>
                    <a:pt x="69" y="70"/>
                  </a:lnTo>
                  <a:lnTo>
                    <a:pt x="61" y="58"/>
                  </a:lnTo>
                  <a:lnTo>
                    <a:pt x="57" y="55"/>
                  </a:lnTo>
                  <a:lnTo>
                    <a:pt x="51" y="54"/>
                  </a:lnTo>
                  <a:lnTo>
                    <a:pt x="44" y="55"/>
                  </a:lnTo>
                  <a:lnTo>
                    <a:pt x="37" y="60"/>
                  </a:lnTo>
                  <a:lnTo>
                    <a:pt x="34" y="58"/>
                  </a:lnTo>
                  <a:lnTo>
                    <a:pt x="31" y="55"/>
                  </a:lnTo>
                  <a:lnTo>
                    <a:pt x="31" y="48"/>
                  </a:lnTo>
                  <a:lnTo>
                    <a:pt x="30" y="44"/>
                  </a:lnTo>
                  <a:lnTo>
                    <a:pt x="28" y="40"/>
                  </a:lnTo>
                  <a:lnTo>
                    <a:pt x="22" y="35"/>
                  </a:lnTo>
                  <a:lnTo>
                    <a:pt x="18" y="37"/>
                  </a:lnTo>
                  <a:lnTo>
                    <a:pt x="14" y="37"/>
                  </a:lnTo>
                  <a:lnTo>
                    <a:pt x="10" y="35"/>
                  </a:lnTo>
                  <a:lnTo>
                    <a:pt x="7" y="31"/>
                  </a:lnTo>
                  <a:lnTo>
                    <a:pt x="11" y="33"/>
                  </a:lnTo>
                  <a:lnTo>
                    <a:pt x="14" y="35"/>
                  </a:lnTo>
                  <a:lnTo>
                    <a:pt x="20" y="30"/>
                  </a:lnTo>
                  <a:lnTo>
                    <a:pt x="25" y="27"/>
                  </a:lnTo>
                  <a:lnTo>
                    <a:pt x="25" y="25"/>
                  </a:lnTo>
                  <a:lnTo>
                    <a:pt x="17" y="24"/>
                  </a:lnTo>
                  <a:lnTo>
                    <a:pt x="10" y="21"/>
                  </a:lnTo>
                  <a:lnTo>
                    <a:pt x="7" y="20"/>
                  </a:lnTo>
                  <a:lnTo>
                    <a:pt x="4" y="17"/>
                  </a:lnTo>
                  <a:lnTo>
                    <a:pt x="1" y="14"/>
                  </a:lnTo>
                  <a:lnTo>
                    <a:pt x="0" y="10"/>
                  </a:lnTo>
                  <a:lnTo>
                    <a:pt x="8" y="5"/>
                  </a:lnTo>
                  <a:lnTo>
                    <a:pt x="15" y="0"/>
                  </a:lnTo>
                  <a:lnTo>
                    <a:pt x="21" y="3"/>
                  </a:lnTo>
                  <a:lnTo>
                    <a:pt x="27" y="5"/>
                  </a:lnTo>
                  <a:lnTo>
                    <a:pt x="31" y="10"/>
                  </a:lnTo>
                  <a:lnTo>
                    <a:pt x="35" y="15"/>
                  </a:lnTo>
                  <a:lnTo>
                    <a:pt x="32" y="20"/>
                  </a:lnTo>
                  <a:lnTo>
                    <a:pt x="30" y="24"/>
                  </a:lnTo>
                  <a:lnTo>
                    <a:pt x="30" y="27"/>
                  </a:lnTo>
                  <a:lnTo>
                    <a:pt x="31" y="31"/>
                  </a:lnTo>
                  <a:lnTo>
                    <a:pt x="32" y="34"/>
                  </a:lnTo>
                  <a:lnTo>
                    <a:pt x="35" y="35"/>
                  </a:lnTo>
                  <a:lnTo>
                    <a:pt x="42" y="37"/>
                  </a:lnTo>
                  <a:lnTo>
                    <a:pt x="48" y="35"/>
                  </a:lnTo>
                  <a:lnTo>
                    <a:pt x="54" y="33"/>
                  </a:lnTo>
                  <a:lnTo>
                    <a:pt x="58" y="30"/>
                  </a:lnTo>
                  <a:lnTo>
                    <a:pt x="62" y="25"/>
                  </a:lnTo>
                  <a:lnTo>
                    <a:pt x="67" y="21"/>
                  </a:lnTo>
                  <a:lnTo>
                    <a:pt x="71" y="18"/>
                  </a:lnTo>
                  <a:lnTo>
                    <a:pt x="77" y="17"/>
                  </a:lnTo>
                  <a:lnTo>
                    <a:pt x="94" y="23"/>
                  </a:lnTo>
                  <a:lnTo>
                    <a:pt x="114" y="31"/>
                  </a:lnTo>
                  <a:lnTo>
                    <a:pt x="132" y="40"/>
                  </a:lnTo>
                  <a:lnTo>
                    <a:pt x="148" y="48"/>
                  </a:lnTo>
                  <a:lnTo>
                    <a:pt x="154" y="54"/>
                  </a:lnTo>
                  <a:lnTo>
                    <a:pt x="159" y="61"/>
                  </a:lnTo>
                  <a:lnTo>
                    <a:pt x="165" y="68"/>
                  </a:lnTo>
                  <a:lnTo>
                    <a:pt x="169" y="77"/>
                  </a:lnTo>
                  <a:lnTo>
                    <a:pt x="178" y="94"/>
                  </a:lnTo>
                  <a:lnTo>
                    <a:pt x="188" y="108"/>
                  </a:lnTo>
                  <a:lnTo>
                    <a:pt x="199" y="118"/>
                  </a:lnTo>
                  <a:lnTo>
                    <a:pt x="211" y="128"/>
                  </a:lnTo>
                  <a:lnTo>
                    <a:pt x="209" y="128"/>
                  </a:lnTo>
                  <a:lnTo>
                    <a:pt x="195" y="127"/>
                  </a:lnTo>
                  <a:lnTo>
                    <a:pt x="181" y="127"/>
                  </a:lnTo>
                  <a:lnTo>
                    <a:pt x="167" y="110"/>
                  </a:lnTo>
                  <a:lnTo>
                    <a:pt x="151" y="92"/>
                  </a:lnTo>
                  <a:lnTo>
                    <a:pt x="144" y="92"/>
                  </a:lnTo>
                  <a:lnTo>
                    <a:pt x="138" y="94"/>
                  </a:lnTo>
                  <a:lnTo>
                    <a:pt x="135" y="97"/>
                  </a:lnTo>
                  <a:lnTo>
                    <a:pt x="129" y="98"/>
                  </a:lnTo>
                  <a:lnTo>
                    <a:pt x="129" y="108"/>
                  </a:lnTo>
                  <a:lnTo>
                    <a:pt x="127" y="114"/>
                  </a:lnTo>
                  <a:lnTo>
                    <a:pt x="111" y="111"/>
                  </a:lnTo>
                  <a:lnTo>
                    <a:pt x="98" y="107"/>
                  </a:lnTo>
                  <a:lnTo>
                    <a:pt x="92" y="104"/>
                  </a:lnTo>
                  <a:lnTo>
                    <a:pt x="87" y="102"/>
                  </a:lnTo>
                  <a:lnTo>
                    <a:pt x="79" y="101"/>
                  </a:lnTo>
                  <a:lnTo>
                    <a:pt x="69"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2" name="Freeform 503"/>
            <p:cNvSpPr>
              <a:spLocks/>
            </p:cNvSpPr>
            <p:nvPr/>
          </p:nvSpPr>
          <p:spPr bwMode="auto">
            <a:xfrm>
              <a:off x="3317" y="3312"/>
              <a:ext cx="14" cy="10"/>
            </a:xfrm>
            <a:custGeom>
              <a:avLst/>
              <a:gdLst>
                <a:gd name="T0" fmla="*/ 4 w 14"/>
                <a:gd name="T1" fmla="*/ 0 h 10"/>
                <a:gd name="T2" fmla="*/ 9 w 14"/>
                <a:gd name="T3" fmla="*/ 0 h 10"/>
                <a:gd name="T4" fmla="*/ 14 w 14"/>
                <a:gd name="T5" fmla="*/ 0 h 10"/>
                <a:gd name="T6" fmla="*/ 14 w 14"/>
                <a:gd name="T7" fmla="*/ 3 h 10"/>
                <a:gd name="T8" fmla="*/ 14 w 14"/>
                <a:gd name="T9" fmla="*/ 6 h 10"/>
                <a:gd name="T10" fmla="*/ 13 w 14"/>
                <a:gd name="T11" fmla="*/ 9 h 10"/>
                <a:gd name="T12" fmla="*/ 12 w 14"/>
                <a:gd name="T13" fmla="*/ 10 h 10"/>
                <a:gd name="T14" fmla="*/ 10 w 14"/>
                <a:gd name="T15" fmla="*/ 10 h 10"/>
                <a:gd name="T16" fmla="*/ 10 w 14"/>
                <a:gd name="T17" fmla="*/ 10 h 10"/>
                <a:gd name="T18" fmla="*/ 4 w 14"/>
                <a:gd name="T19" fmla="*/ 9 h 10"/>
                <a:gd name="T20" fmla="*/ 0 w 14"/>
                <a:gd name="T21" fmla="*/ 6 h 10"/>
                <a:gd name="T22" fmla="*/ 2 w 14"/>
                <a:gd name="T23" fmla="*/ 3 h 10"/>
                <a:gd name="T24" fmla="*/ 4 w 14"/>
                <a:gd name="T25" fmla="*/ 0 h 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 h="10">
                  <a:moveTo>
                    <a:pt x="4" y="0"/>
                  </a:moveTo>
                  <a:lnTo>
                    <a:pt x="9" y="0"/>
                  </a:lnTo>
                  <a:lnTo>
                    <a:pt x="14" y="0"/>
                  </a:lnTo>
                  <a:lnTo>
                    <a:pt x="14" y="3"/>
                  </a:lnTo>
                  <a:lnTo>
                    <a:pt x="14" y="6"/>
                  </a:lnTo>
                  <a:lnTo>
                    <a:pt x="13" y="9"/>
                  </a:lnTo>
                  <a:lnTo>
                    <a:pt x="12" y="10"/>
                  </a:lnTo>
                  <a:lnTo>
                    <a:pt x="10" y="10"/>
                  </a:lnTo>
                  <a:lnTo>
                    <a:pt x="4" y="9"/>
                  </a:lnTo>
                  <a:lnTo>
                    <a:pt x="0" y="6"/>
                  </a:lnTo>
                  <a:lnTo>
                    <a:pt x="2" y="3"/>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3" name="Freeform 504"/>
            <p:cNvSpPr>
              <a:spLocks/>
            </p:cNvSpPr>
            <p:nvPr/>
          </p:nvSpPr>
          <p:spPr bwMode="auto">
            <a:xfrm>
              <a:off x="5215" y="3313"/>
              <a:ext cx="48" cy="55"/>
            </a:xfrm>
            <a:custGeom>
              <a:avLst/>
              <a:gdLst>
                <a:gd name="T0" fmla="*/ 48 w 48"/>
                <a:gd name="T1" fmla="*/ 12 h 55"/>
                <a:gd name="T2" fmla="*/ 42 w 48"/>
                <a:gd name="T3" fmla="*/ 12 h 55"/>
                <a:gd name="T4" fmla="*/ 35 w 48"/>
                <a:gd name="T5" fmla="*/ 13 h 55"/>
                <a:gd name="T6" fmla="*/ 35 w 48"/>
                <a:gd name="T7" fmla="*/ 22 h 55"/>
                <a:gd name="T8" fmla="*/ 37 w 48"/>
                <a:gd name="T9" fmla="*/ 30 h 55"/>
                <a:gd name="T10" fmla="*/ 40 w 48"/>
                <a:gd name="T11" fmla="*/ 40 h 55"/>
                <a:gd name="T12" fmla="*/ 42 w 48"/>
                <a:gd name="T13" fmla="*/ 50 h 55"/>
                <a:gd name="T14" fmla="*/ 40 w 48"/>
                <a:gd name="T15" fmla="*/ 50 h 55"/>
                <a:gd name="T16" fmla="*/ 37 w 48"/>
                <a:gd name="T17" fmla="*/ 49 h 55"/>
                <a:gd name="T18" fmla="*/ 28 w 48"/>
                <a:gd name="T19" fmla="*/ 38 h 55"/>
                <a:gd name="T20" fmla="*/ 20 w 48"/>
                <a:gd name="T21" fmla="*/ 26 h 55"/>
                <a:gd name="T22" fmla="*/ 17 w 48"/>
                <a:gd name="T23" fmla="*/ 28 h 55"/>
                <a:gd name="T24" fmla="*/ 15 w 48"/>
                <a:gd name="T25" fmla="*/ 29 h 55"/>
                <a:gd name="T26" fmla="*/ 14 w 48"/>
                <a:gd name="T27" fmla="*/ 42 h 55"/>
                <a:gd name="T28" fmla="*/ 17 w 48"/>
                <a:gd name="T29" fmla="*/ 55 h 55"/>
                <a:gd name="T30" fmla="*/ 14 w 48"/>
                <a:gd name="T31" fmla="*/ 53 h 55"/>
                <a:gd name="T32" fmla="*/ 11 w 48"/>
                <a:gd name="T33" fmla="*/ 52 h 55"/>
                <a:gd name="T34" fmla="*/ 8 w 48"/>
                <a:gd name="T35" fmla="*/ 52 h 55"/>
                <a:gd name="T36" fmla="*/ 7 w 48"/>
                <a:gd name="T37" fmla="*/ 49 h 55"/>
                <a:gd name="T38" fmla="*/ 4 w 48"/>
                <a:gd name="T39" fmla="*/ 36 h 55"/>
                <a:gd name="T40" fmla="*/ 0 w 48"/>
                <a:gd name="T41" fmla="*/ 23 h 55"/>
                <a:gd name="T42" fmla="*/ 5 w 48"/>
                <a:gd name="T43" fmla="*/ 12 h 55"/>
                <a:gd name="T44" fmla="*/ 11 w 48"/>
                <a:gd name="T45" fmla="*/ 0 h 55"/>
                <a:gd name="T46" fmla="*/ 17 w 48"/>
                <a:gd name="T47" fmla="*/ 5 h 55"/>
                <a:gd name="T48" fmla="*/ 24 w 48"/>
                <a:gd name="T49" fmla="*/ 9 h 55"/>
                <a:gd name="T50" fmla="*/ 30 w 48"/>
                <a:gd name="T51" fmla="*/ 6 h 55"/>
                <a:gd name="T52" fmla="*/ 35 w 48"/>
                <a:gd name="T53" fmla="*/ 3 h 55"/>
                <a:gd name="T54" fmla="*/ 41 w 48"/>
                <a:gd name="T55" fmla="*/ 3 h 55"/>
                <a:gd name="T56" fmla="*/ 48 w 48"/>
                <a:gd name="T57" fmla="*/ 3 h 55"/>
                <a:gd name="T58" fmla="*/ 48 w 48"/>
                <a:gd name="T59" fmla="*/ 8 h 55"/>
                <a:gd name="T60" fmla="*/ 48 w 48"/>
                <a:gd name="T61" fmla="*/ 12 h 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48" h="55">
                  <a:moveTo>
                    <a:pt x="48" y="12"/>
                  </a:moveTo>
                  <a:lnTo>
                    <a:pt x="42" y="12"/>
                  </a:lnTo>
                  <a:lnTo>
                    <a:pt x="35" y="13"/>
                  </a:lnTo>
                  <a:lnTo>
                    <a:pt x="35" y="22"/>
                  </a:lnTo>
                  <a:lnTo>
                    <a:pt x="37" y="30"/>
                  </a:lnTo>
                  <a:lnTo>
                    <a:pt x="40" y="40"/>
                  </a:lnTo>
                  <a:lnTo>
                    <a:pt x="42" y="50"/>
                  </a:lnTo>
                  <a:lnTo>
                    <a:pt x="40" y="50"/>
                  </a:lnTo>
                  <a:lnTo>
                    <a:pt x="37" y="49"/>
                  </a:lnTo>
                  <a:lnTo>
                    <a:pt x="28" y="38"/>
                  </a:lnTo>
                  <a:lnTo>
                    <a:pt x="20" y="26"/>
                  </a:lnTo>
                  <a:lnTo>
                    <a:pt x="17" y="28"/>
                  </a:lnTo>
                  <a:lnTo>
                    <a:pt x="15" y="29"/>
                  </a:lnTo>
                  <a:lnTo>
                    <a:pt x="14" y="42"/>
                  </a:lnTo>
                  <a:lnTo>
                    <a:pt x="17" y="55"/>
                  </a:lnTo>
                  <a:lnTo>
                    <a:pt x="14" y="53"/>
                  </a:lnTo>
                  <a:lnTo>
                    <a:pt x="11" y="52"/>
                  </a:lnTo>
                  <a:lnTo>
                    <a:pt x="8" y="52"/>
                  </a:lnTo>
                  <a:lnTo>
                    <a:pt x="7" y="49"/>
                  </a:lnTo>
                  <a:lnTo>
                    <a:pt x="4" y="36"/>
                  </a:lnTo>
                  <a:lnTo>
                    <a:pt x="0" y="23"/>
                  </a:lnTo>
                  <a:lnTo>
                    <a:pt x="5" y="12"/>
                  </a:lnTo>
                  <a:lnTo>
                    <a:pt x="11" y="0"/>
                  </a:lnTo>
                  <a:lnTo>
                    <a:pt x="17" y="5"/>
                  </a:lnTo>
                  <a:lnTo>
                    <a:pt x="24" y="9"/>
                  </a:lnTo>
                  <a:lnTo>
                    <a:pt x="30" y="6"/>
                  </a:lnTo>
                  <a:lnTo>
                    <a:pt x="35" y="3"/>
                  </a:lnTo>
                  <a:lnTo>
                    <a:pt x="41" y="3"/>
                  </a:lnTo>
                  <a:lnTo>
                    <a:pt x="48" y="3"/>
                  </a:lnTo>
                  <a:lnTo>
                    <a:pt x="48" y="8"/>
                  </a:lnTo>
                  <a:lnTo>
                    <a:pt x="4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4" name="Freeform 505"/>
            <p:cNvSpPr>
              <a:spLocks/>
            </p:cNvSpPr>
            <p:nvPr/>
          </p:nvSpPr>
          <p:spPr bwMode="auto">
            <a:xfrm>
              <a:off x="5066" y="3381"/>
              <a:ext cx="100" cy="32"/>
            </a:xfrm>
            <a:custGeom>
              <a:avLst/>
              <a:gdLst>
                <a:gd name="T0" fmla="*/ 0 w 100"/>
                <a:gd name="T1" fmla="*/ 0 h 32"/>
                <a:gd name="T2" fmla="*/ 12 w 100"/>
                <a:gd name="T3" fmla="*/ 0 h 32"/>
                <a:gd name="T4" fmla="*/ 23 w 100"/>
                <a:gd name="T5" fmla="*/ 0 h 32"/>
                <a:gd name="T6" fmla="*/ 32 w 100"/>
                <a:gd name="T7" fmla="*/ 5 h 32"/>
                <a:gd name="T8" fmla="*/ 40 w 100"/>
                <a:gd name="T9" fmla="*/ 12 h 32"/>
                <a:gd name="T10" fmla="*/ 54 w 100"/>
                <a:gd name="T11" fmla="*/ 10 h 32"/>
                <a:gd name="T12" fmla="*/ 69 w 100"/>
                <a:gd name="T13" fmla="*/ 8 h 32"/>
                <a:gd name="T14" fmla="*/ 84 w 100"/>
                <a:gd name="T15" fmla="*/ 18 h 32"/>
                <a:gd name="T16" fmla="*/ 100 w 100"/>
                <a:gd name="T17" fmla="*/ 29 h 32"/>
                <a:gd name="T18" fmla="*/ 100 w 100"/>
                <a:gd name="T19" fmla="*/ 31 h 32"/>
                <a:gd name="T20" fmla="*/ 99 w 100"/>
                <a:gd name="T21" fmla="*/ 32 h 32"/>
                <a:gd name="T22" fmla="*/ 77 w 100"/>
                <a:gd name="T23" fmla="*/ 29 h 32"/>
                <a:gd name="T24" fmla="*/ 56 w 100"/>
                <a:gd name="T25" fmla="*/ 27 h 32"/>
                <a:gd name="T26" fmla="*/ 33 w 100"/>
                <a:gd name="T27" fmla="*/ 24 h 32"/>
                <a:gd name="T28" fmla="*/ 12 w 100"/>
                <a:gd name="T29" fmla="*/ 21 h 32"/>
                <a:gd name="T30" fmla="*/ 7 w 100"/>
                <a:gd name="T31" fmla="*/ 15 h 32"/>
                <a:gd name="T32" fmla="*/ 3 w 100"/>
                <a:gd name="T33" fmla="*/ 11 h 32"/>
                <a:gd name="T34" fmla="*/ 0 w 100"/>
                <a:gd name="T35" fmla="*/ 5 h 32"/>
                <a:gd name="T36" fmla="*/ 0 w 100"/>
                <a:gd name="T37" fmla="*/ 0 h 3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00" h="32">
                  <a:moveTo>
                    <a:pt x="0" y="0"/>
                  </a:moveTo>
                  <a:lnTo>
                    <a:pt x="12" y="0"/>
                  </a:lnTo>
                  <a:lnTo>
                    <a:pt x="23" y="0"/>
                  </a:lnTo>
                  <a:lnTo>
                    <a:pt x="32" y="5"/>
                  </a:lnTo>
                  <a:lnTo>
                    <a:pt x="40" y="12"/>
                  </a:lnTo>
                  <a:lnTo>
                    <a:pt x="54" y="10"/>
                  </a:lnTo>
                  <a:lnTo>
                    <a:pt x="69" y="8"/>
                  </a:lnTo>
                  <a:lnTo>
                    <a:pt x="84" y="18"/>
                  </a:lnTo>
                  <a:lnTo>
                    <a:pt x="100" y="29"/>
                  </a:lnTo>
                  <a:lnTo>
                    <a:pt x="100" y="31"/>
                  </a:lnTo>
                  <a:lnTo>
                    <a:pt x="99" y="32"/>
                  </a:lnTo>
                  <a:lnTo>
                    <a:pt x="77" y="29"/>
                  </a:lnTo>
                  <a:lnTo>
                    <a:pt x="56" y="27"/>
                  </a:lnTo>
                  <a:lnTo>
                    <a:pt x="33" y="24"/>
                  </a:lnTo>
                  <a:lnTo>
                    <a:pt x="12" y="21"/>
                  </a:lnTo>
                  <a:lnTo>
                    <a:pt x="7" y="15"/>
                  </a:lnTo>
                  <a:lnTo>
                    <a:pt x="3" y="11"/>
                  </a:lnTo>
                  <a:lnTo>
                    <a:pt x="0" y="5"/>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5" name="Freeform 506"/>
            <p:cNvSpPr>
              <a:spLocks/>
            </p:cNvSpPr>
            <p:nvPr/>
          </p:nvSpPr>
          <p:spPr bwMode="auto">
            <a:xfrm>
              <a:off x="5108" y="3443"/>
              <a:ext cx="446" cy="356"/>
            </a:xfrm>
            <a:custGeom>
              <a:avLst/>
              <a:gdLst>
                <a:gd name="T0" fmla="*/ 145 w 446"/>
                <a:gd name="T1" fmla="*/ 70 h 356"/>
                <a:gd name="T2" fmla="*/ 158 w 446"/>
                <a:gd name="T3" fmla="*/ 57 h 356"/>
                <a:gd name="T4" fmla="*/ 161 w 446"/>
                <a:gd name="T5" fmla="*/ 45 h 356"/>
                <a:gd name="T6" fmla="*/ 199 w 446"/>
                <a:gd name="T7" fmla="*/ 46 h 356"/>
                <a:gd name="T8" fmla="*/ 217 w 446"/>
                <a:gd name="T9" fmla="*/ 53 h 356"/>
                <a:gd name="T10" fmla="*/ 219 w 446"/>
                <a:gd name="T11" fmla="*/ 33 h 356"/>
                <a:gd name="T12" fmla="*/ 237 w 446"/>
                <a:gd name="T13" fmla="*/ 15 h 356"/>
                <a:gd name="T14" fmla="*/ 249 w 446"/>
                <a:gd name="T15" fmla="*/ 16 h 356"/>
                <a:gd name="T16" fmla="*/ 252 w 446"/>
                <a:gd name="T17" fmla="*/ 2 h 356"/>
                <a:gd name="T18" fmla="*/ 285 w 446"/>
                <a:gd name="T19" fmla="*/ 15 h 356"/>
                <a:gd name="T20" fmla="*/ 299 w 446"/>
                <a:gd name="T21" fmla="*/ 23 h 356"/>
                <a:gd name="T22" fmla="*/ 289 w 446"/>
                <a:gd name="T23" fmla="*/ 35 h 356"/>
                <a:gd name="T24" fmla="*/ 326 w 446"/>
                <a:gd name="T25" fmla="*/ 20 h 356"/>
                <a:gd name="T26" fmla="*/ 368 w 446"/>
                <a:gd name="T27" fmla="*/ 9 h 356"/>
                <a:gd name="T28" fmla="*/ 376 w 446"/>
                <a:gd name="T29" fmla="*/ 40 h 356"/>
                <a:gd name="T30" fmla="*/ 386 w 446"/>
                <a:gd name="T31" fmla="*/ 59 h 356"/>
                <a:gd name="T32" fmla="*/ 389 w 446"/>
                <a:gd name="T33" fmla="*/ 89 h 356"/>
                <a:gd name="T34" fmla="*/ 404 w 446"/>
                <a:gd name="T35" fmla="*/ 109 h 356"/>
                <a:gd name="T36" fmla="*/ 419 w 446"/>
                <a:gd name="T37" fmla="*/ 137 h 356"/>
                <a:gd name="T38" fmla="*/ 435 w 446"/>
                <a:gd name="T39" fmla="*/ 162 h 356"/>
                <a:gd name="T40" fmla="*/ 446 w 446"/>
                <a:gd name="T41" fmla="*/ 189 h 356"/>
                <a:gd name="T42" fmla="*/ 444 w 446"/>
                <a:gd name="T43" fmla="*/ 216 h 356"/>
                <a:gd name="T44" fmla="*/ 419 w 446"/>
                <a:gd name="T45" fmla="*/ 259 h 356"/>
                <a:gd name="T46" fmla="*/ 379 w 446"/>
                <a:gd name="T47" fmla="*/ 299 h 356"/>
                <a:gd name="T48" fmla="*/ 346 w 446"/>
                <a:gd name="T49" fmla="*/ 340 h 356"/>
                <a:gd name="T50" fmla="*/ 309 w 446"/>
                <a:gd name="T51" fmla="*/ 353 h 356"/>
                <a:gd name="T52" fmla="*/ 295 w 446"/>
                <a:gd name="T53" fmla="*/ 346 h 356"/>
                <a:gd name="T54" fmla="*/ 261 w 446"/>
                <a:gd name="T55" fmla="*/ 349 h 356"/>
                <a:gd name="T56" fmla="*/ 242 w 446"/>
                <a:gd name="T57" fmla="*/ 336 h 356"/>
                <a:gd name="T58" fmla="*/ 247 w 446"/>
                <a:gd name="T59" fmla="*/ 317 h 356"/>
                <a:gd name="T60" fmla="*/ 241 w 446"/>
                <a:gd name="T61" fmla="*/ 310 h 356"/>
                <a:gd name="T62" fmla="*/ 234 w 446"/>
                <a:gd name="T63" fmla="*/ 304 h 356"/>
                <a:gd name="T64" fmla="*/ 227 w 446"/>
                <a:gd name="T65" fmla="*/ 307 h 356"/>
                <a:gd name="T66" fmla="*/ 238 w 446"/>
                <a:gd name="T67" fmla="*/ 302 h 356"/>
                <a:gd name="T68" fmla="*/ 247 w 446"/>
                <a:gd name="T69" fmla="*/ 293 h 356"/>
                <a:gd name="T70" fmla="*/ 229 w 446"/>
                <a:gd name="T71" fmla="*/ 293 h 356"/>
                <a:gd name="T72" fmla="*/ 212 w 446"/>
                <a:gd name="T73" fmla="*/ 282 h 356"/>
                <a:gd name="T74" fmla="*/ 195 w 446"/>
                <a:gd name="T75" fmla="*/ 266 h 356"/>
                <a:gd name="T76" fmla="*/ 171 w 446"/>
                <a:gd name="T77" fmla="*/ 264 h 356"/>
                <a:gd name="T78" fmla="*/ 114 w 446"/>
                <a:gd name="T79" fmla="*/ 282 h 356"/>
                <a:gd name="T80" fmla="*/ 54 w 446"/>
                <a:gd name="T81" fmla="*/ 293 h 356"/>
                <a:gd name="T82" fmla="*/ 27 w 446"/>
                <a:gd name="T83" fmla="*/ 307 h 356"/>
                <a:gd name="T84" fmla="*/ 5 w 446"/>
                <a:gd name="T85" fmla="*/ 303 h 356"/>
                <a:gd name="T86" fmla="*/ 5 w 446"/>
                <a:gd name="T87" fmla="*/ 287 h 356"/>
                <a:gd name="T88" fmla="*/ 15 w 446"/>
                <a:gd name="T89" fmla="*/ 263 h 356"/>
                <a:gd name="T90" fmla="*/ 15 w 446"/>
                <a:gd name="T91" fmla="*/ 199 h 356"/>
                <a:gd name="T92" fmla="*/ 18 w 446"/>
                <a:gd name="T93" fmla="*/ 157 h 356"/>
                <a:gd name="T94" fmla="*/ 30 w 446"/>
                <a:gd name="T95" fmla="*/ 140 h 356"/>
                <a:gd name="T96" fmla="*/ 41 w 446"/>
                <a:gd name="T97" fmla="*/ 135 h 356"/>
                <a:gd name="T98" fmla="*/ 84 w 446"/>
                <a:gd name="T99" fmla="*/ 116 h 356"/>
                <a:gd name="T100" fmla="*/ 114 w 446"/>
                <a:gd name="T101" fmla="*/ 100 h 356"/>
                <a:gd name="T102" fmla="*/ 138 w 446"/>
                <a:gd name="T103" fmla="*/ 77 h 35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46" h="356">
                  <a:moveTo>
                    <a:pt x="145" y="77"/>
                  </a:moveTo>
                  <a:lnTo>
                    <a:pt x="145" y="75"/>
                  </a:lnTo>
                  <a:lnTo>
                    <a:pt x="145" y="70"/>
                  </a:lnTo>
                  <a:lnTo>
                    <a:pt x="151" y="67"/>
                  </a:lnTo>
                  <a:lnTo>
                    <a:pt x="157" y="62"/>
                  </a:lnTo>
                  <a:lnTo>
                    <a:pt x="158" y="57"/>
                  </a:lnTo>
                  <a:lnTo>
                    <a:pt x="161" y="53"/>
                  </a:lnTo>
                  <a:lnTo>
                    <a:pt x="161" y="49"/>
                  </a:lnTo>
                  <a:lnTo>
                    <a:pt x="161" y="45"/>
                  </a:lnTo>
                  <a:lnTo>
                    <a:pt x="177" y="40"/>
                  </a:lnTo>
                  <a:lnTo>
                    <a:pt x="192" y="37"/>
                  </a:lnTo>
                  <a:lnTo>
                    <a:pt x="199" y="46"/>
                  </a:lnTo>
                  <a:lnTo>
                    <a:pt x="207" y="55"/>
                  </a:lnTo>
                  <a:lnTo>
                    <a:pt x="212" y="53"/>
                  </a:lnTo>
                  <a:lnTo>
                    <a:pt x="217" y="53"/>
                  </a:lnTo>
                  <a:lnTo>
                    <a:pt x="218" y="45"/>
                  </a:lnTo>
                  <a:lnTo>
                    <a:pt x="218" y="39"/>
                  </a:lnTo>
                  <a:lnTo>
                    <a:pt x="219" y="33"/>
                  </a:lnTo>
                  <a:lnTo>
                    <a:pt x="222" y="29"/>
                  </a:lnTo>
                  <a:lnTo>
                    <a:pt x="228" y="22"/>
                  </a:lnTo>
                  <a:lnTo>
                    <a:pt x="237" y="15"/>
                  </a:lnTo>
                  <a:lnTo>
                    <a:pt x="242" y="16"/>
                  </a:lnTo>
                  <a:lnTo>
                    <a:pt x="247" y="16"/>
                  </a:lnTo>
                  <a:lnTo>
                    <a:pt x="249" y="16"/>
                  </a:lnTo>
                  <a:lnTo>
                    <a:pt x="254" y="15"/>
                  </a:lnTo>
                  <a:lnTo>
                    <a:pt x="252" y="9"/>
                  </a:lnTo>
                  <a:lnTo>
                    <a:pt x="252" y="2"/>
                  </a:lnTo>
                  <a:lnTo>
                    <a:pt x="262" y="7"/>
                  </a:lnTo>
                  <a:lnTo>
                    <a:pt x="274" y="12"/>
                  </a:lnTo>
                  <a:lnTo>
                    <a:pt x="285" y="15"/>
                  </a:lnTo>
                  <a:lnTo>
                    <a:pt x="299" y="17"/>
                  </a:lnTo>
                  <a:lnTo>
                    <a:pt x="299" y="20"/>
                  </a:lnTo>
                  <a:lnTo>
                    <a:pt x="299" y="23"/>
                  </a:lnTo>
                  <a:lnTo>
                    <a:pt x="295" y="26"/>
                  </a:lnTo>
                  <a:lnTo>
                    <a:pt x="291" y="30"/>
                  </a:lnTo>
                  <a:lnTo>
                    <a:pt x="289" y="35"/>
                  </a:lnTo>
                  <a:lnTo>
                    <a:pt x="288" y="42"/>
                  </a:lnTo>
                  <a:lnTo>
                    <a:pt x="308" y="30"/>
                  </a:lnTo>
                  <a:lnTo>
                    <a:pt x="326" y="20"/>
                  </a:lnTo>
                  <a:lnTo>
                    <a:pt x="346" y="10"/>
                  </a:lnTo>
                  <a:lnTo>
                    <a:pt x="366" y="0"/>
                  </a:lnTo>
                  <a:lnTo>
                    <a:pt x="368" y="9"/>
                  </a:lnTo>
                  <a:lnTo>
                    <a:pt x="371" y="22"/>
                  </a:lnTo>
                  <a:lnTo>
                    <a:pt x="374" y="33"/>
                  </a:lnTo>
                  <a:lnTo>
                    <a:pt x="376" y="40"/>
                  </a:lnTo>
                  <a:lnTo>
                    <a:pt x="382" y="43"/>
                  </a:lnTo>
                  <a:lnTo>
                    <a:pt x="388" y="46"/>
                  </a:lnTo>
                  <a:lnTo>
                    <a:pt x="386" y="59"/>
                  </a:lnTo>
                  <a:lnTo>
                    <a:pt x="386" y="70"/>
                  </a:lnTo>
                  <a:lnTo>
                    <a:pt x="388" y="80"/>
                  </a:lnTo>
                  <a:lnTo>
                    <a:pt x="389" y="89"/>
                  </a:lnTo>
                  <a:lnTo>
                    <a:pt x="392" y="96"/>
                  </a:lnTo>
                  <a:lnTo>
                    <a:pt x="396" y="102"/>
                  </a:lnTo>
                  <a:lnTo>
                    <a:pt x="404" y="109"/>
                  </a:lnTo>
                  <a:lnTo>
                    <a:pt x="412" y="116"/>
                  </a:lnTo>
                  <a:lnTo>
                    <a:pt x="415" y="127"/>
                  </a:lnTo>
                  <a:lnTo>
                    <a:pt x="419" y="137"/>
                  </a:lnTo>
                  <a:lnTo>
                    <a:pt x="425" y="146"/>
                  </a:lnTo>
                  <a:lnTo>
                    <a:pt x="429" y="155"/>
                  </a:lnTo>
                  <a:lnTo>
                    <a:pt x="435" y="162"/>
                  </a:lnTo>
                  <a:lnTo>
                    <a:pt x="439" y="170"/>
                  </a:lnTo>
                  <a:lnTo>
                    <a:pt x="444" y="179"/>
                  </a:lnTo>
                  <a:lnTo>
                    <a:pt x="446" y="189"/>
                  </a:lnTo>
                  <a:lnTo>
                    <a:pt x="446" y="197"/>
                  </a:lnTo>
                  <a:lnTo>
                    <a:pt x="446" y="206"/>
                  </a:lnTo>
                  <a:lnTo>
                    <a:pt x="444" y="216"/>
                  </a:lnTo>
                  <a:lnTo>
                    <a:pt x="441" y="224"/>
                  </a:lnTo>
                  <a:lnTo>
                    <a:pt x="432" y="242"/>
                  </a:lnTo>
                  <a:lnTo>
                    <a:pt x="419" y="259"/>
                  </a:lnTo>
                  <a:lnTo>
                    <a:pt x="406" y="274"/>
                  </a:lnTo>
                  <a:lnTo>
                    <a:pt x="392" y="287"/>
                  </a:lnTo>
                  <a:lnTo>
                    <a:pt x="379" y="299"/>
                  </a:lnTo>
                  <a:lnTo>
                    <a:pt x="369" y="309"/>
                  </a:lnTo>
                  <a:lnTo>
                    <a:pt x="358" y="324"/>
                  </a:lnTo>
                  <a:lnTo>
                    <a:pt x="346" y="340"/>
                  </a:lnTo>
                  <a:lnTo>
                    <a:pt x="336" y="344"/>
                  </a:lnTo>
                  <a:lnTo>
                    <a:pt x="322" y="349"/>
                  </a:lnTo>
                  <a:lnTo>
                    <a:pt x="309" y="353"/>
                  </a:lnTo>
                  <a:lnTo>
                    <a:pt x="299" y="356"/>
                  </a:lnTo>
                  <a:lnTo>
                    <a:pt x="296" y="350"/>
                  </a:lnTo>
                  <a:lnTo>
                    <a:pt x="295" y="346"/>
                  </a:lnTo>
                  <a:lnTo>
                    <a:pt x="282" y="347"/>
                  </a:lnTo>
                  <a:lnTo>
                    <a:pt x="271" y="352"/>
                  </a:lnTo>
                  <a:lnTo>
                    <a:pt x="261" y="349"/>
                  </a:lnTo>
                  <a:lnTo>
                    <a:pt x="248" y="344"/>
                  </a:lnTo>
                  <a:lnTo>
                    <a:pt x="245" y="340"/>
                  </a:lnTo>
                  <a:lnTo>
                    <a:pt x="242" y="336"/>
                  </a:lnTo>
                  <a:lnTo>
                    <a:pt x="247" y="327"/>
                  </a:lnTo>
                  <a:lnTo>
                    <a:pt x="248" y="320"/>
                  </a:lnTo>
                  <a:lnTo>
                    <a:pt x="247" y="317"/>
                  </a:lnTo>
                  <a:lnTo>
                    <a:pt x="245" y="314"/>
                  </a:lnTo>
                  <a:lnTo>
                    <a:pt x="244" y="313"/>
                  </a:lnTo>
                  <a:lnTo>
                    <a:pt x="241" y="310"/>
                  </a:lnTo>
                  <a:lnTo>
                    <a:pt x="239" y="307"/>
                  </a:lnTo>
                  <a:lnTo>
                    <a:pt x="238" y="303"/>
                  </a:lnTo>
                  <a:lnTo>
                    <a:pt x="234" y="304"/>
                  </a:lnTo>
                  <a:lnTo>
                    <a:pt x="231" y="307"/>
                  </a:lnTo>
                  <a:lnTo>
                    <a:pt x="229" y="307"/>
                  </a:lnTo>
                  <a:lnTo>
                    <a:pt x="227" y="307"/>
                  </a:lnTo>
                  <a:lnTo>
                    <a:pt x="229" y="303"/>
                  </a:lnTo>
                  <a:lnTo>
                    <a:pt x="234" y="302"/>
                  </a:lnTo>
                  <a:lnTo>
                    <a:pt x="238" y="302"/>
                  </a:lnTo>
                  <a:lnTo>
                    <a:pt x="244" y="302"/>
                  </a:lnTo>
                  <a:lnTo>
                    <a:pt x="245" y="297"/>
                  </a:lnTo>
                  <a:lnTo>
                    <a:pt x="247" y="293"/>
                  </a:lnTo>
                  <a:lnTo>
                    <a:pt x="245" y="289"/>
                  </a:lnTo>
                  <a:lnTo>
                    <a:pt x="245" y="283"/>
                  </a:lnTo>
                  <a:lnTo>
                    <a:pt x="229" y="293"/>
                  </a:lnTo>
                  <a:lnTo>
                    <a:pt x="214" y="303"/>
                  </a:lnTo>
                  <a:lnTo>
                    <a:pt x="214" y="290"/>
                  </a:lnTo>
                  <a:lnTo>
                    <a:pt x="212" y="282"/>
                  </a:lnTo>
                  <a:lnTo>
                    <a:pt x="209" y="276"/>
                  </a:lnTo>
                  <a:lnTo>
                    <a:pt x="204" y="269"/>
                  </a:lnTo>
                  <a:lnTo>
                    <a:pt x="195" y="266"/>
                  </a:lnTo>
                  <a:lnTo>
                    <a:pt x="187" y="266"/>
                  </a:lnTo>
                  <a:lnTo>
                    <a:pt x="178" y="264"/>
                  </a:lnTo>
                  <a:lnTo>
                    <a:pt x="171" y="264"/>
                  </a:lnTo>
                  <a:lnTo>
                    <a:pt x="155" y="267"/>
                  </a:lnTo>
                  <a:lnTo>
                    <a:pt x="141" y="270"/>
                  </a:lnTo>
                  <a:lnTo>
                    <a:pt x="114" y="282"/>
                  </a:lnTo>
                  <a:lnTo>
                    <a:pt x="88" y="292"/>
                  </a:lnTo>
                  <a:lnTo>
                    <a:pt x="71" y="293"/>
                  </a:lnTo>
                  <a:lnTo>
                    <a:pt x="54" y="293"/>
                  </a:lnTo>
                  <a:lnTo>
                    <a:pt x="47" y="299"/>
                  </a:lnTo>
                  <a:lnTo>
                    <a:pt x="38" y="304"/>
                  </a:lnTo>
                  <a:lnTo>
                    <a:pt x="27" y="307"/>
                  </a:lnTo>
                  <a:lnTo>
                    <a:pt x="15" y="307"/>
                  </a:lnTo>
                  <a:lnTo>
                    <a:pt x="10" y="306"/>
                  </a:lnTo>
                  <a:lnTo>
                    <a:pt x="5" y="303"/>
                  </a:lnTo>
                  <a:lnTo>
                    <a:pt x="2" y="299"/>
                  </a:lnTo>
                  <a:lnTo>
                    <a:pt x="0" y="293"/>
                  </a:lnTo>
                  <a:lnTo>
                    <a:pt x="5" y="287"/>
                  </a:lnTo>
                  <a:lnTo>
                    <a:pt x="10" y="280"/>
                  </a:lnTo>
                  <a:lnTo>
                    <a:pt x="12" y="272"/>
                  </a:lnTo>
                  <a:lnTo>
                    <a:pt x="15" y="263"/>
                  </a:lnTo>
                  <a:lnTo>
                    <a:pt x="17" y="243"/>
                  </a:lnTo>
                  <a:lnTo>
                    <a:pt x="17" y="220"/>
                  </a:lnTo>
                  <a:lnTo>
                    <a:pt x="15" y="199"/>
                  </a:lnTo>
                  <a:lnTo>
                    <a:pt x="15" y="177"/>
                  </a:lnTo>
                  <a:lnTo>
                    <a:pt x="17" y="167"/>
                  </a:lnTo>
                  <a:lnTo>
                    <a:pt x="18" y="157"/>
                  </a:lnTo>
                  <a:lnTo>
                    <a:pt x="20" y="149"/>
                  </a:lnTo>
                  <a:lnTo>
                    <a:pt x="24" y="140"/>
                  </a:lnTo>
                  <a:lnTo>
                    <a:pt x="30" y="140"/>
                  </a:lnTo>
                  <a:lnTo>
                    <a:pt x="34" y="139"/>
                  </a:lnTo>
                  <a:lnTo>
                    <a:pt x="38" y="136"/>
                  </a:lnTo>
                  <a:lnTo>
                    <a:pt x="41" y="135"/>
                  </a:lnTo>
                  <a:lnTo>
                    <a:pt x="47" y="129"/>
                  </a:lnTo>
                  <a:lnTo>
                    <a:pt x="54" y="125"/>
                  </a:lnTo>
                  <a:lnTo>
                    <a:pt x="84" y="116"/>
                  </a:lnTo>
                  <a:lnTo>
                    <a:pt x="101" y="110"/>
                  </a:lnTo>
                  <a:lnTo>
                    <a:pt x="108" y="106"/>
                  </a:lnTo>
                  <a:lnTo>
                    <a:pt x="114" y="100"/>
                  </a:lnTo>
                  <a:lnTo>
                    <a:pt x="121" y="90"/>
                  </a:lnTo>
                  <a:lnTo>
                    <a:pt x="131" y="76"/>
                  </a:lnTo>
                  <a:lnTo>
                    <a:pt x="138" y="77"/>
                  </a:lnTo>
                  <a:lnTo>
                    <a:pt x="145"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6" name="Freeform 507"/>
            <p:cNvSpPr>
              <a:spLocks/>
            </p:cNvSpPr>
            <p:nvPr/>
          </p:nvSpPr>
          <p:spPr bwMode="auto">
            <a:xfrm>
              <a:off x="4357" y="3449"/>
              <a:ext cx="88" cy="183"/>
            </a:xfrm>
            <a:custGeom>
              <a:avLst/>
              <a:gdLst>
                <a:gd name="T0" fmla="*/ 72 w 88"/>
                <a:gd name="T1" fmla="*/ 0 h 183"/>
                <a:gd name="T2" fmla="*/ 77 w 88"/>
                <a:gd name="T3" fmla="*/ 10 h 183"/>
                <a:gd name="T4" fmla="*/ 82 w 88"/>
                <a:gd name="T5" fmla="*/ 23 h 183"/>
                <a:gd name="T6" fmla="*/ 85 w 88"/>
                <a:gd name="T7" fmla="*/ 36 h 183"/>
                <a:gd name="T8" fmla="*/ 88 w 88"/>
                <a:gd name="T9" fmla="*/ 49 h 183"/>
                <a:gd name="T10" fmla="*/ 79 w 88"/>
                <a:gd name="T11" fmla="*/ 61 h 183"/>
                <a:gd name="T12" fmla="*/ 72 w 88"/>
                <a:gd name="T13" fmla="*/ 73 h 183"/>
                <a:gd name="T14" fmla="*/ 71 w 88"/>
                <a:gd name="T15" fmla="*/ 87 h 183"/>
                <a:gd name="T16" fmla="*/ 69 w 88"/>
                <a:gd name="T17" fmla="*/ 101 h 183"/>
                <a:gd name="T18" fmla="*/ 60 w 88"/>
                <a:gd name="T19" fmla="*/ 119 h 183"/>
                <a:gd name="T20" fmla="*/ 50 w 88"/>
                <a:gd name="T21" fmla="*/ 134 h 183"/>
                <a:gd name="T22" fmla="*/ 44 w 88"/>
                <a:gd name="T23" fmla="*/ 154 h 183"/>
                <a:gd name="T24" fmla="*/ 38 w 88"/>
                <a:gd name="T25" fmla="*/ 173 h 183"/>
                <a:gd name="T26" fmla="*/ 35 w 88"/>
                <a:gd name="T27" fmla="*/ 176 h 183"/>
                <a:gd name="T28" fmla="*/ 34 w 88"/>
                <a:gd name="T29" fmla="*/ 179 h 183"/>
                <a:gd name="T30" fmla="*/ 31 w 88"/>
                <a:gd name="T31" fmla="*/ 181 h 183"/>
                <a:gd name="T32" fmla="*/ 27 w 88"/>
                <a:gd name="T33" fmla="*/ 181 h 183"/>
                <a:gd name="T34" fmla="*/ 22 w 88"/>
                <a:gd name="T35" fmla="*/ 183 h 183"/>
                <a:gd name="T36" fmla="*/ 18 w 88"/>
                <a:gd name="T37" fmla="*/ 181 h 183"/>
                <a:gd name="T38" fmla="*/ 14 w 88"/>
                <a:gd name="T39" fmla="*/ 180 h 183"/>
                <a:gd name="T40" fmla="*/ 7 w 88"/>
                <a:gd name="T41" fmla="*/ 176 h 183"/>
                <a:gd name="T42" fmla="*/ 7 w 88"/>
                <a:gd name="T43" fmla="*/ 161 h 183"/>
                <a:gd name="T44" fmla="*/ 4 w 88"/>
                <a:gd name="T45" fmla="*/ 151 h 183"/>
                <a:gd name="T46" fmla="*/ 1 w 88"/>
                <a:gd name="T47" fmla="*/ 140 h 183"/>
                <a:gd name="T48" fmla="*/ 0 w 88"/>
                <a:gd name="T49" fmla="*/ 126 h 183"/>
                <a:gd name="T50" fmla="*/ 4 w 88"/>
                <a:gd name="T51" fmla="*/ 123 h 183"/>
                <a:gd name="T52" fmla="*/ 7 w 88"/>
                <a:gd name="T53" fmla="*/ 120 h 183"/>
                <a:gd name="T54" fmla="*/ 10 w 88"/>
                <a:gd name="T55" fmla="*/ 116 h 183"/>
                <a:gd name="T56" fmla="*/ 11 w 88"/>
                <a:gd name="T57" fmla="*/ 113 h 183"/>
                <a:gd name="T58" fmla="*/ 14 w 88"/>
                <a:gd name="T59" fmla="*/ 104 h 183"/>
                <a:gd name="T60" fmla="*/ 15 w 88"/>
                <a:gd name="T61" fmla="*/ 94 h 183"/>
                <a:gd name="T62" fmla="*/ 15 w 88"/>
                <a:gd name="T63" fmla="*/ 86 h 183"/>
                <a:gd name="T64" fmla="*/ 15 w 88"/>
                <a:gd name="T65" fmla="*/ 76 h 183"/>
                <a:gd name="T66" fmla="*/ 18 w 88"/>
                <a:gd name="T67" fmla="*/ 67 h 183"/>
                <a:gd name="T68" fmla="*/ 22 w 88"/>
                <a:gd name="T69" fmla="*/ 59 h 183"/>
                <a:gd name="T70" fmla="*/ 32 w 88"/>
                <a:gd name="T71" fmla="*/ 56 h 183"/>
                <a:gd name="T72" fmla="*/ 42 w 88"/>
                <a:gd name="T73" fmla="*/ 51 h 183"/>
                <a:gd name="T74" fmla="*/ 51 w 88"/>
                <a:gd name="T75" fmla="*/ 46 h 183"/>
                <a:gd name="T76" fmla="*/ 58 w 88"/>
                <a:gd name="T77" fmla="*/ 39 h 183"/>
                <a:gd name="T78" fmla="*/ 65 w 88"/>
                <a:gd name="T79" fmla="*/ 31 h 183"/>
                <a:gd name="T80" fmla="*/ 69 w 88"/>
                <a:gd name="T81" fmla="*/ 23 h 183"/>
                <a:gd name="T82" fmla="*/ 72 w 88"/>
                <a:gd name="T83" fmla="*/ 11 h 183"/>
                <a:gd name="T84" fmla="*/ 72 w 88"/>
                <a:gd name="T85" fmla="*/ 0 h 183"/>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88" h="183">
                  <a:moveTo>
                    <a:pt x="72" y="0"/>
                  </a:moveTo>
                  <a:lnTo>
                    <a:pt x="77" y="10"/>
                  </a:lnTo>
                  <a:lnTo>
                    <a:pt x="82" y="23"/>
                  </a:lnTo>
                  <a:lnTo>
                    <a:pt x="85" y="36"/>
                  </a:lnTo>
                  <a:lnTo>
                    <a:pt x="88" y="49"/>
                  </a:lnTo>
                  <a:lnTo>
                    <a:pt x="79" y="61"/>
                  </a:lnTo>
                  <a:lnTo>
                    <a:pt x="72" y="73"/>
                  </a:lnTo>
                  <a:lnTo>
                    <a:pt x="71" y="87"/>
                  </a:lnTo>
                  <a:lnTo>
                    <a:pt x="69" y="101"/>
                  </a:lnTo>
                  <a:lnTo>
                    <a:pt x="60" y="119"/>
                  </a:lnTo>
                  <a:lnTo>
                    <a:pt x="50" y="134"/>
                  </a:lnTo>
                  <a:lnTo>
                    <a:pt x="44" y="154"/>
                  </a:lnTo>
                  <a:lnTo>
                    <a:pt x="38" y="173"/>
                  </a:lnTo>
                  <a:lnTo>
                    <a:pt x="35" y="176"/>
                  </a:lnTo>
                  <a:lnTo>
                    <a:pt x="34" y="179"/>
                  </a:lnTo>
                  <a:lnTo>
                    <a:pt x="31" y="181"/>
                  </a:lnTo>
                  <a:lnTo>
                    <a:pt x="27" y="181"/>
                  </a:lnTo>
                  <a:lnTo>
                    <a:pt x="22" y="183"/>
                  </a:lnTo>
                  <a:lnTo>
                    <a:pt x="18" y="181"/>
                  </a:lnTo>
                  <a:lnTo>
                    <a:pt x="14" y="180"/>
                  </a:lnTo>
                  <a:lnTo>
                    <a:pt x="7" y="176"/>
                  </a:lnTo>
                  <a:lnTo>
                    <a:pt x="7" y="161"/>
                  </a:lnTo>
                  <a:lnTo>
                    <a:pt x="4" y="151"/>
                  </a:lnTo>
                  <a:lnTo>
                    <a:pt x="1" y="140"/>
                  </a:lnTo>
                  <a:lnTo>
                    <a:pt x="0" y="126"/>
                  </a:lnTo>
                  <a:lnTo>
                    <a:pt x="4" y="123"/>
                  </a:lnTo>
                  <a:lnTo>
                    <a:pt x="7" y="120"/>
                  </a:lnTo>
                  <a:lnTo>
                    <a:pt x="10" y="116"/>
                  </a:lnTo>
                  <a:lnTo>
                    <a:pt x="11" y="113"/>
                  </a:lnTo>
                  <a:lnTo>
                    <a:pt x="14" y="104"/>
                  </a:lnTo>
                  <a:lnTo>
                    <a:pt x="15" y="94"/>
                  </a:lnTo>
                  <a:lnTo>
                    <a:pt x="15" y="86"/>
                  </a:lnTo>
                  <a:lnTo>
                    <a:pt x="15" y="76"/>
                  </a:lnTo>
                  <a:lnTo>
                    <a:pt x="18" y="67"/>
                  </a:lnTo>
                  <a:lnTo>
                    <a:pt x="22" y="59"/>
                  </a:lnTo>
                  <a:lnTo>
                    <a:pt x="32" y="56"/>
                  </a:lnTo>
                  <a:lnTo>
                    <a:pt x="42" y="51"/>
                  </a:lnTo>
                  <a:lnTo>
                    <a:pt x="51" y="46"/>
                  </a:lnTo>
                  <a:lnTo>
                    <a:pt x="58" y="39"/>
                  </a:lnTo>
                  <a:lnTo>
                    <a:pt x="65" y="31"/>
                  </a:lnTo>
                  <a:lnTo>
                    <a:pt x="69" y="23"/>
                  </a:lnTo>
                  <a:lnTo>
                    <a:pt x="72" y="11"/>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7" name="Freeform 508"/>
            <p:cNvSpPr>
              <a:spLocks/>
            </p:cNvSpPr>
            <p:nvPr/>
          </p:nvSpPr>
          <p:spPr bwMode="auto">
            <a:xfrm>
              <a:off x="5560" y="3740"/>
              <a:ext cx="193" cy="153"/>
            </a:xfrm>
            <a:custGeom>
              <a:avLst/>
              <a:gdLst>
                <a:gd name="T0" fmla="*/ 156 w 193"/>
                <a:gd name="T1" fmla="*/ 0 h 153"/>
                <a:gd name="T2" fmla="*/ 164 w 193"/>
                <a:gd name="T3" fmla="*/ 5 h 153"/>
                <a:gd name="T4" fmla="*/ 170 w 193"/>
                <a:gd name="T5" fmla="*/ 10 h 153"/>
                <a:gd name="T6" fmla="*/ 169 w 193"/>
                <a:gd name="T7" fmla="*/ 27 h 153"/>
                <a:gd name="T8" fmla="*/ 170 w 193"/>
                <a:gd name="T9" fmla="*/ 42 h 153"/>
                <a:gd name="T10" fmla="*/ 171 w 193"/>
                <a:gd name="T11" fmla="*/ 45 h 153"/>
                <a:gd name="T12" fmla="*/ 173 w 193"/>
                <a:gd name="T13" fmla="*/ 46 h 153"/>
                <a:gd name="T14" fmla="*/ 183 w 193"/>
                <a:gd name="T15" fmla="*/ 45 h 153"/>
                <a:gd name="T16" fmla="*/ 193 w 193"/>
                <a:gd name="T17" fmla="*/ 42 h 153"/>
                <a:gd name="T18" fmla="*/ 193 w 193"/>
                <a:gd name="T19" fmla="*/ 46 h 153"/>
                <a:gd name="T20" fmla="*/ 191 w 193"/>
                <a:gd name="T21" fmla="*/ 50 h 153"/>
                <a:gd name="T22" fmla="*/ 180 w 193"/>
                <a:gd name="T23" fmla="*/ 60 h 153"/>
                <a:gd name="T24" fmla="*/ 164 w 193"/>
                <a:gd name="T25" fmla="*/ 72 h 153"/>
                <a:gd name="T26" fmla="*/ 150 w 193"/>
                <a:gd name="T27" fmla="*/ 82 h 153"/>
                <a:gd name="T28" fmla="*/ 137 w 193"/>
                <a:gd name="T29" fmla="*/ 89 h 153"/>
                <a:gd name="T30" fmla="*/ 127 w 193"/>
                <a:gd name="T31" fmla="*/ 90 h 153"/>
                <a:gd name="T32" fmla="*/ 117 w 193"/>
                <a:gd name="T33" fmla="*/ 92 h 153"/>
                <a:gd name="T34" fmla="*/ 116 w 193"/>
                <a:gd name="T35" fmla="*/ 97 h 153"/>
                <a:gd name="T36" fmla="*/ 113 w 193"/>
                <a:gd name="T37" fmla="*/ 102 h 153"/>
                <a:gd name="T38" fmla="*/ 104 w 193"/>
                <a:gd name="T39" fmla="*/ 103 h 153"/>
                <a:gd name="T40" fmla="*/ 96 w 193"/>
                <a:gd name="T41" fmla="*/ 103 h 153"/>
                <a:gd name="T42" fmla="*/ 77 w 193"/>
                <a:gd name="T43" fmla="*/ 119 h 153"/>
                <a:gd name="T44" fmla="*/ 57 w 193"/>
                <a:gd name="T45" fmla="*/ 135 h 153"/>
                <a:gd name="T46" fmla="*/ 47 w 193"/>
                <a:gd name="T47" fmla="*/ 142 h 153"/>
                <a:gd name="T48" fmla="*/ 36 w 193"/>
                <a:gd name="T49" fmla="*/ 147 h 153"/>
                <a:gd name="T50" fmla="*/ 23 w 193"/>
                <a:gd name="T51" fmla="*/ 152 h 153"/>
                <a:gd name="T52" fmla="*/ 10 w 193"/>
                <a:gd name="T53" fmla="*/ 153 h 153"/>
                <a:gd name="T54" fmla="*/ 7 w 193"/>
                <a:gd name="T55" fmla="*/ 152 h 153"/>
                <a:gd name="T56" fmla="*/ 4 w 193"/>
                <a:gd name="T57" fmla="*/ 150 h 153"/>
                <a:gd name="T58" fmla="*/ 2 w 193"/>
                <a:gd name="T59" fmla="*/ 149 h 153"/>
                <a:gd name="T60" fmla="*/ 0 w 193"/>
                <a:gd name="T61" fmla="*/ 144 h 153"/>
                <a:gd name="T62" fmla="*/ 27 w 193"/>
                <a:gd name="T63" fmla="*/ 129 h 153"/>
                <a:gd name="T64" fmla="*/ 57 w 193"/>
                <a:gd name="T65" fmla="*/ 112 h 153"/>
                <a:gd name="T66" fmla="*/ 84 w 193"/>
                <a:gd name="T67" fmla="*/ 95 h 153"/>
                <a:gd name="T68" fmla="*/ 111 w 193"/>
                <a:gd name="T69" fmla="*/ 77 h 153"/>
                <a:gd name="T70" fmla="*/ 113 w 193"/>
                <a:gd name="T71" fmla="*/ 82 h 153"/>
                <a:gd name="T72" fmla="*/ 116 w 193"/>
                <a:gd name="T73" fmla="*/ 85 h 153"/>
                <a:gd name="T74" fmla="*/ 119 w 193"/>
                <a:gd name="T75" fmla="*/ 86 h 153"/>
                <a:gd name="T76" fmla="*/ 124 w 193"/>
                <a:gd name="T77" fmla="*/ 86 h 153"/>
                <a:gd name="T78" fmla="*/ 131 w 193"/>
                <a:gd name="T79" fmla="*/ 80 h 153"/>
                <a:gd name="T80" fmla="*/ 139 w 193"/>
                <a:gd name="T81" fmla="*/ 76 h 153"/>
                <a:gd name="T82" fmla="*/ 136 w 193"/>
                <a:gd name="T83" fmla="*/ 72 h 153"/>
                <a:gd name="T84" fmla="*/ 133 w 193"/>
                <a:gd name="T85" fmla="*/ 70 h 153"/>
                <a:gd name="T86" fmla="*/ 133 w 193"/>
                <a:gd name="T87" fmla="*/ 67 h 153"/>
                <a:gd name="T88" fmla="*/ 133 w 193"/>
                <a:gd name="T89" fmla="*/ 63 h 153"/>
                <a:gd name="T90" fmla="*/ 137 w 193"/>
                <a:gd name="T91" fmla="*/ 60 h 153"/>
                <a:gd name="T92" fmla="*/ 141 w 193"/>
                <a:gd name="T93" fmla="*/ 59 h 153"/>
                <a:gd name="T94" fmla="*/ 144 w 193"/>
                <a:gd name="T95" fmla="*/ 56 h 153"/>
                <a:gd name="T96" fmla="*/ 147 w 193"/>
                <a:gd name="T97" fmla="*/ 53 h 153"/>
                <a:gd name="T98" fmla="*/ 151 w 193"/>
                <a:gd name="T99" fmla="*/ 46 h 153"/>
                <a:gd name="T100" fmla="*/ 157 w 193"/>
                <a:gd name="T101" fmla="*/ 40 h 153"/>
                <a:gd name="T102" fmla="*/ 156 w 193"/>
                <a:gd name="T103" fmla="*/ 20 h 153"/>
                <a:gd name="T104" fmla="*/ 156 w 193"/>
                <a:gd name="T105" fmla="*/ 0 h 15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93" h="153">
                  <a:moveTo>
                    <a:pt x="156" y="0"/>
                  </a:moveTo>
                  <a:lnTo>
                    <a:pt x="164" y="5"/>
                  </a:lnTo>
                  <a:lnTo>
                    <a:pt x="170" y="10"/>
                  </a:lnTo>
                  <a:lnTo>
                    <a:pt x="169" y="27"/>
                  </a:lnTo>
                  <a:lnTo>
                    <a:pt x="170" y="42"/>
                  </a:lnTo>
                  <a:lnTo>
                    <a:pt x="171" y="45"/>
                  </a:lnTo>
                  <a:lnTo>
                    <a:pt x="173" y="46"/>
                  </a:lnTo>
                  <a:lnTo>
                    <a:pt x="183" y="45"/>
                  </a:lnTo>
                  <a:lnTo>
                    <a:pt x="193" y="42"/>
                  </a:lnTo>
                  <a:lnTo>
                    <a:pt x="193" y="46"/>
                  </a:lnTo>
                  <a:lnTo>
                    <a:pt x="191" y="50"/>
                  </a:lnTo>
                  <a:lnTo>
                    <a:pt x="180" y="60"/>
                  </a:lnTo>
                  <a:lnTo>
                    <a:pt x="164" y="72"/>
                  </a:lnTo>
                  <a:lnTo>
                    <a:pt x="150" y="82"/>
                  </a:lnTo>
                  <a:lnTo>
                    <a:pt x="137" y="89"/>
                  </a:lnTo>
                  <a:lnTo>
                    <a:pt x="127" y="90"/>
                  </a:lnTo>
                  <a:lnTo>
                    <a:pt x="117" y="92"/>
                  </a:lnTo>
                  <a:lnTo>
                    <a:pt x="116" y="97"/>
                  </a:lnTo>
                  <a:lnTo>
                    <a:pt x="113" y="102"/>
                  </a:lnTo>
                  <a:lnTo>
                    <a:pt x="104" y="103"/>
                  </a:lnTo>
                  <a:lnTo>
                    <a:pt x="96" y="103"/>
                  </a:lnTo>
                  <a:lnTo>
                    <a:pt x="77" y="119"/>
                  </a:lnTo>
                  <a:lnTo>
                    <a:pt x="57" y="135"/>
                  </a:lnTo>
                  <a:lnTo>
                    <a:pt x="47" y="142"/>
                  </a:lnTo>
                  <a:lnTo>
                    <a:pt x="36" y="147"/>
                  </a:lnTo>
                  <a:lnTo>
                    <a:pt x="23" y="152"/>
                  </a:lnTo>
                  <a:lnTo>
                    <a:pt x="10" y="153"/>
                  </a:lnTo>
                  <a:lnTo>
                    <a:pt x="7" y="152"/>
                  </a:lnTo>
                  <a:lnTo>
                    <a:pt x="4" y="150"/>
                  </a:lnTo>
                  <a:lnTo>
                    <a:pt x="2" y="149"/>
                  </a:lnTo>
                  <a:lnTo>
                    <a:pt x="0" y="144"/>
                  </a:lnTo>
                  <a:lnTo>
                    <a:pt x="27" y="129"/>
                  </a:lnTo>
                  <a:lnTo>
                    <a:pt x="57" y="112"/>
                  </a:lnTo>
                  <a:lnTo>
                    <a:pt x="84" y="95"/>
                  </a:lnTo>
                  <a:lnTo>
                    <a:pt x="111" y="77"/>
                  </a:lnTo>
                  <a:lnTo>
                    <a:pt x="113" y="82"/>
                  </a:lnTo>
                  <a:lnTo>
                    <a:pt x="116" y="85"/>
                  </a:lnTo>
                  <a:lnTo>
                    <a:pt x="119" y="86"/>
                  </a:lnTo>
                  <a:lnTo>
                    <a:pt x="124" y="86"/>
                  </a:lnTo>
                  <a:lnTo>
                    <a:pt x="131" y="80"/>
                  </a:lnTo>
                  <a:lnTo>
                    <a:pt x="139" y="76"/>
                  </a:lnTo>
                  <a:lnTo>
                    <a:pt x="136" y="72"/>
                  </a:lnTo>
                  <a:lnTo>
                    <a:pt x="133" y="70"/>
                  </a:lnTo>
                  <a:lnTo>
                    <a:pt x="133" y="67"/>
                  </a:lnTo>
                  <a:lnTo>
                    <a:pt x="133" y="63"/>
                  </a:lnTo>
                  <a:lnTo>
                    <a:pt x="137" y="60"/>
                  </a:lnTo>
                  <a:lnTo>
                    <a:pt x="141" y="59"/>
                  </a:lnTo>
                  <a:lnTo>
                    <a:pt x="144" y="56"/>
                  </a:lnTo>
                  <a:lnTo>
                    <a:pt x="147" y="53"/>
                  </a:lnTo>
                  <a:lnTo>
                    <a:pt x="151" y="46"/>
                  </a:lnTo>
                  <a:lnTo>
                    <a:pt x="157" y="40"/>
                  </a:lnTo>
                  <a:lnTo>
                    <a:pt x="156" y="20"/>
                  </a:lnTo>
                  <a:lnTo>
                    <a:pt x="15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8" name="Freeform 509"/>
            <p:cNvSpPr>
              <a:spLocks/>
            </p:cNvSpPr>
            <p:nvPr/>
          </p:nvSpPr>
          <p:spPr bwMode="auto">
            <a:xfrm>
              <a:off x="5327" y="3757"/>
              <a:ext cx="16" cy="8"/>
            </a:xfrm>
            <a:custGeom>
              <a:avLst/>
              <a:gdLst>
                <a:gd name="T0" fmla="*/ 5 w 16"/>
                <a:gd name="T1" fmla="*/ 0 h 8"/>
                <a:gd name="T2" fmla="*/ 10 w 16"/>
                <a:gd name="T3" fmla="*/ 2 h 8"/>
                <a:gd name="T4" fmla="*/ 16 w 16"/>
                <a:gd name="T5" fmla="*/ 3 h 8"/>
                <a:gd name="T6" fmla="*/ 13 w 16"/>
                <a:gd name="T7" fmla="*/ 5 h 8"/>
                <a:gd name="T8" fmla="*/ 12 w 16"/>
                <a:gd name="T9" fmla="*/ 6 h 8"/>
                <a:gd name="T10" fmla="*/ 8 w 16"/>
                <a:gd name="T11" fmla="*/ 8 h 8"/>
                <a:gd name="T12" fmla="*/ 5 w 16"/>
                <a:gd name="T13" fmla="*/ 8 h 8"/>
                <a:gd name="T14" fmla="*/ 3 w 16"/>
                <a:gd name="T15" fmla="*/ 5 h 8"/>
                <a:gd name="T16" fmla="*/ 0 w 16"/>
                <a:gd name="T17" fmla="*/ 2 h 8"/>
                <a:gd name="T18" fmla="*/ 3 w 16"/>
                <a:gd name="T19" fmla="*/ 0 h 8"/>
                <a:gd name="T20" fmla="*/ 5 w 16"/>
                <a:gd name="T21" fmla="*/ 0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6" h="8">
                  <a:moveTo>
                    <a:pt x="5" y="0"/>
                  </a:moveTo>
                  <a:lnTo>
                    <a:pt x="10" y="2"/>
                  </a:lnTo>
                  <a:lnTo>
                    <a:pt x="16" y="3"/>
                  </a:lnTo>
                  <a:lnTo>
                    <a:pt x="13" y="5"/>
                  </a:lnTo>
                  <a:lnTo>
                    <a:pt x="12" y="6"/>
                  </a:lnTo>
                  <a:lnTo>
                    <a:pt x="8" y="8"/>
                  </a:lnTo>
                  <a:lnTo>
                    <a:pt x="5" y="8"/>
                  </a:lnTo>
                  <a:lnTo>
                    <a:pt x="3" y="5"/>
                  </a:lnTo>
                  <a:lnTo>
                    <a:pt x="0" y="2"/>
                  </a:lnTo>
                  <a:lnTo>
                    <a:pt x="3" y="0"/>
                  </a:ln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9" name="Freeform 510"/>
            <p:cNvSpPr>
              <a:spLocks/>
            </p:cNvSpPr>
            <p:nvPr/>
          </p:nvSpPr>
          <p:spPr bwMode="auto">
            <a:xfrm>
              <a:off x="5367" y="3820"/>
              <a:ext cx="46" cy="39"/>
            </a:xfrm>
            <a:custGeom>
              <a:avLst/>
              <a:gdLst>
                <a:gd name="T0" fmla="*/ 0 w 46"/>
                <a:gd name="T1" fmla="*/ 39 h 39"/>
                <a:gd name="T2" fmla="*/ 5 w 46"/>
                <a:gd name="T3" fmla="*/ 20 h 39"/>
                <a:gd name="T4" fmla="*/ 10 w 46"/>
                <a:gd name="T5" fmla="*/ 0 h 39"/>
                <a:gd name="T6" fmla="*/ 12 w 46"/>
                <a:gd name="T7" fmla="*/ 0 h 39"/>
                <a:gd name="T8" fmla="*/ 12 w 46"/>
                <a:gd name="T9" fmla="*/ 0 h 39"/>
                <a:gd name="T10" fmla="*/ 30 w 46"/>
                <a:gd name="T11" fmla="*/ 3 h 39"/>
                <a:gd name="T12" fmla="*/ 46 w 46"/>
                <a:gd name="T13" fmla="*/ 6 h 39"/>
                <a:gd name="T14" fmla="*/ 46 w 46"/>
                <a:gd name="T15" fmla="*/ 7 h 39"/>
                <a:gd name="T16" fmla="*/ 46 w 46"/>
                <a:gd name="T17" fmla="*/ 7 h 39"/>
                <a:gd name="T18" fmla="*/ 46 w 46"/>
                <a:gd name="T19" fmla="*/ 10 h 39"/>
                <a:gd name="T20" fmla="*/ 45 w 46"/>
                <a:gd name="T21" fmla="*/ 13 h 39"/>
                <a:gd name="T22" fmla="*/ 39 w 46"/>
                <a:gd name="T23" fmla="*/ 20 h 39"/>
                <a:gd name="T24" fmla="*/ 32 w 46"/>
                <a:gd name="T25" fmla="*/ 27 h 39"/>
                <a:gd name="T26" fmla="*/ 23 w 46"/>
                <a:gd name="T27" fmla="*/ 33 h 39"/>
                <a:gd name="T28" fmla="*/ 15 w 46"/>
                <a:gd name="T29" fmla="*/ 39 h 39"/>
                <a:gd name="T30" fmla="*/ 8 w 46"/>
                <a:gd name="T31" fmla="*/ 39 h 39"/>
                <a:gd name="T32" fmla="*/ 0 w 46"/>
                <a:gd name="T33" fmla="*/ 39 h 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6" h="39">
                  <a:moveTo>
                    <a:pt x="0" y="39"/>
                  </a:moveTo>
                  <a:lnTo>
                    <a:pt x="5" y="20"/>
                  </a:lnTo>
                  <a:lnTo>
                    <a:pt x="10" y="0"/>
                  </a:lnTo>
                  <a:lnTo>
                    <a:pt x="12" y="0"/>
                  </a:lnTo>
                  <a:lnTo>
                    <a:pt x="30" y="3"/>
                  </a:lnTo>
                  <a:lnTo>
                    <a:pt x="46" y="6"/>
                  </a:lnTo>
                  <a:lnTo>
                    <a:pt x="46" y="7"/>
                  </a:lnTo>
                  <a:lnTo>
                    <a:pt x="46" y="10"/>
                  </a:lnTo>
                  <a:lnTo>
                    <a:pt x="45" y="13"/>
                  </a:lnTo>
                  <a:lnTo>
                    <a:pt x="39" y="20"/>
                  </a:lnTo>
                  <a:lnTo>
                    <a:pt x="32" y="27"/>
                  </a:lnTo>
                  <a:lnTo>
                    <a:pt x="23" y="33"/>
                  </a:lnTo>
                  <a:lnTo>
                    <a:pt x="15" y="39"/>
                  </a:lnTo>
                  <a:lnTo>
                    <a:pt x="8" y="39"/>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80" name="文本框 79"/>
          <p:cNvSpPr txBox="1"/>
          <p:nvPr/>
        </p:nvSpPr>
        <p:spPr>
          <a:xfrm>
            <a:off x="1106211" y="1595787"/>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sp>
        <p:nvSpPr>
          <p:cNvPr id="81" name="矩形 47"/>
          <p:cNvSpPr>
            <a:spLocks noChangeArrowheads="1"/>
          </p:cNvSpPr>
          <p:nvPr/>
        </p:nvSpPr>
        <p:spPr bwMode="auto">
          <a:xfrm>
            <a:off x="1106209" y="2011045"/>
            <a:ext cx="365381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
        <p:nvSpPr>
          <p:cNvPr id="82" name="矩形 81"/>
          <p:cNvSpPr/>
          <p:nvPr/>
        </p:nvSpPr>
        <p:spPr>
          <a:xfrm>
            <a:off x="1792701" y="4294919"/>
            <a:ext cx="3241650" cy="584775"/>
          </a:xfrm>
          <a:prstGeom prst="rect">
            <a:avLst/>
          </a:prstGeom>
        </p:spPr>
        <p:txBody>
          <a:bodyPr wrap="square">
            <a:spAutoFit/>
          </a:bodyPr>
          <a:lstStyle/>
          <a:p>
            <a:pPr algn="ctr" latinLnBrk="1"/>
            <a:r>
              <a:rPr lang="en-US" altLang="zh-CN" sz="3200" smtClean="0">
                <a:solidFill>
                  <a:schemeClr val="bg1">
                    <a:lumMod val="95000"/>
                  </a:schemeClr>
                </a:solidFill>
                <a:latin typeface="Century Gothic" panose="020B0502020202020204" pitchFamily="34" charset="0"/>
                <a:cs typeface="Arial" panose="020B0604020202020204" pitchFamily="34" charset="0"/>
              </a:rPr>
              <a:t>Elv a-Des</a:t>
            </a:r>
            <a:r>
              <a:rPr lang="en-US" altLang="zh-CN" sz="3200" smtClean="0">
                <a:solidFill>
                  <a:srgbClr val="E6C34B"/>
                </a:solidFill>
                <a:latin typeface="Century Gothic" panose="020B0502020202020204" pitchFamily="34" charset="0"/>
                <a:cs typeface="Arial" panose="020B0604020202020204" pitchFamily="34" charset="0"/>
              </a:rPr>
              <a:t>ign</a:t>
            </a:r>
            <a:endParaRPr lang="en-US" altLang="zh-CN" sz="3200">
              <a:solidFill>
                <a:srgbClr val="E6C34B"/>
              </a:solidFill>
              <a:latin typeface="Century Gothic" panose="020B0502020202020204" pitchFamily="34" charset="0"/>
              <a:cs typeface="Arial" panose="020B0604020202020204" pitchFamily="34" charset="0"/>
            </a:endParaRPr>
          </a:p>
        </p:txBody>
      </p:sp>
      <p:sp>
        <p:nvSpPr>
          <p:cNvPr id="83" name="矩形 82"/>
          <p:cNvSpPr/>
          <p:nvPr/>
        </p:nvSpPr>
        <p:spPr>
          <a:xfrm>
            <a:off x="1721467" y="3858536"/>
            <a:ext cx="1080000" cy="1080000"/>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等腰三角形 84"/>
          <p:cNvSpPr/>
          <p:nvPr/>
        </p:nvSpPr>
        <p:spPr>
          <a:xfrm rot="16200000" flipH="1">
            <a:off x="11899765" y="676007"/>
            <a:ext cx="347139" cy="237331"/>
          </a:xfrm>
          <a:prstGeom prs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86" name="直接连接符 85"/>
          <p:cNvCxnSpPr/>
          <p:nvPr/>
        </p:nvCxnSpPr>
        <p:spPr>
          <a:xfrm flipH="1">
            <a:off x="11231592" y="333868"/>
            <a:ext cx="1010312" cy="1010310"/>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3722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7562850" y="-1"/>
            <a:ext cx="2393965" cy="1196981"/>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flipV="1">
            <a:off x="8626482" y="279394"/>
            <a:ext cx="2393965" cy="1196981"/>
          </a:xfrm>
          <a:custGeom>
            <a:avLst/>
            <a:gdLst>
              <a:gd name="connsiteX0" fmla="*/ 0 w 762039"/>
              <a:gd name="connsiteY0" fmla="*/ 0 h 381019"/>
              <a:gd name="connsiteX1" fmla="*/ 762039 w 762039"/>
              <a:gd name="connsiteY1" fmla="*/ 0 h 381019"/>
              <a:gd name="connsiteX2" fmla="*/ 381020 w 762039"/>
              <a:gd name="connsiteY2" fmla="*/ 381019 h 381019"/>
            </a:gdLst>
            <a:ahLst/>
            <a:cxnLst>
              <a:cxn ang="0">
                <a:pos x="connsiteX0" y="connsiteY0"/>
              </a:cxn>
              <a:cxn ang="0">
                <a:pos x="connsiteX1" y="connsiteY1"/>
              </a:cxn>
              <a:cxn ang="0">
                <a:pos x="connsiteX2" y="connsiteY2"/>
              </a:cxn>
            </a:cxnLst>
            <a:rect l="l" t="t" r="r" b="b"/>
            <a:pathLst>
              <a:path w="762039" h="381019">
                <a:moveTo>
                  <a:pt x="0" y="0"/>
                </a:moveTo>
                <a:lnTo>
                  <a:pt x="762039" y="0"/>
                </a:lnTo>
                <a:lnTo>
                  <a:pt x="381020" y="381019"/>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6"/>
          <p:cNvSpPr/>
          <p:nvPr/>
        </p:nvSpPr>
        <p:spPr>
          <a:xfrm flipV="1">
            <a:off x="212564" y="4396956"/>
            <a:ext cx="1053332" cy="1127545"/>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174294" y="4293454"/>
            <a:ext cx="638377" cy="289788"/>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3589839" y="2655154"/>
            <a:ext cx="6992435" cy="1661993"/>
          </a:xfrm>
          <a:prstGeom prst="rect">
            <a:avLst/>
          </a:prstGeom>
          <a:noFill/>
        </p:spPr>
        <p:txBody>
          <a:bodyPr wrap="square" rtlCol="0">
            <a:spAutoFit/>
          </a:bodyPr>
          <a:lstStyle/>
          <a:p>
            <a:r>
              <a:rPr lang="zh-CN" altLang="en-US" dirty="0">
                <a:solidFill>
                  <a:srgbClr val="E6C34B"/>
                </a:solidFill>
              </a:rPr>
              <a:t>演界</a:t>
            </a:r>
            <a:r>
              <a:rPr lang="zh-CN" altLang="en-US" dirty="0" smtClean="0">
                <a:solidFill>
                  <a:srgbClr val="E6C34B"/>
                </a:solidFill>
              </a:rPr>
              <a:t>网：</a:t>
            </a:r>
            <a:r>
              <a:rPr lang="en-US" altLang="zh-CN" dirty="0" smtClean="0">
                <a:solidFill>
                  <a:srgbClr val="E6C34B"/>
                </a:solidFill>
                <a:latin typeface="Century Gothic" panose="020B0502020202020204" pitchFamily="34" charset="0"/>
              </a:rPr>
              <a:t>http</a:t>
            </a:r>
            <a:r>
              <a:rPr lang="en-US" altLang="zh-CN" dirty="0">
                <a:solidFill>
                  <a:srgbClr val="E6C34B"/>
                </a:solidFill>
                <a:latin typeface="Century Gothic" panose="020B0502020202020204" pitchFamily="34" charset="0"/>
              </a:rPr>
              <a:t>://www.yanj.cn/store-522.html</a:t>
            </a:r>
          </a:p>
          <a:p>
            <a:pPr>
              <a:spcBef>
                <a:spcPts val="1200"/>
              </a:spcBef>
            </a:pPr>
            <a:r>
              <a:rPr lang="zh-CN" altLang="en-US" dirty="0">
                <a:solidFill>
                  <a:srgbClr val="E6C34B"/>
                </a:solidFill>
              </a:rPr>
              <a:t>微 博：</a:t>
            </a:r>
            <a:r>
              <a:rPr lang="en-US" altLang="zh-CN" dirty="0">
                <a:solidFill>
                  <a:srgbClr val="E6C34B"/>
                </a:solidFill>
                <a:latin typeface="Century Gothic" panose="020B0502020202020204" pitchFamily="34" charset="0"/>
              </a:rPr>
              <a:t>http://weibo.com/u/5096797774</a:t>
            </a:r>
          </a:p>
          <a:p>
            <a:pPr>
              <a:spcBef>
                <a:spcPts val="1200"/>
              </a:spcBef>
            </a:pPr>
            <a:r>
              <a:rPr lang="zh-CN" altLang="en-US" dirty="0">
                <a:solidFill>
                  <a:srgbClr val="E6C34B"/>
                </a:solidFill>
              </a:rPr>
              <a:t>腾讯 </a:t>
            </a:r>
            <a:r>
              <a:rPr lang="en-US" altLang="zh-CN" dirty="0">
                <a:solidFill>
                  <a:srgbClr val="E6C34B"/>
                </a:solidFill>
                <a:latin typeface="Century Gothic" panose="020B0502020202020204" pitchFamily="34" charset="0"/>
              </a:rPr>
              <a:t>QQ</a:t>
            </a:r>
            <a:r>
              <a:rPr lang="zh-CN" altLang="en-US" dirty="0">
                <a:solidFill>
                  <a:srgbClr val="E6C34B"/>
                </a:solidFill>
              </a:rPr>
              <a:t>：</a:t>
            </a:r>
            <a:r>
              <a:rPr lang="en-US" altLang="zh-CN" dirty="0">
                <a:solidFill>
                  <a:srgbClr val="E6C34B"/>
                </a:solidFill>
                <a:latin typeface="Century Gothic" panose="020B0502020202020204" pitchFamily="34" charset="0"/>
              </a:rPr>
              <a:t>1835385526</a:t>
            </a:r>
            <a:r>
              <a:rPr lang="en-US" altLang="zh-CN" dirty="0">
                <a:solidFill>
                  <a:srgbClr val="E6C34B"/>
                </a:solidFill>
              </a:rPr>
              <a:t> </a:t>
            </a:r>
            <a:r>
              <a:rPr lang="zh-CN" altLang="en-US" dirty="0">
                <a:solidFill>
                  <a:srgbClr val="E6C34B"/>
                </a:solidFill>
              </a:rPr>
              <a:t>（美化 </a:t>
            </a:r>
            <a:r>
              <a:rPr lang="en-US" altLang="zh-CN" dirty="0">
                <a:solidFill>
                  <a:srgbClr val="E6C34B"/>
                </a:solidFill>
              </a:rPr>
              <a:t>/ </a:t>
            </a:r>
            <a:r>
              <a:rPr lang="zh-CN" altLang="en-US" dirty="0">
                <a:solidFill>
                  <a:srgbClr val="E6C34B"/>
                </a:solidFill>
              </a:rPr>
              <a:t>定制）</a:t>
            </a:r>
            <a:endParaRPr lang="en-US" altLang="zh-CN" dirty="0">
              <a:solidFill>
                <a:srgbClr val="E6C34B"/>
              </a:solidFill>
            </a:endParaRPr>
          </a:p>
          <a:p>
            <a:pPr>
              <a:spcBef>
                <a:spcPts val="1200"/>
              </a:spcBef>
            </a:pPr>
            <a:r>
              <a:rPr lang="zh-CN" altLang="en-US" dirty="0">
                <a:solidFill>
                  <a:srgbClr val="E6C34B"/>
                </a:solidFill>
              </a:rPr>
              <a:t>花 瓣 网 ：</a:t>
            </a:r>
            <a:r>
              <a:rPr lang="en-US" altLang="zh-CN" dirty="0">
                <a:solidFill>
                  <a:srgbClr val="E6C34B"/>
                </a:solidFill>
                <a:latin typeface="Century Gothic" panose="020B0502020202020204" pitchFamily="34" charset="0"/>
              </a:rPr>
              <a:t>http://huaban.com/tbstdwbz3x/</a:t>
            </a:r>
          </a:p>
        </p:txBody>
      </p:sp>
      <p:sp>
        <p:nvSpPr>
          <p:cNvPr id="13" name="矩形 12"/>
          <p:cNvSpPr/>
          <p:nvPr/>
        </p:nvSpPr>
        <p:spPr>
          <a:xfrm>
            <a:off x="3295650" y="2228850"/>
            <a:ext cx="5486400" cy="2514600"/>
          </a:xfrm>
          <a:prstGeom prst="rect">
            <a:avLst/>
          </a:prstGeom>
          <a:no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4475175" y="4860638"/>
            <a:ext cx="3241650" cy="584775"/>
          </a:xfrm>
          <a:prstGeom prst="rect">
            <a:avLst/>
          </a:prstGeom>
        </p:spPr>
        <p:txBody>
          <a:bodyPr wrap="square">
            <a:spAutoFit/>
          </a:bodyPr>
          <a:lstStyle/>
          <a:p>
            <a:pPr algn="ctr" latinLnBrk="1"/>
            <a:r>
              <a:rPr lang="en-US" altLang="zh-CN" sz="3200" smtClean="0">
                <a:solidFill>
                  <a:schemeClr val="bg1">
                    <a:lumMod val="95000"/>
                  </a:schemeClr>
                </a:solidFill>
                <a:latin typeface="Century Gothic" panose="020B0502020202020204" pitchFamily="34" charset="0"/>
                <a:cs typeface="Arial" panose="020B0604020202020204" pitchFamily="34" charset="0"/>
              </a:rPr>
              <a:t>Elva-Des</a:t>
            </a:r>
            <a:r>
              <a:rPr lang="en-US" altLang="zh-CN" sz="3200" smtClean="0">
                <a:solidFill>
                  <a:srgbClr val="E6C34B"/>
                </a:solidFill>
                <a:latin typeface="Century Gothic" panose="020B0502020202020204" pitchFamily="34" charset="0"/>
                <a:cs typeface="Arial" panose="020B0604020202020204" pitchFamily="34" charset="0"/>
              </a:rPr>
              <a:t>ign</a:t>
            </a:r>
            <a:endParaRPr lang="en-US" altLang="zh-CN" sz="3200">
              <a:solidFill>
                <a:srgbClr val="E6C34B"/>
              </a:solidFill>
              <a:latin typeface="Century Gothic" panose="020B0502020202020204" pitchFamily="34" charset="0"/>
              <a:cs typeface="Arial" panose="020B0604020202020204" pitchFamily="34" charset="0"/>
            </a:endParaRPr>
          </a:p>
        </p:txBody>
      </p:sp>
      <p:sp>
        <p:nvSpPr>
          <p:cNvPr id="19" name="矩形 18"/>
          <p:cNvSpPr/>
          <p:nvPr/>
        </p:nvSpPr>
        <p:spPr>
          <a:xfrm>
            <a:off x="9454132" y="133350"/>
            <a:ext cx="738664" cy="4745489"/>
          </a:xfrm>
          <a:prstGeom prst="rect">
            <a:avLst/>
          </a:prstGeom>
        </p:spPr>
        <p:txBody>
          <a:bodyPr vert="vert270" wrap="square">
            <a:spAutoFit/>
          </a:bodyPr>
          <a:lstStyle/>
          <a:p>
            <a:r>
              <a:rPr lang="en-US" altLang="zh-CN" sz="3600" smtClean="0">
                <a:solidFill>
                  <a:srgbClr val="2A2A2A"/>
                </a:solidFill>
              </a:rPr>
              <a:t>THANK YOU</a:t>
            </a:r>
            <a:endParaRPr lang="zh-CN" altLang="en-US" sz="3600">
              <a:solidFill>
                <a:srgbClr val="2A2A2A"/>
              </a:solidFill>
            </a:endParaRPr>
          </a:p>
        </p:txBody>
      </p:sp>
      <p:sp>
        <p:nvSpPr>
          <p:cNvPr id="20" name="矩形 19"/>
          <p:cNvSpPr/>
          <p:nvPr/>
        </p:nvSpPr>
        <p:spPr>
          <a:xfrm>
            <a:off x="8249154" y="321490"/>
            <a:ext cx="1528262" cy="276999"/>
          </a:xfrm>
          <a:prstGeom prst="rect">
            <a:avLst/>
          </a:prstGeom>
        </p:spPr>
        <p:txBody>
          <a:bodyPr vert="horz" wrap="square">
            <a:spAutoFit/>
          </a:bodyPr>
          <a:lstStyle/>
          <a:p>
            <a:r>
              <a:rPr lang="en-US" altLang="zh-CN" sz="1200" smtClean="0">
                <a:solidFill>
                  <a:srgbClr val="2A2A2A"/>
                </a:solidFill>
                <a:latin typeface="Century Gothic" panose="020B0502020202020204" pitchFamily="34" charset="0"/>
              </a:rPr>
              <a:t>THANK YOU</a:t>
            </a:r>
            <a:endParaRPr lang="zh-CN" altLang="en-US" sz="1200">
              <a:solidFill>
                <a:srgbClr val="2A2A2A"/>
              </a:solidFill>
              <a:latin typeface="Century Gothic" panose="020B0502020202020204" pitchFamily="34" charset="0"/>
            </a:endParaRPr>
          </a:p>
        </p:txBody>
      </p:sp>
    </p:spTree>
    <p:extLst>
      <p:ext uri="{BB962C8B-B14F-4D97-AF65-F5344CB8AC3E}">
        <p14:creationId xmlns:p14="http://schemas.microsoft.com/office/powerpoint/2010/main" val="181238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656892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47"/>
          <p:cNvSpPr>
            <a:spLocks noChangeArrowheads="1"/>
          </p:cNvSpPr>
          <p:nvPr/>
        </p:nvSpPr>
        <p:spPr bwMode="auto">
          <a:xfrm>
            <a:off x="7644986" y="3233500"/>
            <a:ext cx="409267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pPr algn="r"/>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r"/>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3" name="文本框 2"/>
          <p:cNvSpPr txBox="1"/>
          <p:nvPr/>
        </p:nvSpPr>
        <p:spPr>
          <a:xfrm>
            <a:off x="2773182" y="621379"/>
            <a:ext cx="3225513" cy="400110"/>
          </a:xfrm>
          <a:prstGeom prst="rect">
            <a:avLst/>
          </a:prstGeom>
          <a:noFill/>
        </p:spPr>
        <p:txBody>
          <a:bodyPr wrap="square" rtlCol="0">
            <a:spAutoFit/>
          </a:bodyPr>
          <a:lstStyle/>
          <a:p>
            <a:r>
              <a:rPr lang="en-US" altLang="zh-CN" sz="2000" dirty="0" smtClean="0">
                <a:solidFill>
                  <a:srgbClr val="E6C34B"/>
                </a:solidFill>
              </a:rPr>
              <a:t>Some Title Here</a:t>
            </a:r>
            <a:endParaRPr lang="zh-CN" altLang="en-US" sz="2000" dirty="0">
              <a:solidFill>
                <a:srgbClr val="E6C34B"/>
              </a:solidFill>
            </a:endParaRPr>
          </a:p>
        </p:txBody>
      </p:sp>
      <p:sp>
        <p:nvSpPr>
          <p:cNvPr id="4" name="TextBox 49"/>
          <p:cNvSpPr txBox="1"/>
          <p:nvPr/>
        </p:nvSpPr>
        <p:spPr>
          <a:xfrm>
            <a:off x="2773182" y="960668"/>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8" name="文本框 7"/>
          <p:cNvSpPr txBox="1"/>
          <p:nvPr/>
        </p:nvSpPr>
        <p:spPr>
          <a:xfrm>
            <a:off x="3520617" y="1466712"/>
            <a:ext cx="3233127" cy="400110"/>
          </a:xfrm>
          <a:prstGeom prst="rect">
            <a:avLst/>
          </a:prstGeom>
          <a:noFill/>
        </p:spPr>
        <p:txBody>
          <a:bodyPr wrap="square" rtlCol="0">
            <a:spAutoFit/>
          </a:bodyPr>
          <a:lstStyle/>
          <a:p>
            <a:r>
              <a:rPr lang="en-US" altLang="zh-CN" sz="2000" dirty="0">
                <a:solidFill>
                  <a:srgbClr val="E6C34B"/>
                </a:solidFill>
              </a:rPr>
              <a:t>Some Title Here</a:t>
            </a:r>
            <a:endParaRPr lang="zh-CN" altLang="en-US" sz="2000" dirty="0">
              <a:solidFill>
                <a:srgbClr val="E6C34B"/>
              </a:solidFill>
            </a:endParaRPr>
          </a:p>
        </p:txBody>
      </p:sp>
      <p:sp>
        <p:nvSpPr>
          <p:cNvPr id="9" name="TextBox 49"/>
          <p:cNvSpPr txBox="1"/>
          <p:nvPr/>
        </p:nvSpPr>
        <p:spPr>
          <a:xfrm>
            <a:off x="3520617" y="1806001"/>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11" name="文本框 10"/>
          <p:cNvSpPr txBox="1"/>
          <p:nvPr/>
        </p:nvSpPr>
        <p:spPr>
          <a:xfrm>
            <a:off x="4268053" y="2312045"/>
            <a:ext cx="3233127" cy="400110"/>
          </a:xfrm>
          <a:prstGeom prst="rect">
            <a:avLst/>
          </a:prstGeom>
          <a:noFill/>
        </p:spPr>
        <p:txBody>
          <a:bodyPr wrap="square" rtlCol="0">
            <a:spAutoFit/>
          </a:bodyPr>
          <a:lstStyle/>
          <a:p>
            <a:r>
              <a:rPr lang="en-US" altLang="zh-CN" sz="2000" dirty="0">
                <a:solidFill>
                  <a:srgbClr val="E6C34B"/>
                </a:solidFill>
              </a:rPr>
              <a:t>Some Title Here</a:t>
            </a:r>
            <a:endParaRPr lang="zh-CN" altLang="en-US" sz="2000" dirty="0">
              <a:solidFill>
                <a:srgbClr val="E6C34B"/>
              </a:solidFill>
            </a:endParaRPr>
          </a:p>
        </p:txBody>
      </p:sp>
      <p:sp>
        <p:nvSpPr>
          <p:cNvPr id="12" name="TextBox 49"/>
          <p:cNvSpPr txBox="1"/>
          <p:nvPr/>
        </p:nvSpPr>
        <p:spPr>
          <a:xfrm>
            <a:off x="4268053" y="2651334"/>
            <a:ext cx="4366697" cy="338554"/>
          </a:xfrm>
          <a:prstGeom prst="rect">
            <a:avLst/>
          </a:prstGeom>
          <a:noFill/>
          <a:ln w="3175">
            <a:noFill/>
          </a:ln>
        </p:spPr>
        <p:txBody>
          <a:bodyPr wrap="square" rtlCol="0">
            <a:spAutoFit/>
          </a:bodyPr>
          <a:lstStyle/>
          <a:p>
            <a:r>
              <a:rPr lang="en-US" altLang="zh-CN" sz="1600" dirty="0">
                <a:solidFill>
                  <a:schemeClr val="bg1"/>
                </a:solidFill>
                <a:latin typeface="Century Gothic" panose="020B0502020202020204" pitchFamily="34" charset="0"/>
                <a:cs typeface="Arial" panose="020B0604020202020204" pitchFamily="34" charset="0"/>
                <a:sym typeface="Batang"/>
              </a:rPr>
              <a:t>Click here to add your text.</a:t>
            </a:r>
          </a:p>
        </p:txBody>
      </p:sp>
      <p:sp>
        <p:nvSpPr>
          <p:cNvPr id="13" name="文本框 12"/>
          <p:cNvSpPr txBox="1"/>
          <p:nvPr/>
        </p:nvSpPr>
        <p:spPr>
          <a:xfrm rot="2887276">
            <a:off x="-691139" y="3248889"/>
            <a:ext cx="7271542" cy="1569660"/>
          </a:xfrm>
          <a:prstGeom prst="rect">
            <a:avLst/>
          </a:prstGeom>
          <a:noFill/>
        </p:spPr>
        <p:txBody>
          <a:bodyPr wrap="none" rtlCol="0">
            <a:spAutoFit/>
          </a:bodyPr>
          <a:lstStyle/>
          <a:p>
            <a:r>
              <a:rPr lang="en-US" altLang="zh-CN" sz="9600" b="1" spc="300" smtClean="0">
                <a:solidFill>
                  <a:srgbClr val="E6C34B"/>
                </a:solidFill>
                <a:effectLst>
                  <a:outerShdw blurRad="266700" dist="12700" sx="101000" sy="101000" algn="l" rotWithShape="0">
                    <a:prstClr val="black">
                      <a:alpha val="40000"/>
                    </a:prstClr>
                  </a:outerShdw>
                </a:effectLst>
              </a:rPr>
              <a:t>CONTENTS</a:t>
            </a:r>
            <a:endParaRPr lang="zh-CN" altLang="en-US" sz="9600" b="1" spc="300" dirty="0">
              <a:solidFill>
                <a:srgbClr val="E6C34B"/>
              </a:solidFill>
              <a:effectLst>
                <a:outerShdw blurRad="266700" dist="12700" sx="101000" sy="101000" algn="l" rotWithShape="0">
                  <a:prstClr val="black">
                    <a:alpha val="40000"/>
                  </a:prstClr>
                </a:outerShdw>
              </a:effectLst>
            </a:endParaRPr>
          </a:p>
        </p:txBody>
      </p:sp>
    </p:spTree>
    <p:extLst>
      <p:ext uri="{BB962C8B-B14F-4D97-AF65-F5344CB8AC3E}">
        <p14:creationId xmlns:p14="http://schemas.microsoft.com/office/powerpoint/2010/main" val="1529632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802849" y="2022398"/>
            <a:ext cx="4324922" cy="400110"/>
          </a:xfrm>
          <a:prstGeom prst="rect">
            <a:avLst/>
          </a:prstGeom>
          <a:noFill/>
        </p:spPr>
        <p:txBody>
          <a:bodyPr wrap="square" rtlCol="0">
            <a:spAutoFit/>
          </a:bodyPr>
          <a:lstStyle/>
          <a:p>
            <a:r>
              <a:rPr lang="en-US" altLang="zh-CN" sz="2000" dirty="0">
                <a:solidFill>
                  <a:srgbClr val="E6C34B"/>
                </a:solidFill>
              </a:rPr>
              <a:t>ADD YOUR TEXT</a:t>
            </a:r>
            <a:endParaRPr lang="zh-CN" altLang="en-US" sz="2000" dirty="0">
              <a:solidFill>
                <a:srgbClr val="E6C34B"/>
              </a:solidFill>
            </a:endParaRPr>
          </a:p>
        </p:txBody>
      </p:sp>
      <p:grpSp>
        <p:nvGrpSpPr>
          <p:cNvPr id="6" name="组合 5"/>
          <p:cNvGrpSpPr/>
          <p:nvPr/>
        </p:nvGrpSpPr>
        <p:grpSpPr>
          <a:xfrm>
            <a:off x="802849" y="4081801"/>
            <a:ext cx="1490864" cy="1490864"/>
            <a:chOff x="635255" y="1683657"/>
            <a:chExt cx="1650054" cy="1650054"/>
          </a:xfrm>
        </p:grpSpPr>
        <p:sp>
          <p:nvSpPr>
            <p:cNvPr id="7" name="空心弧 6"/>
            <p:cNvSpPr/>
            <p:nvPr/>
          </p:nvSpPr>
          <p:spPr>
            <a:xfrm>
              <a:off x="635255" y="1683657"/>
              <a:ext cx="1650054" cy="1650054"/>
            </a:xfrm>
            <a:prstGeom prst="blockArc">
              <a:avLst>
                <a:gd name="adj1" fmla="val 13517990"/>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8" name="组合 7"/>
            <p:cNvGrpSpPr/>
            <p:nvPr/>
          </p:nvGrpSpPr>
          <p:grpSpPr>
            <a:xfrm>
              <a:off x="889758" y="2093186"/>
              <a:ext cx="1137638" cy="783472"/>
              <a:chOff x="1366117" y="2427734"/>
              <a:chExt cx="1137638" cy="783472"/>
            </a:xfrm>
          </p:grpSpPr>
          <p:sp>
            <p:nvSpPr>
              <p:cNvPr id="9" name="矩形 8"/>
              <p:cNvSpPr/>
              <p:nvPr/>
            </p:nvSpPr>
            <p:spPr>
              <a:xfrm>
                <a:off x="1366117" y="2427734"/>
                <a:ext cx="832439" cy="783472"/>
              </a:xfrm>
              <a:prstGeom prst="rect">
                <a:avLst/>
              </a:prstGeom>
            </p:spPr>
            <p:txBody>
              <a:bodyPr wrap="none">
                <a:spAutoFit/>
              </a:bodyPr>
              <a:lstStyle/>
              <a:p>
                <a:r>
                  <a:rPr lang="en-US" altLang="zh-CN" sz="4000" dirty="0" smtClean="0">
                    <a:solidFill>
                      <a:srgbClr val="E6C34B"/>
                    </a:solidFill>
                    <a:latin typeface="Century Gothic" panose="020B0502020202020204" pitchFamily="34" charset="0"/>
                    <a:cs typeface="Arial" panose="020B0604020202020204" pitchFamily="34" charset="0"/>
                  </a:rPr>
                  <a:t>82</a:t>
                </a:r>
                <a:endParaRPr lang="en-US" altLang="zh-CN" sz="4000" dirty="0">
                  <a:solidFill>
                    <a:srgbClr val="E6C34B"/>
                  </a:solidFill>
                  <a:latin typeface="Century Gothic" panose="020B0502020202020204" pitchFamily="34" charset="0"/>
                  <a:cs typeface="Arial" panose="020B0604020202020204" pitchFamily="34" charset="0"/>
                </a:endParaRPr>
              </a:p>
            </p:txBody>
          </p:sp>
          <p:sp>
            <p:nvSpPr>
              <p:cNvPr id="10" name="矩形 9"/>
              <p:cNvSpPr/>
              <p:nvPr/>
            </p:nvSpPr>
            <p:spPr>
              <a:xfrm>
                <a:off x="2123728" y="2724127"/>
                <a:ext cx="380027" cy="374704"/>
              </a:xfrm>
              <a:prstGeom prst="rect">
                <a:avLst/>
              </a:prstGeom>
            </p:spPr>
            <p:txBody>
              <a:bodyPr wrap="none">
                <a:spAutoFit/>
              </a:bodyPr>
              <a:lstStyle/>
              <a:p>
                <a:r>
                  <a:rPr lang="en-US" altLang="zh-CN" sz="1600" dirty="0" smtClean="0">
                    <a:solidFill>
                      <a:schemeClr val="bg1">
                        <a:lumMod val="85000"/>
                      </a:schemeClr>
                    </a:solidFill>
                    <a:latin typeface="Century Gothic" panose="020B0502020202020204" pitchFamily="34" charset="0"/>
                    <a:cs typeface="Arial" panose="020B0604020202020204" pitchFamily="34" charset="0"/>
                  </a:rPr>
                  <a:t>%</a:t>
                </a:r>
                <a:endParaRPr lang="en-US" altLang="zh-CN" sz="1600" dirty="0">
                  <a:solidFill>
                    <a:schemeClr val="bg1">
                      <a:lumMod val="85000"/>
                    </a:schemeClr>
                  </a:solidFill>
                  <a:latin typeface="Century Gothic" panose="020B0502020202020204" pitchFamily="34" charset="0"/>
                  <a:cs typeface="Arial" panose="020B0604020202020204" pitchFamily="34" charset="0"/>
                </a:endParaRPr>
              </a:p>
            </p:txBody>
          </p:sp>
        </p:grpSp>
      </p:grpSp>
      <p:grpSp>
        <p:nvGrpSpPr>
          <p:cNvPr id="11" name="组合 10"/>
          <p:cNvGrpSpPr/>
          <p:nvPr/>
        </p:nvGrpSpPr>
        <p:grpSpPr>
          <a:xfrm>
            <a:off x="2867244" y="4081801"/>
            <a:ext cx="1490864" cy="1490864"/>
            <a:chOff x="635255" y="1683657"/>
            <a:chExt cx="1650054" cy="1650054"/>
          </a:xfrm>
        </p:grpSpPr>
        <p:sp>
          <p:nvSpPr>
            <p:cNvPr id="12" name="空心弧 11"/>
            <p:cNvSpPr/>
            <p:nvPr/>
          </p:nvSpPr>
          <p:spPr>
            <a:xfrm>
              <a:off x="635255" y="1683657"/>
              <a:ext cx="1650054" cy="1650054"/>
            </a:xfrm>
            <a:prstGeom prst="blockArc">
              <a:avLst>
                <a:gd name="adj1" fmla="val 15650879"/>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13" name="组合 12"/>
            <p:cNvGrpSpPr/>
            <p:nvPr/>
          </p:nvGrpSpPr>
          <p:grpSpPr>
            <a:xfrm>
              <a:off x="889758" y="2093186"/>
              <a:ext cx="1137638" cy="783472"/>
              <a:chOff x="1366117" y="2427734"/>
              <a:chExt cx="1137638" cy="783472"/>
            </a:xfrm>
          </p:grpSpPr>
          <p:sp>
            <p:nvSpPr>
              <p:cNvPr id="14" name="矩形 13"/>
              <p:cNvSpPr/>
              <p:nvPr/>
            </p:nvSpPr>
            <p:spPr>
              <a:xfrm>
                <a:off x="1366117" y="2427734"/>
                <a:ext cx="832439" cy="783472"/>
              </a:xfrm>
              <a:prstGeom prst="rect">
                <a:avLst/>
              </a:prstGeom>
            </p:spPr>
            <p:txBody>
              <a:bodyPr wrap="none">
                <a:spAutoFit/>
              </a:bodyPr>
              <a:lstStyle/>
              <a:p>
                <a:r>
                  <a:rPr lang="en-US" altLang="zh-CN" sz="4000" dirty="0">
                    <a:solidFill>
                      <a:srgbClr val="E6C34B"/>
                    </a:solidFill>
                    <a:latin typeface="Century Gothic" panose="020B0502020202020204" pitchFamily="34" charset="0"/>
                    <a:cs typeface="Arial" panose="020B0604020202020204" pitchFamily="34" charset="0"/>
                  </a:rPr>
                  <a:t>76</a:t>
                </a:r>
              </a:p>
            </p:txBody>
          </p:sp>
          <p:sp>
            <p:nvSpPr>
              <p:cNvPr id="15" name="矩形 14"/>
              <p:cNvSpPr/>
              <p:nvPr/>
            </p:nvSpPr>
            <p:spPr>
              <a:xfrm>
                <a:off x="2123728" y="2724127"/>
                <a:ext cx="380027" cy="374704"/>
              </a:xfrm>
              <a:prstGeom prst="rect">
                <a:avLst/>
              </a:prstGeom>
            </p:spPr>
            <p:txBody>
              <a:bodyPr wrap="none">
                <a:spAutoFit/>
              </a:bodyPr>
              <a:lstStyle/>
              <a:p>
                <a:r>
                  <a:rPr lang="en-US" altLang="zh-CN" sz="1600" dirty="0">
                    <a:solidFill>
                      <a:schemeClr val="bg1">
                        <a:lumMod val="85000"/>
                      </a:schemeClr>
                    </a:solidFill>
                    <a:latin typeface="Century Gothic" panose="020B0502020202020204" pitchFamily="34" charset="0"/>
                    <a:cs typeface="Arial" panose="020B0604020202020204" pitchFamily="34" charset="0"/>
                  </a:rPr>
                  <a:t>%</a:t>
                </a:r>
              </a:p>
            </p:txBody>
          </p:sp>
        </p:grpSp>
      </p:grpSp>
      <p:grpSp>
        <p:nvGrpSpPr>
          <p:cNvPr id="16" name="组合 15"/>
          <p:cNvGrpSpPr/>
          <p:nvPr/>
        </p:nvGrpSpPr>
        <p:grpSpPr>
          <a:xfrm>
            <a:off x="4931639" y="4081801"/>
            <a:ext cx="1490864" cy="1490864"/>
            <a:chOff x="635255" y="1683657"/>
            <a:chExt cx="1650054" cy="1650054"/>
          </a:xfrm>
        </p:grpSpPr>
        <p:sp>
          <p:nvSpPr>
            <p:cNvPr id="17" name="空心弧 16"/>
            <p:cNvSpPr/>
            <p:nvPr/>
          </p:nvSpPr>
          <p:spPr>
            <a:xfrm>
              <a:off x="635255" y="1683657"/>
              <a:ext cx="1650054" cy="1650054"/>
            </a:xfrm>
            <a:prstGeom prst="blockArc">
              <a:avLst>
                <a:gd name="adj1" fmla="val 19498456"/>
                <a:gd name="adj2" fmla="val 10691500"/>
                <a:gd name="adj3" fmla="val 6227"/>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nvGrpSpPr>
            <p:cNvPr id="18" name="组合 17"/>
            <p:cNvGrpSpPr/>
            <p:nvPr/>
          </p:nvGrpSpPr>
          <p:grpSpPr>
            <a:xfrm>
              <a:off x="889758" y="2093186"/>
              <a:ext cx="1137638" cy="783472"/>
              <a:chOff x="1366117" y="2427734"/>
              <a:chExt cx="1137638" cy="783472"/>
            </a:xfrm>
          </p:grpSpPr>
          <p:sp>
            <p:nvSpPr>
              <p:cNvPr id="19" name="矩形 18"/>
              <p:cNvSpPr/>
              <p:nvPr/>
            </p:nvSpPr>
            <p:spPr>
              <a:xfrm>
                <a:off x="1366117" y="2427734"/>
                <a:ext cx="832439" cy="783472"/>
              </a:xfrm>
              <a:prstGeom prst="rect">
                <a:avLst/>
              </a:prstGeom>
            </p:spPr>
            <p:txBody>
              <a:bodyPr wrap="none">
                <a:spAutoFit/>
              </a:bodyPr>
              <a:lstStyle/>
              <a:p>
                <a:r>
                  <a:rPr lang="en-US" altLang="zh-CN" sz="4000" dirty="0">
                    <a:solidFill>
                      <a:srgbClr val="E6C34B"/>
                    </a:solidFill>
                    <a:latin typeface="Century Gothic" panose="020B0502020202020204" pitchFamily="34" charset="0"/>
                    <a:cs typeface="Arial" panose="020B0604020202020204" pitchFamily="34" charset="0"/>
                  </a:rPr>
                  <a:t>54</a:t>
                </a:r>
              </a:p>
            </p:txBody>
          </p:sp>
          <p:sp>
            <p:nvSpPr>
              <p:cNvPr id="20" name="矩形 19"/>
              <p:cNvSpPr/>
              <p:nvPr/>
            </p:nvSpPr>
            <p:spPr>
              <a:xfrm>
                <a:off x="2123728" y="2724127"/>
                <a:ext cx="380027" cy="374704"/>
              </a:xfrm>
              <a:prstGeom prst="rect">
                <a:avLst/>
              </a:prstGeom>
            </p:spPr>
            <p:txBody>
              <a:bodyPr wrap="none">
                <a:spAutoFit/>
              </a:bodyPr>
              <a:lstStyle/>
              <a:p>
                <a:r>
                  <a:rPr lang="en-US" altLang="zh-CN" sz="1600" dirty="0">
                    <a:solidFill>
                      <a:schemeClr val="bg1">
                        <a:lumMod val="85000"/>
                      </a:schemeClr>
                    </a:solidFill>
                    <a:latin typeface="Century Gothic" panose="020B0502020202020204" pitchFamily="34" charset="0"/>
                    <a:cs typeface="Arial" panose="020B0604020202020204" pitchFamily="34" charset="0"/>
                  </a:rPr>
                  <a:t>%</a:t>
                </a:r>
              </a:p>
            </p:txBody>
          </p:sp>
        </p:grpSp>
      </p:grpSp>
      <p:sp>
        <p:nvSpPr>
          <p:cNvPr id="29" name="等腰三角形 6"/>
          <p:cNvSpPr/>
          <p:nvPr/>
        </p:nvSpPr>
        <p:spPr>
          <a:xfrm flipH="1" flipV="1">
            <a:off x="6990955" y="5534998"/>
            <a:ext cx="1109264" cy="1187417"/>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6"/>
          <p:cNvSpPr/>
          <p:nvPr/>
        </p:nvSpPr>
        <p:spPr>
          <a:xfrm flipH="1" flipV="1">
            <a:off x="8961765" y="436107"/>
            <a:ext cx="4202141" cy="4498201"/>
          </a:xfrm>
          <a:custGeom>
            <a:avLst/>
            <a:gdLst>
              <a:gd name="connsiteX0" fmla="*/ 0 w 8008278"/>
              <a:gd name="connsiteY0" fmla="*/ 4286250 h 4286250"/>
              <a:gd name="connsiteX1" fmla="*/ 4004139 w 8008278"/>
              <a:gd name="connsiteY1" fmla="*/ 0 h 4286250"/>
              <a:gd name="connsiteX2" fmla="*/ 8008278 w 8008278"/>
              <a:gd name="connsiteY2" fmla="*/ 4286250 h 4286250"/>
              <a:gd name="connsiteX3" fmla="*/ 0 w 8008278"/>
              <a:gd name="connsiteY3" fmla="*/ 4286250 h 4286250"/>
              <a:gd name="connsiteX0" fmla="*/ 8008278 w 8099718"/>
              <a:gd name="connsiteY0" fmla="*/ 4286250 h 4377690"/>
              <a:gd name="connsiteX1" fmla="*/ 0 w 8099718"/>
              <a:gd name="connsiteY1" fmla="*/ 4286250 h 4377690"/>
              <a:gd name="connsiteX2" fmla="*/ 4004139 w 8099718"/>
              <a:gd name="connsiteY2" fmla="*/ 0 h 4377690"/>
              <a:gd name="connsiteX3" fmla="*/ 8099718 w 8099718"/>
              <a:gd name="connsiteY3" fmla="*/ 4377690 h 4377690"/>
              <a:gd name="connsiteX0" fmla="*/ 7455828 w 8099718"/>
              <a:gd name="connsiteY0" fmla="*/ 4648200 h 4648200"/>
              <a:gd name="connsiteX1" fmla="*/ 0 w 8099718"/>
              <a:gd name="connsiteY1" fmla="*/ 4286250 h 4648200"/>
              <a:gd name="connsiteX2" fmla="*/ 4004139 w 8099718"/>
              <a:gd name="connsiteY2" fmla="*/ 0 h 4648200"/>
              <a:gd name="connsiteX3" fmla="*/ 8099718 w 8099718"/>
              <a:gd name="connsiteY3" fmla="*/ 4377690 h 4648200"/>
              <a:gd name="connsiteX0" fmla="*/ 0 w 8099718"/>
              <a:gd name="connsiteY0" fmla="*/ 4286250 h 4377690"/>
              <a:gd name="connsiteX1" fmla="*/ 4004139 w 8099718"/>
              <a:gd name="connsiteY1" fmla="*/ 0 h 4377690"/>
              <a:gd name="connsiteX2" fmla="*/ 8099718 w 8099718"/>
              <a:gd name="connsiteY2" fmla="*/ 4377690 h 4377690"/>
              <a:gd name="connsiteX0" fmla="*/ 0 w 4004139"/>
              <a:gd name="connsiteY0" fmla="*/ 4286250 h 4286250"/>
              <a:gd name="connsiteX1" fmla="*/ 4004139 w 4004139"/>
              <a:gd name="connsiteY1" fmla="*/ 0 h 4286250"/>
            </a:gdLst>
            <a:ahLst/>
            <a:cxnLst>
              <a:cxn ang="0">
                <a:pos x="connsiteX0" y="connsiteY0"/>
              </a:cxn>
              <a:cxn ang="0">
                <a:pos x="connsiteX1" y="connsiteY1"/>
              </a:cxn>
            </a:cxnLst>
            <a:rect l="l" t="t" r="r" b="b"/>
            <a:pathLst>
              <a:path w="4004139" h="4286250">
                <a:moveTo>
                  <a:pt x="0" y="4286250"/>
                </a:moveTo>
                <a:lnTo>
                  <a:pt x="4004139" y="0"/>
                </a:lnTo>
              </a:path>
            </a:pathLst>
          </a:custGeom>
          <a:noFill/>
          <a:ln w="6350">
            <a:solidFill>
              <a:srgbClr val="E6C34B"/>
            </a:solidFill>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47"/>
          <p:cNvSpPr>
            <a:spLocks noChangeArrowheads="1"/>
          </p:cNvSpPr>
          <p:nvPr/>
        </p:nvSpPr>
        <p:spPr bwMode="auto">
          <a:xfrm>
            <a:off x="802848" y="2437656"/>
            <a:ext cx="304647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a:t>
            </a:r>
            <a:r>
              <a:rPr lang="en-US" sz="1400">
                <a:solidFill>
                  <a:schemeClr val="bg1"/>
                </a:solidFill>
                <a:latin typeface="Century Gothic" panose="020B0502020202020204" pitchFamily="34" charset="0"/>
                <a:cs typeface="Arial" panose="020B0604020202020204" pitchFamily="34" charset="0"/>
                <a:sym typeface="Calibri" panose="020F0502020204030204" pitchFamily="34" charset="0"/>
              </a:rPr>
              <a:t>here</a:t>
            </a:r>
            <a:r>
              <a:rPr lang="en-US" sz="1400" smtClean="0">
                <a:solidFill>
                  <a:schemeClr val="bg1"/>
                </a:solidFill>
                <a:latin typeface="Century Gothic" panose="020B0502020202020204" pitchFamily="34" charset="0"/>
                <a:cs typeface="Arial" panose="020B0604020202020204" pitchFamily="34" charset="0"/>
                <a:sym typeface="Calibri" panose="020F0502020204030204" pitchFamily="34" charset="0"/>
              </a:rPr>
              <a:t>.</a:t>
            </a:r>
            <a:endPar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1806049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10330484" y="2155091"/>
            <a:ext cx="1082040" cy="1082040"/>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8676944" y="989231"/>
            <a:ext cx="2194560" cy="2194560"/>
          </a:xfrm>
          <a:custGeom>
            <a:avLst/>
            <a:gdLst>
              <a:gd name="connsiteX0" fmla="*/ 1097280 w 2194560"/>
              <a:gd name="connsiteY0" fmla="*/ 0 h 2194560"/>
              <a:gd name="connsiteX1" fmla="*/ 2194560 w 2194560"/>
              <a:gd name="connsiteY1" fmla="*/ 1097280 h 2194560"/>
              <a:gd name="connsiteX2" fmla="*/ 1097280 w 2194560"/>
              <a:gd name="connsiteY2" fmla="*/ 2194560 h 2194560"/>
              <a:gd name="connsiteX3" fmla="*/ 0 w 2194560"/>
              <a:gd name="connsiteY3" fmla="*/ 1097280 h 2194560"/>
              <a:gd name="connsiteX4" fmla="*/ 1097280 w 2194560"/>
              <a:gd name="connsiteY4" fmla="*/ 0 h 2194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4560" h="2194560">
                <a:moveTo>
                  <a:pt x="1097280" y="0"/>
                </a:moveTo>
                <a:cubicBezTo>
                  <a:pt x="1703291" y="0"/>
                  <a:pt x="2194560" y="491269"/>
                  <a:pt x="2194560" y="1097280"/>
                </a:cubicBezTo>
                <a:cubicBezTo>
                  <a:pt x="2194560" y="1703291"/>
                  <a:pt x="1703291" y="2194560"/>
                  <a:pt x="1097280" y="2194560"/>
                </a:cubicBezTo>
                <a:cubicBezTo>
                  <a:pt x="491269" y="2194560"/>
                  <a:pt x="0" y="1703291"/>
                  <a:pt x="0" y="1097280"/>
                </a:cubicBezTo>
                <a:cubicBezTo>
                  <a:pt x="0" y="491269"/>
                  <a:pt x="491269" y="0"/>
                  <a:pt x="1097280" y="0"/>
                </a:cubicBezTo>
                <a:close/>
              </a:path>
            </a:pathLst>
          </a:custGeom>
        </p:spPr>
      </p:pic>
      <p:sp>
        <p:nvSpPr>
          <p:cNvPr id="5" name="椭圆 4"/>
          <p:cNvSpPr/>
          <p:nvPr/>
        </p:nvSpPr>
        <p:spPr>
          <a:xfrm>
            <a:off x="7635793" y="2353574"/>
            <a:ext cx="1288143" cy="1288143"/>
          </a:xfrm>
          <a:prstGeom prst="ellips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7801208" y="2711533"/>
            <a:ext cx="957313" cy="307777"/>
          </a:xfrm>
          <a:prstGeom prst="rect">
            <a:avLst/>
          </a:prstGeom>
        </p:spPr>
        <p:txBody>
          <a:bodyPr wrap="none">
            <a:spAutoFit/>
          </a:bodyPr>
          <a:lstStyle/>
          <a:p>
            <a:r>
              <a:rPr lang="zh-CN" altLang="en-US" sz="1400">
                <a:solidFill>
                  <a:srgbClr val="363636"/>
                </a:solidFill>
                <a:latin typeface="Century Gothic" panose="020B0502020202020204" pitchFamily="34" charset="0"/>
                <a:cs typeface="Arial" panose="020B0604020202020204" pitchFamily="34" charset="0"/>
              </a:rPr>
              <a:t>森森</a:t>
            </a:r>
            <a:r>
              <a:rPr lang="en-US" altLang="zh-CN" sz="1400">
                <a:solidFill>
                  <a:srgbClr val="363636"/>
                </a:solidFill>
                <a:latin typeface="Century Gothic" panose="020B0502020202020204" pitchFamily="34" charset="0"/>
                <a:cs typeface="Arial" panose="020B0604020202020204" pitchFamily="34" charset="0"/>
              </a:rPr>
              <a:t>-Elva</a:t>
            </a:r>
          </a:p>
        </p:txBody>
      </p:sp>
      <p:sp>
        <p:nvSpPr>
          <p:cNvPr id="9" name="矩形 8"/>
          <p:cNvSpPr/>
          <p:nvPr/>
        </p:nvSpPr>
        <p:spPr>
          <a:xfrm>
            <a:off x="5116177" y="2932039"/>
            <a:ext cx="3642344" cy="461665"/>
          </a:xfrm>
          <a:prstGeom prst="rect">
            <a:avLst/>
          </a:prstGeom>
        </p:spPr>
        <p:txBody>
          <a:bodyPr wrap="none">
            <a:spAutoFit/>
          </a:bodyPr>
          <a:lstStyle/>
          <a:p>
            <a:r>
              <a:rPr lang="en-US" altLang="zh-CN" sz="2400">
                <a:solidFill>
                  <a:schemeClr val="bg1">
                    <a:lumMod val="95000"/>
                  </a:schemeClr>
                </a:solidFill>
                <a:latin typeface="Century Gothic" panose="020B0502020202020204" pitchFamily="34" charset="0"/>
                <a:cs typeface="Arial" panose="020B0604020202020204" pitchFamily="34" charset="0"/>
              </a:rPr>
              <a:t>The Business Objectives</a:t>
            </a:r>
            <a:endParaRPr lang="en-US" altLang="zh-CN" sz="2400" dirty="0">
              <a:solidFill>
                <a:schemeClr val="bg1">
                  <a:lumMod val="95000"/>
                </a:schemeClr>
              </a:solidFill>
              <a:latin typeface="Century Gothic" panose="020B0502020202020204" pitchFamily="34" charset="0"/>
              <a:cs typeface="Arial" panose="020B0604020202020204" pitchFamily="34" charset="0"/>
            </a:endParaRPr>
          </a:p>
        </p:txBody>
      </p:sp>
      <p:sp>
        <p:nvSpPr>
          <p:cNvPr id="13" name="矩形 47"/>
          <p:cNvSpPr>
            <a:spLocks noChangeArrowheads="1"/>
          </p:cNvSpPr>
          <p:nvPr/>
        </p:nvSpPr>
        <p:spPr bwMode="auto">
          <a:xfrm>
            <a:off x="482485" y="1541443"/>
            <a:ext cx="3556115"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14" name="矩形 13"/>
          <p:cNvSpPr/>
          <p:nvPr/>
        </p:nvSpPr>
        <p:spPr>
          <a:xfrm>
            <a:off x="3969588" y="4277332"/>
            <a:ext cx="5726386" cy="1320233"/>
          </a:xfrm>
          <a:prstGeom prst="rect">
            <a:avLst/>
          </a:prstGeom>
        </p:spPr>
        <p:txBody>
          <a:bodyPr wrap="square">
            <a:spAutoFit/>
          </a:bodyPr>
          <a:lstStyle/>
          <a:p>
            <a:pPr>
              <a:lnSpc>
                <a:spcPct val="114000"/>
              </a:lnSpc>
            </a:pPr>
            <a:r>
              <a:rPr lang="en-US" altLang="zh-CN" sz="1400" dirty="0">
                <a:solidFill>
                  <a:srgbClr val="E6C34B"/>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Tree>
    <p:extLst>
      <p:ext uri="{BB962C8B-B14F-4D97-AF65-F5344CB8AC3E}">
        <p14:creationId xmlns:p14="http://schemas.microsoft.com/office/powerpoint/2010/main" val="14403814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458489" y="2617834"/>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814484" y="2771611"/>
            <a:ext cx="4615543" cy="523220"/>
          </a:xfrm>
          <a:prstGeom prst="rect">
            <a:avLst/>
          </a:prstGeom>
          <a:noFill/>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sp>
        <p:nvSpPr>
          <p:cNvPr id="9" name="圆角矩形 8"/>
          <p:cNvSpPr/>
          <p:nvPr/>
        </p:nvSpPr>
        <p:spPr>
          <a:xfrm>
            <a:off x="1344816" y="3733742"/>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2700811" y="3887519"/>
            <a:ext cx="4615543" cy="523220"/>
          </a:xfrm>
          <a:prstGeom prst="rect">
            <a:avLst/>
          </a:prstGeom>
          <a:noFill/>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sp>
        <p:nvSpPr>
          <p:cNvPr id="12" name="圆角矩形 11"/>
          <p:cNvSpPr/>
          <p:nvPr/>
        </p:nvSpPr>
        <p:spPr>
          <a:xfrm>
            <a:off x="2231143" y="4849650"/>
            <a:ext cx="6139542" cy="830774"/>
          </a:xfrm>
          <a:prstGeom prst="round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587138" y="5003427"/>
            <a:ext cx="4615543" cy="523220"/>
          </a:xfrm>
          <a:prstGeom prst="rect">
            <a:avLst/>
          </a:prstGeom>
        </p:spPr>
        <p:txBody>
          <a:bodyPr wrap="square" rtlCol="0">
            <a:spAutoFit/>
          </a:bodyPr>
          <a:lstStyle/>
          <a:p>
            <a:r>
              <a:rPr lang="en-US" altLang="zh-CN" sz="1400">
                <a:solidFill>
                  <a:schemeClr val="bg1"/>
                </a:solidFill>
                <a:latin typeface="Century Gothic" panose="020B0502020202020204" pitchFamily="34" charset="0"/>
                <a:cs typeface="Arial" panose="020B0604020202020204" pitchFamily="34" charset="0"/>
              </a:rPr>
              <a:t>Click here to add your text or copy your text and paste it here</a:t>
            </a:r>
            <a:endParaRPr lang="zh-CN" altLang="en-US" sz="1400">
              <a:solidFill>
                <a:schemeClr val="bg1"/>
              </a:solidFill>
              <a:latin typeface="Century Gothic" panose="020B0502020202020204" pitchFamily="34" charset="0"/>
              <a:cs typeface="Arial" panose="020B0604020202020204" pitchFamily="34" charset="0"/>
            </a:endParaRPr>
          </a:p>
        </p:txBody>
      </p:sp>
      <p:grpSp>
        <p:nvGrpSpPr>
          <p:cNvPr id="27" name="组合 26"/>
          <p:cNvGrpSpPr/>
          <p:nvPr/>
        </p:nvGrpSpPr>
        <p:grpSpPr>
          <a:xfrm>
            <a:off x="10295519" y="1278611"/>
            <a:ext cx="444155" cy="445677"/>
            <a:chOff x="13416445" y="3094038"/>
            <a:chExt cx="463550" cy="465138"/>
          </a:xfrm>
          <a:solidFill>
            <a:srgbClr val="E6C34B"/>
          </a:solidFill>
        </p:grpSpPr>
        <p:sp>
          <p:nvSpPr>
            <p:cNvPr id="28"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2" name="矩形 31"/>
          <p:cNvSpPr/>
          <p:nvPr/>
        </p:nvSpPr>
        <p:spPr>
          <a:xfrm>
            <a:off x="7970668" y="1880616"/>
            <a:ext cx="3398371" cy="338554"/>
          </a:xfrm>
          <a:prstGeom prst="rect">
            <a:avLst/>
          </a:prstGeom>
        </p:spPr>
        <p:txBody>
          <a:bodyPr wrap="square">
            <a:spAutoFit/>
          </a:bodyPr>
          <a:lstStyle/>
          <a:p>
            <a:r>
              <a:rPr lang="en-US" altLang="zh-CN" sz="1600">
                <a:solidFill>
                  <a:srgbClr val="E6C34B"/>
                </a:solidFill>
                <a:latin typeface="Century Gothic" panose="020B0502020202020204" pitchFamily="34" charset="0"/>
              </a:rPr>
              <a:t>Add Your Text Here</a:t>
            </a:r>
          </a:p>
        </p:txBody>
      </p:sp>
      <p:cxnSp>
        <p:nvCxnSpPr>
          <p:cNvPr id="33" name="直接连接符 32"/>
          <p:cNvCxnSpPr/>
          <p:nvPr/>
        </p:nvCxnSpPr>
        <p:spPr>
          <a:xfrm>
            <a:off x="7885397" y="1901122"/>
            <a:ext cx="0" cy="102235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6963427" y="1470573"/>
            <a:ext cx="4076151" cy="363754"/>
          </a:xfrm>
          <a:prstGeom prst="rect">
            <a:avLst/>
          </a:prstGeom>
          <a:noFill/>
        </p:spPr>
        <p:txBody>
          <a:bodyPr wrap="square" rtlCol="0">
            <a:spAutoFit/>
          </a:bodyPr>
          <a:lstStyle/>
          <a:p>
            <a:pPr algn="ct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
        <p:nvSpPr>
          <p:cNvPr id="3" name="矩形 2"/>
          <p:cNvSpPr/>
          <p:nvPr/>
        </p:nvSpPr>
        <p:spPr>
          <a:xfrm>
            <a:off x="7970669" y="2248502"/>
            <a:ext cx="3704711" cy="738664"/>
          </a:xfrm>
          <a:prstGeom prst="rect">
            <a:avLst/>
          </a:prstGeom>
        </p:spPr>
        <p:txBody>
          <a:bodyPr wrap="square">
            <a:spAutoFit/>
          </a:bodyPr>
          <a:lstStyle/>
          <a:p>
            <a:r>
              <a:rPr lang="en-US" altLang="zh-CN" sz="14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20" name="文本框 19"/>
          <p:cNvSpPr txBox="1"/>
          <p:nvPr/>
        </p:nvSpPr>
        <p:spPr>
          <a:xfrm>
            <a:off x="748856" y="2710056"/>
            <a:ext cx="1065628" cy="646331"/>
          </a:xfrm>
          <a:prstGeom prst="rect">
            <a:avLst/>
          </a:prstGeom>
          <a:noFill/>
        </p:spPr>
        <p:txBody>
          <a:bodyPr wrap="square" rtlCol="0">
            <a:spAutoFit/>
          </a:bodyPr>
          <a:lstStyle/>
          <a:p>
            <a:pPr algn="r"/>
            <a:r>
              <a:rPr lang="en-US" altLang="zh-CN" sz="3600">
                <a:solidFill>
                  <a:schemeClr val="bg1"/>
                </a:solidFill>
                <a:latin typeface="Century Gothic" panose="020B0502020202020204" pitchFamily="34" charset="0"/>
                <a:cs typeface="Arial" panose="020B0604020202020204" pitchFamily="34" charset="0"/>
              </a:rPr>
              <a:t>00</a:t>
            </a:r>
            <a:r>
              <a:rPr lang="en-US" altLang="zh-CN" sz="3600">
                <a:solidFill>
                  <a:srgbClr val="E6C34B"/>
                </a:solidFill>
                <a:latin typeface="Century Gothic" panose="020B0502020202020204" pitchFamily="34" charset="0"/>
                <a:cs typeface="Arial" panose="020B0604020202020204" pitchFamily="34" charset="0"/>
              </a:rPr>
              <a:t>1</a:t>
            </a:r>
            <a:endParaRPr lang="zh-CN" altLang="en-US" sz="3600">
              <a:solidFill>
                <a:srgbClr val="E6C34B"/>
              </a:solidFill>
              <a:latin typeface="Century Gothic" panose="020B0502020202020204" pitchFamily="34" charset="0"/>
              <a:cs typeface="Arial" panose="020B0604020202020204" pitchFamily="34" charset="0"/>
            </a:endParaRPr>
          </a:p>
        </p:txBody>
      </p:sp>
      <p:sp>
        <p:nvSpPr>
          <p:cNvPr id="21" name="文本框 20"/>
          <p:cNvSpPr txBox="1"/>
          <p:nvPr/>
        </p:nvSpPr>
        <p:spPr>
          <a:xfrm>
            <a:off x="1635183" y="3825964"/>
            <a:ext cx="1065628" cy="646331"/>
          </a:xfrm>
          <a:prstGeom prst="rect">
            <a:avLst/>
          </a:prstGeom>
          <a:noFill/>
        </p:spPr>
        <p:txBody>
          <a:bodyPr wrap="square" rtlCol="0">
            <a:spAutoFit/>
          </a:bodyPr>
          <a:lstStyle>
            <a:defPPr>
              <a:defRPr lang="zh-CN"/>
            </a:defPPr>
            <a:lvl1pPr algn="r">
              <a:defRPr sz="3600">
                <a:solidFill>
                  <a:schemeClr val="bg1"/>
                </a:solidFill>
                <a:latin typeface="Century Gothic" panose="020B0502020202020204" pitchFamily="34" charset="0"/>
                <a:cs typeface="Arial" panose="020B0604020202020204" pitchFamily="34" charset="0"/>
              </a:defRPr>
            </a:lvl1pPr>
          </a:lstStyle>
          <a:p>
            <a:r>
              <a:rPr lang="en-US" altLang="zh-CN"/>
              <a:t>00</a:t>
            </a:r>
            <a:r>
              <a:rPr lang="en-US" altLang="zh-CN">
                <a:solidFill>
                  <a:srgbClr val="E6C34B"/>
                </a:solidFill>
              </a:rPr>
              <a:t>2</a:t>
            </a:r>
            <a:endParaRPr lang="zh-CN" altLang="en-US">
              <a:solidFill>
                <a:srgbClr val="E6C34B"/>
              </a:solidFill>
            </a:endParaRPr>
          </a:p>
        </p:txBody>
      </p:sp>
      <p:sp>
        <p:nvSpPr>
          <p:cNvPr id="22" name="文本框 21"/>
          <p:cNvSpPr txBox="1"/>
          <p:nvPr/>
        </p:nvSpPr>
        <p:spPr>
          <a:xfrm>
            <a:off x="2521510" y="4941872"/>
            <a:ext cx="1065628" cy="646331"/>
          </a:xfrm>
          <a:prstGeom prst="rect">
            <a:avLst/>
          </a:prstGeom>
          <a:noFill/>
        </p:spPr>
        <p:txBody>
          <a:bodyPr wrap="square" rtlCol="0">
            <a:spAutoFit/>
          </a:bodyPr>
          <a:lstStyle>
            <a:defPPr>
              <a:defRPr lang="zh-CN"/>
            </a:defPPr>
            <a:lvl1pPr algn="r">
              <a:defRPr sz="3600">
                <a:solidFill>
                  <a:schemeClr val="bg1"/>
                </a:solidFill>
                <a:latin typeface="Century Gothic" panose="020B0502020202020204" pitchFamily="34" charset="0"/>
                <a:cs typeface="Arial" panose="020B0604020202020204" pitchFamily="34" charset="0"/>
              </a:defRPr>
            </a:lvl1pPr>
          </a:lstStyle>
          <a:p>
            <a:r>
              <a:rPr lang="en-US" altLang="zh-CN"/>
              <a:t>00</a:t>
            </a:r>
            <a:r>
              <a:rPr lang="en-US" altLang="zh-CN">
                <a:solidFill>
                  <a:srgbClr val="E6C34B"/>
                </a:solidFill>
              </a:rPr>
              <a:t>3</a:t>
            </a:r>
            <a:endParaRPr lang="zh-CN" altLang="en-US">
              <a:solidFill>
                <a:srgbClr val="E6C34B"/>
              </a:solidFill>
            </a:endParaRPr>
          </a:p>
        </p:txBody>
      </p:sp>
    </p:spTree>
    <p:extLst>
      <p:ext uri="{BB962C8B-B14F-4D97-AF65-F5344CB8AC3E}">
        <p14:creationId xmlns:p14="http://schemas.microsoft.com/office/powerpoint/2010/main" val="1484290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544129" y="1281932"/>
            <a:ext cx="227685" cy="227376"/>
          </a:xfrm>
          <a:custGeom>
            <a:avLst/>
            <a:gdLst>
              <a:gd name="connsiteX0" fmla="*/ 929851 w 1825717"/>
              <a:gd name="connsiteY0" fmla="*/ 1751253 h 1823236"/>
              <a:gd name="connsiteX1" fmla="*/ 934046 w 1825717"/>
              <a:gd name="connsiteY1" fmla="*/ 1753342 h 1823236"/>
              <a:gd name="connsiteX2" fmla="*/ 1018568 w 1825717"/>
              <a:gd name="connsiteY2" fmla="*/ 1776822 h 1823236"/>
              <a:gd name="connsiteX3" fmla="*/ 1097399 w 1825717"/>
              <a:gd name="connsiteY3" fmla="*/ 1783016 h 1823236"/>
              <a:gd name="connsiteX4" fmla="*/ 1087327 w 1825717"/>
              <a:gd name="connsiteY4" fmla="*/ 1788384 h 1823236"/>
              <a:gd name="connsiteX5" fmla="*/ 911932 w 1825717"/>
              <a:gd name="connsiteY5" fmla="*/ 1823236 h 1823236"/>
              <a:gd name="connsiteX6" fmla="*/ 819790 w 1825717"/>
              <a:gd name="connsiteY6" fmla="*/ 1813947 h 1823236"/>
              <a:gd name="connsiteX7" fmla="*/ 748289 w 1825717"/>
              <a:gd name="connsiteY7" fmla="*/ 1791752 h 1823236"/>
              <a:gd name="connsiteX8" fmla="*/ 763259 w 1825717"/>
              <a:gd name="connsiteY8" fmla="*/ 1792735 h 1823236"/>
              <a:gd name="connsiteX9" fmla="*/ 877450 w 1825717"/>
              <a:gd name="connsiteY9" fmla="*/ 1774210 h 1823236"/>
              <a:gd name="connsiteX10" fmla="*/ 442760 w 1825717"/>
              <a:gd name="connsiteY10" fmla="*/ 1674473 h 1823236"/>
              <a:gd name="connsiteX11" fmla="*/ 456371 w 1825717"/>
              <a:gd name="connsiteY11" fmla="*/ 1680749 h 1823236"/>
              <a:gd name="connsiteX12" fmla="*/ 542292 w 1825717"/>
              <a:gd name="connsiteY12" fmla="*/ 1701389 h 1823236"/>
              <a:gd name="connsiteX13" fmla="*/ 607833 w 1825717"/>
              <a:gd name="connsiteY13" fmla="*/ 1704222 h 1823236"/>
              <a:gd name="connsiteX14" fmla="*/ 621110 w 1825717"/>
              <a:gd name="connsiteY14" fmla="*/ 1718834 h 1823236"/>
              <a:gd name="connsiteX15" fmla="*/ 733969 w 1825717"/>
              <a:gd name="connsiteY15" fmla="*/ 1787307 h 1823236"/>
              <a:gd name="connsiteX16" fmla="*/ 748289 w 1825717"/>
              <a:gd name="connsiteY16" fmla="*/ 1791752 h 1823236"/>
              <a:gd name="connsiteX17" fmla="*/ 673591 w 1825717"/>
              <a:gd name="connsiteY17" fmla="*/ 1786850 h 1823236"/>
              <a:gd name="connsiteX18" fmla="*/ 584240 w 1825717"/>
              <a:gd name="connsiteY18" fmla="*/ 1762501 h 1823236"/>
              <a:gd name="connsiteX19" fmla="*/ 501547 w 1825717"/>
              <a:gd name="connsiteY19" fmla="*/ 1720809 h 1823236"/>
              <a:gd name="connsiteX20" fmla="*/ 1420540 w 1825717"/>
              <a:gd name="connsiteY20" fmla="*/ 1648862 h 1823236"/>
              <a:gd name="connsiteX21" fmla="*/ 1364250 w 1825717"/>
              <a:gd name="connsiteY21" fmla="*/ 1698219 h 1823236"/>
              <a:gd name="connsiteX22" fmla="*/ 1283852 w 1825717"/>
              <a:gd name="connsiteY22" fmla="*/ 1744182 h 1823236"/>
              <a:gd name="connsiteX23" fmla="*/ 1106661 w 1825717"/>
              <a:gd name="connsiteY23" fmla="*/ 1783743 h 1823236"/>
              <a:gd name="connsiteX24" fmla="*/ 1097399 w 1825717"/>
              <a:gd name="connsiteY24" fmla="*/ 1783016 h 1823236"/>
              <a:gd name="connsiteX25" fmla="*/ 1164126 w 1825717"/>
              <a:gd name="connsiteY25" fmla="*/ 1747449 h 1823236"/>
              <a:gd name="connsiteX26" fmla="*/ 1231320 w 1825717"/>
              <a:gd name="connsiteY26" fmla="*/ 1693181 h 1823236"/>
              <a:gd name="connsiteX27" fmla="*/ 1234445 w 1825717"/>
              <a:gd name="connsiteY27" fmla="*/ 1689251 h 1823236"/>
              <a:gd name="connsiteX28" fmla="*/ 1235221 w 1825717"/>
              <a:gd name="connsiteY28" fmla="*/ 1689325 h 1823236"/>
              <a:gd name="connsiteX29" fmla="*/ 1407266 w 1825717"/>
              <a:gd name="connsiteY29" fmla="*/ 1655848 h 1823236"/>
              <a:gd name="connsiteX30" fmla="*/ 929234 w 1825717"/>
              <a:gd name="connsiteY30" fmla="*/ 1569547 h 1823236"/>
              <a:gd name="connsiteX31" fmla="*/ 983654 w 1825717"/>
              <a:gd name="connsiteY31" fmla="*/ 1614000 h 1823236"/>
              <a:gd name="connsiteX32" fmla="*/ 1063177 w 1825717"/>
              <a:gd name="connsiteY32" fmla="*/ 1655848 h 1823236"/>
              <a:gd name="connsiteX33" fmla="*/ 1071674 w 1825717"/>
              <a:gd name="connsiteY33" fmla="*/ 1658366 h 1823236"/>
              <a:gd name="connsiteX34" fmla="*/ 982726 w 1825717"/>
              <a:gd name="connsiteY34" fmla="*/ 1728089 h 1823236"/>
              <a:gd name="connsiteX35" fmla="*/ 929851 w 1825717"/>
              <a:gd name="connsiteY35" fmla="*/ 1751253 h 1823236"/>
              <a:gd name="connsiteX36" fmla="*/ 855523 w 1825717"/>
              <a:gd name="connsiteY36" fmla="*/ 1714235 h 1823236"/>
              <a:gd name="connsiteX37" fmla="*/ 791650 w 1825717"/>
              <a:gd name="connsiteY37" fmla="*/ 1665210 h 1823236"/>
              <a:gd name="connsiteX38" fmla="*/ 819965 w 1825717"/>
              <a:gd name="connsiteY38" fmla="*/ 1652789 h 1823236"/>
              <a:gd name="connsiteX39" fmla="*/ 877212 w 1825717"/>
              <a:gd name="connsiteY39" fmla="*/ 1616789 h 1823236"/>
              <a:gd name="connsiteX40" fmla="*/ 691306 w 1825717"/>
              <a:gd name="connsiteY40" fmla="*/ 1531862 h 1823236"/>
              <a:gd name="connsiteX41" fmla="*/ 726182 w 1825717"/>
              <a:gd name="connsiteY41" fmla="*/ 1592867 h 1823236"/>
              <a:gd name="connsiteX42" fmla="*/ 785426 w 1825717"/>
              <a:gd name="connsiteY42" fmla="*/ 1660433 h 1823236"/>
              <a:gd name="connsiteX43" fmla="*/ 791650 w 1825717"/>
              <a:gd name="connsiteY43" fmla="*/ 1665210 h 1823236"/>
              <a:gd name="connsiteX44" fmla="*/ 758939 w 1825717"/>
              <a:gd name="connsiteY44" fmla="*/ 1679559 h 1823236"/>
              <a:gd name="connsiteX45" fmla="*/ 629932 w 1825717"/>
              <a:gd name="connsiteY45" fmla="*/ 1705177 h 1823236"/>
              <a:gd name="connsiteX46" fmla="*/ 607833 w 1825717"/>
              <a:gd name="connsiteY46" fmla="*/ 1704222 h 1823236"/>
              <a:gd name="connsiteX47" fmla="*/ 532815 w 1825717"/>
              <a:gd name="connsiteY47" fmla="*/ 1621661 h 1823236"/>
              <a:gd name="connsiteX48" fmla="*/ 504089 w 1825717"/>
              <a:gd name="connsiteY48" fmla="*/ 1571684 h 1823236"/>
              <a:gd name="connsiteX49" fmla="*/ 537251 w 1825717"/>
              <a:gd name="connsiteY49" fmla="*/ 1572548 h 1823236"/>
              <a:gd name="connsiteX50" fmla="*/ 625813 w 1825717"/>
              <a:gd name="connsiteY50" fmla="*/ 1557323 h 1823236"/>
              <a:gd name="connsiteX51" fmla="*/ 1165395 w 1825717"/>
              <a:gd name="connsiteY51" fmla="*/ 1519638 h 1823236"/>
              <a:gd name="connsiteX52" fmla="*/ 1231599 w 1825717"/>
              <a:gd name="connsiteY52" fmla="*/ 1541460 h 1823236"/>
              <a:gd name="connsiteX53" fmla="*/ 1320836 w 1825717"/>
              <a:gd name="connsiteY53" fmla="*/ 1552029 h 1823236"/>
              <a:gd name="connsiteX54" fmla="*/ 1328611 w 1825717"/>
              <a:gd name="connsiteY54" fmla="*/ 1551419 h 1823236"/>
              <a:gd name="connsiteX55" fmla="*/ 1302942 w 1825717"/>
              <a:gd name="connsiteY55" fmla="*/ 1603111 h 1823236"/>
              <a:gd name="connsiteX56" fmla="*/ 1234445 w 1825717"/>
              <a:gd name="connsiteY56" fmla="*/ 1689251 h 1823236"/>
              <a:gd name="connsiteX57" fmla="*/ 1147899 w 1825717"/>
              <a:gd name="connsiteY57" fmla="*/ 1680956 h 1823236"/>
              <a:gd name="connsiteX58" fmla="*/ 1071674 w 1825717"/>
              <a:gd name="connsiteY58" fmla="*/ 1658366 h 1823236"/>
              <a:gd name="connsiteX59" fmla="*/ 1073716 w 1825717"/>
              <a:gd name="connsiteY59" fmla="*/ 1656765 h 1823236"/>
              <a:gd name="connsiteX60" fmla="*/ 1145049 w 1825717"/>
              <a:gd name="connsiteY60" fmla="*/ 1562629 h 1823236"/>
              <a:gd name="connsiteX61" fmla="*/ 199529 w 1825717"/>
              <a:gd name="connsiteY61" fmla="*/ 1455466 h 1823236"/>
              <a:gd name="connsiteX62" fmla="*/ 210002 w 1825717"/>
              <a:gd name="connsiteY62" fmla="*/ 1466218 h 1823236"/>
              <a:gd name="connsiteX63" fmla="*/ 282819 w 1825717"/>
              <a:gd name="connsiteY63" fmla="*/ 1516278 h 1823236"/>
              <a:gd name="connsiteX64" fmla="*/ 341018 w 1825717"/>
              <a:gd name="connsiteY64" fmla="*/ 1541554 h 1823236"/>
              <a:gd name="connsiteX65" fmla="*/ 350149 w 1825717"/>
              <a:gd name="connsiteY65" fmla="*/ 1560812 h 1823236"/>
              <a:gd name="connsiteX66" fmla="*/ 430973 w 1825717"/>
              <a:gd name="connsiteY66" fmla="*/ 1665182 h 1823236"/>
              <a:gd name="connsiteX67" fmla="*/ 442760 w 1825717"/>
              <a:gd name="connsiteY67" fmla="*/ 1674473 h 1823236"/>
              <a:gd name="connsiteX68" fmla="*/ 374767 w 1825717"/>
              <a:gd name="connsiteY68" fmla="*/ 1643121 h 1823236"/>
              <a:gd name="connsiteX69" fmla="*/ 300077 w 1825717"/>
              <a:gd name="connsiteY69" fmla="*/ 1588369 h 1823236"/>
              <a:gd name="connsiteX70" fmla="*/ 237818 w 1825717"/>
              <a:gd name="connsiteY70" fmla="*/ 1519811 h 1823236"/>
              <a:gd name="connsiteX71" fmla="*/ 1655289 w 1825717"/>
              <a:gd name="connsiteY71" fmla="*/ 1411115 h 1823236"/>
              <a:gd name="connsiteX72" fmla="*/ 1617096 w 1825717"/>
              <a:gd name="connsiteY72" fmla="*/ 1483692 h 1823236"/>
              <a:gd name="connsiteX73" fmla="*/ 1558510 w 1825717"/>
              <a:gd name="connsiteY73" fmla="*/ 1555414 h 1823236"/>
              <a:gd name="connsiteX74" fmla="*/ 1486788 w 1825717"/>
              <a:gd name="connsiteY74" fmla="*/ 1614000 h 1823236"/>
              <a:gd name="connsiteX75" fmla="*/ 1420540 w 1825717"/>
              <a:gd name="connsiteY75" fmla="*/ 1648862 h 1823236"/>
              <a:gd name="connsiteX76" fmla="*/ 1431816 w 1825717"/>
              <a:gd name="connsiteY76" fmla="*/ 1638975 h 1823236"/>
              <a:gd name="connsiteX77" fmla="*/ 1485618 w 1825717"/>
              <a:gd name="connsiteY77" fmla="*/ 1568878 h 1823236"/>
              <a:gd name="connsiteX78" fmla="*/ 1513231 w 1825717"/>
              <a:gd name="connsiteY78" fmla="*/ 1513434 h 1823236"/>
              <a:gd name="connsiteX79" fmla="*/ 1513739 w 1825717"/>
              <a:gd name="connsiteY79" fmla="*/ 1513280 h 1823236"/>
              <a:gd name="connsiteX80" fmla="*/ 1608228 w 1825717"/>
              <a:gd name="connsiteY80" fmla="*/ 1457399 h 1823236"/>
              <a:gd name="connsiteX81" fmla="*/ 295053 w 1825717"/>
              <a:gd name="connsiteY81" fmla="*/ 1382090 h 1823236"/>
              <a:gd name="connsiteX82" fmla="*/ 324283 w 1825717"/>
              <a:gd name="connsiteY82" fmla="*/ 1394193 h 1823236"/>
              <a:gd name="connsiteX83" fmla="*/ 412419 w 1825717"/>
              <a:gd name="connsiteY83" fmla="*/ 1411716 h 1823236"/>
              <a:gd name="connsiteX84" fmla="*/ 459889 w 1825717"/>
              <a:gd name="connsiteY84" fmla="*/ 1411514 h 1823236"/>
              <a:gd name="connsiteX85" fmla="*/ 466440 w 1825717"/>
              <a:gd name="connsiteY85" fmla="*/ 1469289 h 1823236"/>
              <a:gd name="connsiteX86" fmla="*/ 499817 w 1825717"/>
              <a:gd name="connsiteY86" fmla="*/ 1564251 h 1823236"/>
              <a:gd name="connsiteX87" fmla="*/ 504089 w 1825717"/>
              <a:gd name="connsiteY87" fmla="*/ 1571684 h 1823236"/>
              <a:gd name="connsiteX88" fmla="*/ 448916 w 1825717"/>
              <a:gd name="connsiteY88" fmla="*/ 1570247 h 1823236"/>
              <a:gd name="connsiteX89" fmla="*/ 363281 w 1825717"/>
              <a:gd name="connsiteY89" fmla="*/ 1551222 h 1823236"/>
              <a:gd name="connsiteX90" fmla="*/ 341018 w 1825717"/>
              <a:gd name="connsiteY90" fmla="*/ 1541554 h 1823236"/>
              <a:gd name="connsiteX91" fmla="*/ 321970 w 1825717"/>
              <a:gd name="connsiteY91" fmla="*/ 1501379 h 1823236"/>
              <a:gd name="connsiteX92" fmla="*/ 299104 w 1825717"/>
              <a:gd name="connsiteY92" fmla="*/ 1422290 h 1823236"/>
              <a:gd name="connsiteX93" fmla="*/ 1552646 w 1825717"/>
              <a:gd name="connsiteY93" fmla="*/ 1349311 h 1823236"/>
              <a:gd name="connsiteX94" fmla="*/ 1548205 w 1825717"/>
              <a:gd name="connsiteY94" fmla="*/ 1405833 h 1823236"/>
              <a:gd name="connsiteX95" fmla="*/ 1524725 w 1825717"/>
              <a:gd name="connsiteY95" fmla="*/ 1490355 h 1823236"/>
              <a:gd name="connsiteX96" fmla="*/ 1513231 w 1825717"/>
              <a:gd name="connsiteY96" fmla="*/ 1513434 h 1823236"/>
              <a:gd name="connsiteX97" fmla="*/ 1408929 w 1825717"/>
              <a:gd name="connsiteY97" fmla="*/ 1545108 h 1823236"/>
              <a:gd name="connsiteX98" fmla="*/ 1328611 w 1825717"/>
              <a:gd name="connsiteY98" fmla="*/ 1551419 h 1823236"/>
              <a:gd name="connsiteX99" fmla="*/ 1337419 w 1825717"/>
              <a:gd name="connsiteY99" fmla="*/ 1533680 h 1823236"/>
              <a:gd name="connsiteX100" fmla="*/ 1359844 w 1825717"/>
              <a:gd name="connsiteY100" fmla="*/ 1458178 h 1823236"/>
              <a:gd name="connsiteX101" fmla="*/ 1366892 w 1825717"/>
              <a:gd name="connsiteY101" fmla="*/ 1388263 h 1823236"/>
              <a:gd name="connsiteX102" fmla="*/ 1437080 w 1825717"/>
              <a:gd name="connsiteY102" fmla="*/ 1384884 h 1823236"/>
              <a:gd name="connsiteX103" fmla="*/ 1531997 w 1825717"/>
              <a:gd name="connsiteY103" fmla="*/ 1359856 h 1823236"/>
              <a:gd name="connsiteX104" fmla="*/ 921488 w 1825717"/>
              <a:gd name="connsiteY104" fmla="*/ 1296221 h 1823236"/>
              <a:gd name="connsiteX105" fmla="*/ 941879 w 1825717"/>
              <a:gd name="connsiteY105" fmla="*/ 1337164 h 1823236"/>
              <a:gd name="connsiteX106" fmla="*/ 995681 w 1825717"/>
              <a:gd name="connsiteY106" fmla="*/ 1407261 h 1823236"/>
              <a:gd name="connsiteX107" fmla="*/ 1022625 w 1825717"/>
              <a:gd name="connsiteY107" fmla="*/ 1430886 h 1823236"/>
              <a:gd name="connsiteX108" fmla="*/ 1014114 w 1825717"/>
              <a:gd name="connsiteY108" fmla="*/ 1454959 h 1823236"/>
              <a:gd name="connsiteX109" fmla="*/ 945770 w 1825717"/>
              <a:gd name="connsiteY109" fmla="*/ 1554530 h 1823236"/>
              <a:gd name="connsiteX110" fmla="*/ 929234 w 1825717"/>
              <a:gd name="connsiteY110" fmla="*/ 1569547 h 1823236"/>
              <a:gd name="connsiteX111" fmla="*/ 911932 w 1825717"/>
              <a:gd name="connsiteY111" fmla="*/ 1555414 h 1823236"/>
              <a:gd name="connsiteX112" fmla="*/ 853346 w 1825717"/>
              <a:gd name="connsiteY112" fmla="*/ 1483692 h 1823236"/>
              <a:gd name="connsiteX113" fmla="*/ 828186 w 1825717"/>
              <a:gd name="connsiteY113" fmla="*/ 1435881 h 1823236"/>
              <a:gd name="connsiteX114" fmla="*/ 887399 w 1825717"/>
              <a:gd name="connsiteY114" fmla="*/ 1366479 h 1823236"/>
              <a:gd name="connsiteX115" fmla="*/ 782027 w 1825717"/>
              <a:gd name="connsiteY115" fmla="*/ 1273918 h 1823236"/>
              <a:gd name="connsiteX116" fmla="*/ 786391 w 1825717"/>
              <a:gd name="connsiteY116" fmla="*/ 1319448 h 1823236"/>
              <a:gd name="connsiteX117" fmla="*/ 811499 w 1825717"/>
              <a:gd name="connsiteY117" fmla="*/ 1404170 h 1823236"/>
              <a:gd name="connsiteX118" fmla="*/ 828186 w 1825717"/>
              <a:gd name="connsiteY118" fmla="*/ 1435881 h 1823236"/>
              <a:gd name="connsiteX119" fmla="*/ 811616 w 1825717"/>
              <a:gd name="connsiteY119" fmla="*/ 1455303 h 1823236"/>
              <a:gd name="connsiteX120" fmla="*/ 712129 w 1825717"/>
              <a:gd name="connsiteY120" fmla="*/ 1523767 h 1823236"/>
              <a:gd name="connsiteX121" fmla="*/ 691306 w 1825717"/>
              <a:gd name="connsiteY121" fmla="*/ 1531862 h 1823236"/>
              <a:gd name="connsiteX122" fmla="*/ 680219 w 1825717"/>
              <a:gd name="connsiteY122" fmla="*/ 1512469 h 1823236"/>
              <a:gd name="connsiteX123" fmla="*/ 651227 w 1825717"/>
              <a:gd name="connsiteY123" fmla="*/ 1424515 h 1823236"/>
              <a:gd name="connsiteX124" fmla="*/ 644873 w 1825717"/>
              <a:gd name="connsiteY124" fmla="*/ 1370865 h 1823236"/>
              <a:gd name="connsiteX125" fmla="*/ 725024 w 1825717"/>
              <a:gd name="connsiteY125" fmla="*/ 1327293 h 1823236"/>
              <a:gd name="connsiteX126" fmla="*/ 1059679 w 1825717"/>
              <a:gd name="connsiteY126" fmla="*/ 1267066 h 1823236"/>
              <a:gd name="connsiteX127" fmla="*/ 1093390 w 1825717"/>
              <a:gd name="connsiteY127" fmla="*/ 1297984 h 1823236"/>
              <a:gd name="connsiteX128" fmla="*/ 1168739 w 1825717"/>
              <a:gd name="connsiteY128" fmla="*/ 1344144 h 1823236"/>
              <a:gd name="connsiteX129" fmla="*/ 1203973 w 1825717"/>
              <a:gd name="connsiteY129" fmla="*/ 1357139 h 1823236"/>
              <a:gd name="connsiteX130" fmla="*/ 1203041 w 1825717"/>
              <a:gd name="connsiteY130" fmla="*/ 1382065 h 1823236"/>
              <a:gd name="connsiteX131" fmla="*/ 1174919 w 1825717"/>
              <a:gd name="connsiteY131" fmla="*/ 1499514 h 1823236"/>
              <a:gd name="connsiteX132" fmla="*/ 1165395 w 1825717"/>
              <a:gd name="connsiteY132" fmla="*/ 1519638 h 1823236"/>
              <a:gd name="connsiteX133" fmla="*/ 1143645 w 1825717"/>
              <a:gd name="connsiteY133" fmla="*/ 1512468 h 1823236"/>
              <a:gd name="connsiteX134" fmla="*/ 1063247 w 1825717"/>
              <a:gd name="connsiteY134" fmla="*/ 1466505 h 1823236"/>
              <a:gd name="connsiteX135" fmla="*/ 1022625 w 1825717"/>
              <a:gd name="connsiteY135" fmla="*/ 1430886 h 1823236"/>
              <a:gd name="connsiteX136" fmla="*/ 1053032 w 1825717"/>
              <a:gd name="connsiteY136" fmla="*/ 1344877 h 1823236"/>
              <a:gd name="connsiteX137" fmla="*/ 659461 w 1825717"/>
              <a:gd name="connsiteY137" fmla="*/ 1204413 h 1823236"/>
              <a:gd name="connsiteX138" fmla="*/ 647579 w 1825717"/>
              <a:gd name="connsiteY138" fmla="*/ 1247185 h 1823236"/>
              <a:gd name="connsiteX139" fmla="*/ 640658 w 1825717"/>
              <a:gd name="connsiteY139" fmla="*/ 1335278 h 1823236"/>
              <a:gd name="connsiteX140" fmla="*/ 644873 w 1825717"/>
              <a:gd name="connsiteY140" fmla="*/ 1370865 h 1823236"/>
              <a:gd name="connsiteX141" fmla="*/ 622443 w 1825717"/>
              <a:gd name="connsiteY141" fmla="*/ 1383058 h 1823236"/>
              <a:gd name="connsiteX142" fmla="*/ 505028 w 1825717"/>
              <a:gd name="connsiteY142" fmla="*/ 1411323 h 1823236"/>
              <a:gd name="connsiteX143" fmla="*/ 459889 w 1825717"/>
              <a:gd name="connsiteY143" fmla="*/ 1411514 h 1823236"/>
              <a:gd name="connsiteX144" fmla="*/ 454732 w 1825717"/>
              <a:gd name="connsiteY144" fmla="*/ 1366036 h 1823236"/>
              <a:gd name="connsiteX145" fmla="*/ 461873 w 1825717"/>
              <a:gd name="connsiteY145" fmla="*/ 1285104 h 1823236"/>
              <a:gd name="connsiteX146" fmla="*/ 472474 w 1825717"/>
              <a:gd name="connsiteY146" fmla="*/ 1245861 h 1823236"/>
              <a:gd name="connsiteX147" fmla="*/ 533178 w 1825717"/>
              <a:gd name="connsiteY147" fmla="*/ 1243481 h 1823236"/>
              <a:gd name="connsiteX148" fmla="*/ 639718 w 1825717"/>
              <a:gd name="connsiteY148" fmla="*/ 1215191 h 1823236"/>
              <a:gd name="connsiteX149" fmla="*/ 1178246 w 1825717"/>
              <a:gd name="connsiteY149" fmla="*/ 1190327 h 1823236"/>
              <a:gd name="connsiteX150" fmla="*/ 1220795 w 1825717"/>
              <a:gd name="connsiteY150" fmla="*/ 1207109 h 1823236"/>
              <a:gd name="connsiteX151" fmla="*/ 1307682 w 1825717"/>
              <a:gd name="connsiteY151" fmla="*/ 1223200 h 1823236"/>
              <a:gd name="connsiteX152" fmla="*/ 1343514 w 1825717"/>
              <a:gd name="connsiteY152" fmla="*/ 1222728 h 1823236"/>
              <a:gd name="connsiteX153" fmla="*/ 1353296 w 1825717"/>
              <a:gd name="connsiteY153" fmla="*/ 1246310 h 1823236"/>
              <a:gd name="connsiteX154" fmla="*/ 1369132 w 1825717"/>
              <a:gd name="connsiteY154" fmla="*/ 1366036 h 1823236"/>
              <a:gd name="connsiteX155" fmla="*/ 1366892 w 1825717"/>
              <a:gd name="connsiteY155" fmla="*/ 1388263 h 1823236"/>
              <a:gd name="connsiteX156" fmla="*/ 1344578 w 1825717"/>
              <a:gd name="connsiteY156" fmla="*/ 1389338 h 1823236"/>
              <a:gd name="connsiteX157" fmla="*/ 1253049 w 1825717"/>
              <a:gd name="connsiteY157" fmla="*/ 1375239 h 1823236"/>
              <a:gd name="connsiteX158" fmla="*/ 1203973 w 1825717"/>
              <a:gd name="connsiteY158" fmla="*/ 1357139 h 1823236"/>
              <a:gd name="connsiteX159" fmla="*/ 1205238 w 1825717"/>
              <a:gd name="connsiteY159" fmla="*/ 1323279 h 1823236"/>
              <a:gd name="connsiteX160" fmla="*/ 1199924 w 1825717"/>
              <a:gd name="connsiteY160" fmla="*/ 1265347 h 1823236"/>
              <a:gd name="connsiteX161" fmla="*/ 50957 w 1825717"/>
              <a:gd name="connsiteY161" fmla="*/ 1163871 h 1823236"/>
              <a:gd name="connsiteX162" fmla="*/ 56876 w 1825717"/>
              <a:gd name="connsiteY162" fmla="*/ 1177650 h 1823236"/>
              <a:gd name="connsiteX163" fmla="*/ 106916 w 1825717"/>
              <a:gd name="connsiteY163" fmla="*/ 1250480 h 1823236"/>
              <a:gd name="connsiteX164" fmla="*/ 152190 w 1825717"/>
              <a:gd name="connsiteY164" fmla="*/ 1294932 h 1823236"/>
              <a:gd name="connsiteX165" fmla="*/ 153813 w 1825717"/>
              <a:gd name="connsiteY165" fmla="*/ 1316185 h 1823236"/>
              <a:gd name="connsiteX166" fmla="*/ 191866 w 1825717"/>
              <a:gd name="connsiteY166" fmla="*/ 1442588 h 1823236"/>
              <a:gd name="connsiteX167" fmla="*/ 199529 w 1825717"/>
              <a:gd name="connsiteY167" fmla="*/ 1455466 h 1823236"/>
              <a:gd name="connsiteX168" fmla="*/ 147303 w 1825717"/>
              <a:gd name="connsiteY168" fmla="*/ 1401846 h 1823236"/>
              <a:gd name="connsiteX169" fmla="*/ 97196 w 1825717"/>
              <a:gd name="connsiteY169" fmla="*/ 1323964 h 1823236"/>
              <a:gd name="connsiteX170" fmla="*/ 63640 w 1825717"/>
              <a:gd name="connsiteY170" fmla="*/ 1237648 h 1823236"/>
              <a:gd name="connsiteX171" fmla="*/ 166426 w 1825717"/>
              <a:gd name="connsiteY171" fmla="*/ 1129584 h 1823236"/>
              <a:gd name="connsiteX172" fmla="*/ 189380 w 1825717"/>
              <a:gd name="connsiteY172" fmla="*/ 1151360 h 1823236"/>
              <a:gd name="connsiteX173" fmla="*/ 265382 w 1825717"/>
              <a:gd name="connsiteY173" fmla="*/ 1199305 h 1823236"/>
              <a:gd name="connsiteX174" fmla="*/ 308967 w 1825717"/>
              <a:gd name="connsiteY174" fmla="*/ 1215824 h 1823236"/>
              <a:gd name="connsiteX175" fmla="*/ 297874 w 1825717"/>
              <a:gd name="connsiteY175" fmla="*/ 1255555 h 1823236"/>
              <a:gd name="connsiteX176" fmla="*/ 290781 w 1825717"/>
              <a:gd name="connsiteY176" fmla="*/ 1339696 h 1823236"/>
              <a:gd name="connsiteX177" fmla="*/ 295053 w 1825717"/>
              <a:gd name="connsiteY177" fmla="*/ 1382090 h 1823236"/>
              <a:gd name="connsiteX178" fmla="*/ 242641 w 1825717"/>
              <a:gd name="connsiteY178" fmla="*/ 1360388 h 1823236"/>
              <a:gd name="connsiteX179" fmla="*/ 169511 w 1825717"/>
              <a:gd name="connsiteY179" fmla="*/ 1311938 h 1823236"/>
              <a:gd name="connsiteX180" fmla="*/ 152190 w 1825717"/>
              <a:gd name="connsiteY180" fmla="*/ 1294932 h 1823236"/>
              <a:gd name="connsiteX181" fmla="*/ 148805 w 1825717"/>
              <a:gd name="connsiteY181" fmla="*/ 1250602 h 1823236"/>
              <a:gd name="connsiteX182" fmla="*/ 155800 w 1825717"/>
              <a:gd name="connsiteY182" fmla="*/ 1168571 h 1823236"/>
              <a:gd name="connsiteX183" fmla="*/ 1784859 w 1825717"/>
              <a:gd name="connsiteY183" fmla="*/ 1120289 h 1823236"/>
              <a:gd name="connsiteX184" fmla="*/ 1776270 w 1825717"/>
              <a:gd name="connsiteY184" fmla="*/ 1192801 h 1823236"/>
              <a:gd name="connsiteX185" fmla="*/ 1747278 w 1825717"/>
              <a:gd name="connsiteY185" fmla="*/ 1280755 h 1823236"/>
              <a:gd name="connsiteX186" fmla="*/ 1687654 w 1825717"/>
              <a:gd name="connsiteY186" fmla="*/ 1379284 h 1823236"/>
              <a:gd name="connsiteX187" fmla="*/ 1655289 w 1825717"/>
              <a:gd name="connsiteY187" fmla="*/ 1411115 h 1823236"/>
              <a:gd name="connsiteX188" fmla="*/ 1658943 w 1825717"/>
              <a:gd name="connsiteY188" fmla="*/ 1404170 h 1823236"/>
              <a:gd name="connsiteX189" fmla="*/ 1684052 w 1825717"/>
              <a:gd name="connsiteY189" fmla="*/ 1319448 h 1823236"/>
              <a:gd name="connsiteX190" fmla="*/ 1689997 w 1825717"/>
              <a:gd name="connsiteY190" fmla="*/ 1257421 h 1823236"/>
              <a:gd name="connsiteX191" fmla="*/ 1692325 w 1825717"/>
              <a:gd name="connsiteY191" fmla="*/ 1255530 h 1823236"/>
              <a:gd name="connsiteX192" fmla="*/ 1752679 w 1825717"/>
              <a:gd name="connsiteY192" fmla="*/ 1180785 h 1823236"/>
              <a:gd name="connsiteX193" fmla="*/ 1667933 w 1825717"/>
              <a:gd name="connsiteY193" fmla="*/ 1090414 h 1823236"/>
              <a:gd name="connsiteX194" fmla="*/ 1684052 w 1825717"/>
              <a:gd name="connsiteY194" fmla="*/ 1144803 h 1823236"/>
              <a:gd name="connsiteX195" fmla="*/ 1692421 w 1825717"/>
              <a:gd name="connsiteY195" fmla="*/ 1232125 h 1823236"/>
              <a:gd name="connsiteX196" fmla="*/ 1689997 w 1825717"/>
              <a:gd name="connsiteY196" fmla="*/ 1257421 h 1823236"/>
              <a:gd name="connsiteX197" fmla="*/ 1617921 w 1825717"/>
              <a:gd name="connsiteY197" fmla="*/ 1315979 h 1823236"/>
              <a:gd name="connsiteX198" fmla="*/ 1552646 w 1825717"/>
              <a:gd name="connsiteY198" fmla="*/ 1349311 h 1823236"/>
              <a:gd name="connsiteX199" fmla="*/ 1555127 w 1825717"/>
              <a:gd name="connsiteY199" fmla="*/ 1317740 h 1823236"/>
              <a:gd name="connsiteX200" fmla="*/ 1544557 w 1825717"/>
              <a:gd name="connsiteY200" fmla="*/ 1228503 h 1823236"/>
              <a:gd name="connsiteX201" fmla="*/ 1529965 w 1825717"/>
              <a:gd name="connsiteY201" fmla="*/ 1184234 h 1823236"/>
              <a:gd name="connsiteX202" fmla="*/ 1567823 w 1825717"/>
              <a:gd name="connsiteY202" fmla="*/ 1167852 h 1823236"/>
              <a:gd name="connsiteX203" fmla="*/ 1637677 w 1825717"/>
              <a:gd name="connsiteY203" fmla="*/ 1120412 h 1823236"/>
              <a:gd name="connsiteX204" fmla="*/ 380096 w 1825717"/>
              <a:gd name="connsiteY204" fmla="*/ 1065718 h 1823236"/>
              <a:gd name="connsiteX205" fmla="*/ 438409 w 1825717"/>
              <a:gd name="connsiteY205" fmla="*/ 1085519 h 1823236"/>
              <a:gd name="connsiteX206" fmla="*/ 526017 w 1825717"/>
              <a:gd name="connsiteY206" fmla="*/ 1097064 h 1823236"/>
              <a:gd name="connsiteX207" fmla="*/ 544872 w 1825717"/>
              <a:gd name="connsiteY207" fmla="*/ 1095903 h 1823236"/>
              <a:gd name="connsiteX208" fmla="*/ 535922 w 1825717"/>
              <a:gd name="connsiteY208" fmla="*/ 1105870 h 1823236"/>
              <a:gd name="connsiteX209" fmla="*/ 482475 w 1825717"/>
              <a:gd name="connsiteY209" fmla="*/ 1208835 h 1823236"/>
              <a:gd name="connsiteX210" fmla="*/ 472474 w 1825717"/>
              <a:gd name="connsiteY210" fmla="*/ 1245861 h 1823236"/>
              <a:gd name="connsiteX211" fmla="*/ 443386 w 1825717"/>
              <a:gd name="connsiteY211" fmla="*/ 1247001 h 1823236"/>
              <a:gd name="connsiteX212" fmla="*/ 351980 w 1825717"/>
              <a:gd name="connsiteY212" fmla="*/ 1232125 h 1823236"/>
              <a:gd name="connsiteX213" fmla="*/ 308967 w 1825717"/>
              <a:gd name="connsiteY213" fmla="*/ 1215824 h 1823236"/>
              <a:gd name="connsiteX214" fmla="*/ 321253 w 1825717"/>
              <a:gd name="connsiteY214" fmla="*/ 1171822 h 1823236"/>
              <a:gd name="connsiteX215" fmla="*/ 351123 w 1825717"/>
              <a:gd name="connsiteY215" fmla="*/ 1108708 h 1823236"/>
              <a:gd name="connsiteX216" fmla="*/ 1450959 w 1825717"/>
              <a:gd name="connsiteY216" fmla="*/ 1038889 h 1823236"/>
              <a:gd name="connsiteX217" fmla="*/ 1469602 w 1825717"/>
              <a:gd name="connsiteY217" fmla="*/ 1060151 h 1823236"/>
              <a:gd name="connsiteX218" fmla="*/ 1515565 w 1825717"/>
              <a:gd name="connsiteY218" fmla="*/ 1140549 h 1823236"/>
              <a:gd name="connsiteX219" fmla="*/ 1529965 w 1825717"/>
              <a:gd name="connsiteY219" fmla="*/ 1184234 h 1823236"/>
              <a:gd name="connsiteX220" fmla="*/ 1488038 w 1825717"/>
              <a:gd name="connsiteY220" fmla="*/ 1202377 h 1823236"/>
              <a:gd name="connsiteX221" fmla="*/ 1397535 w 1825717"/>
              <a:gd name="connsiteY221" fmla="*/ 1222017 h 1823236"/>
              <a:gd name="connsiteX222" fmla="*/ 1343514 w 1825717"/>
              <a:gd name="connsiteY222" fmla="*/ 1222728 h 1823236"/>
              <a:gd name="connsiteX223" fmla="*/ 1308559 w 1825717"/>
              <a:gd name="connsiteY223" fmla="*/ 1138462 h 1823236"/>
              <a:gd name="connsiteX224" fmla="*/ 1261435 w 1825717"/>
              <a:gd name="connsiteY224" fmla="*/ 1076192 h 1823236"/>
              <a:gd name="connsiteX225" fmla="*/ 1307172 w 1825717"/>
              <a:gd name="connsiteY225" fmla="*/ 1076611 h 1823236"/>
              <a:gd name="connsiteX226" fmla="*/ 1436374 w 1825717"/>
              <a:gd name="connsiteY226" fmla="*/ 1046009 h 1823236"/>
              <a:gd name="connsiteX227" fmla="*/ 911918 w 1825717"/>
              <a:gd name="connsiteY227" fmla="*/ 908878 h 1823236"/>
              <a:gd name="connsiteX228" fmla="*/ 882940 w 1825717"/>
              <a:gd name="connsiteY228" fmla="*/ 996789 h 1823236"/>
              <a:gd name="connsiteX229" fmla="*/ 872371 w 1825717"/>
              <a:gd name="connsiteY229" fmla="*/ 1086026 h 1823236"/>
              <a:gd name="connsiteX230" fmla="*/ 876361 w 1825717"/>
              <a:gd name="connsiteY230" fmla="*/ 1136816 h 1823236"/>
              <a:gd name="connsiteX231" fmla="*/ 870886 w 1825717"/>
              <a:gd name="connsiteY231" fmla="*/ 1151532 h 1823236"/>
              <a:gd name="connsiteX232" fmla="*/ 809072 w 1825717"/>
              <a:gd name="connsiteY232" fmla="*/ 1248594 h 1823236"/>
              <a:gd name="connsiteX233" fmla="*/ 782027 w 1825717"/>
              <a:gd name="connsiteY233" fmla="*/ 1273918 h 1823236"/>
              <a:gd name="connsiteX234" fmla="*/ 778021 w 1825717"/>
              <a:gd name="connsiteY234" fmla="*/ 1232125 h 1823236"/>
              <a:gd name="connsiteX235" fmla="*/ 786391 w 1825717"/>
              <a:gd name="connsiteY235" fmla="*/ 1144803 h 1823236"/>
              <a:gd name="connsiteX236" fmla="*/ 797838 w 1825717"/>
              <a:gd name="connsiteY236" fmla="*/ 1106177 h 1823236"/>
              <a:gd name="connsiteX237" fmla="*/ 817083 w 1825717"/>
              <a:gd name="connsiteY237" fmla="*/ 1088629 h 1823236"/>
              <a:gd name="connsiteX238" fmla="*/ 879113 w 1825717"/>
              <a:gd name="connsiteY238" fmla="*/ 995434 h 1823236"/>
              <a:gd name="connsiteX239" fmla="*/ 911939 w 1825717"/>
              <a:gd name="connsiteY239" fmla="*/ 908851 h 1823236"/>
              <a:gd name="connsiteX240" fmla="*/ 949240 w 1825717"/>
              <a:gd name="connsiteY240" fmla="*/ 993598 h 1823236"/>
              <a:gd name="connsiteX241" fmla="*/ 1001096 w 1825717"/>
              <a:gd name="connsiteY241" fmla="*/ 1066987 h 1823236"/>
              <a:gd name="connsiteX242" fmla="*/ 1038042 w 1825717"/>
              <a:gd name="connsiteY242" fmla="*/ 1102057 h 1823236"/>
              <a:gd name="connsiteX243" fmla="*/ 1043822 w 1825717"/>
              <a:gd name="connsiteY243" fmla="*/ 1116660 h 1823236"/>
              <a:gd name="connsiteX244" fmla="*/ 1062832 w 1825717"/>
              <a:gd name="connsiteY244" fmla="*/ 1230154 h 1823236"/>
              <a:gd name="connsiteX245" fmla="*/ 1059679 w 1825717"/>
              <a:gd name="connsiteY245" fmla="*/ 1267066 h 1823236"/>
              <a:gd name="connsiteX246" fmla="*/ 1028740 w 1825717"/>
              <a:gd name="connsiteY246" fmla="*/ 1238691 h 1823236"/>
              <a:gd name="connsiteX247" fmla="*/ 976530 w 1825717"/>
              <a:gd name="connsiteY247" fmla="*/ 1168197 h 1823236"/>
              <a:gd name="connsiteX248" fmla="*/ 960424 w 1825717"/>
              <a:gd name="connsiteY248" fmla="*/ 1134419 h 1823236"/>
              <a:gd name="connsiteX249" fmla="*/ 959785 w 1825717"/>
              <a:gd name="connsiteY249" fmla="*/ 1072604 h 1823236"/>
              <a:gd name="connsiteX250" fmla="*/ 945488 w 1825717"/>
              <a:gd name="connsiteY250" fmla="*/ 995151 h 1823236"/>
              <a:gd name="connsiteX251" fmla="*/ 911963 w 1825717"/>
              <a:gd name="connsiteY251" fmla="*/ 908851 h 1823236"/>
              <a:gd name="connsiteX252" fmla="*/ 996372 w 1825717"/>
              <a:gd name="connsiteY252" fmla="*/ 946863 h 1823236"/>
              <a:gd name="connsiteX253" fmla="*/ 1084015 w 1825717"/>
              <a:gd name="connsiteY253" fmla="*/ 966702 h 1823236"/>
              <a:gd name="connsiteX254" fmla="*/ 1134943 w 1825717"/>
              <a:gd name="connsiteY254" fmla="*/ 968042 h 1823236"/>
              <a:gd name="connsiteX255" fmla="*/ 1149007 w 1825717"/>
              <a:gd name="connsiteY255" fmla="*/ 975026 h 1823236"/>
              <a:gd name="connsiteX256" fmla="*/ 1239077 w 1825717"/>
              <a:gd name="connsiteY256" fmla="*/ 1046648 h 1823236"/>
              <a:gd name="connsiteX257" fmla="*/ 1261435 w 1825717"/>
              <a:gd name="connsiteY257" fmla="*/ 1076192 h 1823236"/>
              <a:gd name="connsiteX258" fmla="*/ 1219453 w 1825717"/>
              <a:gd name="connsiteY258" fmla="*/ 1075807 h 1823236"/>
              <a:gd name="connsiteX259" fmla="*/ 1133484 w 1825717"/>
              <a:gd name="connsiteY259" fmla="*/ 1058355 h 1823236"/>
              <a:gd name="connsiteX260" fmla="*/ 1098915 w 1825717"/>
              <a:gd name="connsiteY260" fmla="*/ 1044031 h 1823236"/>
              <a:gd name="connsiteX261" fmla="*/ 1057076 w 1825717"/>
              <a:gd name="connsiteY261" fmla="*/ 998520 h 1823236"/>
              <a:gd name="connsiteX262" fmla="*/ 994625 w 1825717"/>
              <a:gd name="connsiteY262" fmla="*/ 950528 h 1823236"/>
              <a:gd name="connsiteX263" fmla="*/ 911926 w 1825717"/>
              <a:gd name="connsiteY263" fmla="*/ 908843 h 1823236"/>
              <a:gd name="connsiteX264" fmla="*/ 853346 w 1825717"/>
              <a:gd name="connsiteY264" fmla="*/ 980558 h 1823236"/>
              <a:gd name="connsiteX265" fmla="*/ 811499 w 1825717"/>
              <a:gd name="connsiteY265" fmla="*/ 1060080 h 1823236"/>
              <a:gd name="connsiteX266" fmla="*/ 797838 w 1825717"/>
              <a:gd name="connsiteY266" fmla="*/ 1106177 h 1823236"/>
              <a:gd name="connsiteX267" fmla="*/ 735819 w 1825717"/>
              <a:gd name="connsiteY267" fmla="*/ 1162727 h 1823236"/>
              <a:gd name="connsiteX268" fmla="*/ 659461 w 1825717"/>
              <a:gd name="connsiteY268" fmla="*/ 1204413 h 1823236"/>
              <a:gd name="connsiteX269" fmla="*/ 671059 w 1825717"/>
              <a:gd name="connsiteY269" fmla="*/ 1162663 h 1823236"/>
              <a:gd name="connsiteX270" fmla="*/ 710166 w 1825717"/>
              <a:gd name="connsiteY270" fmla="*/ 1084140 h 1823236"/>
              <a:gd name="connsiteX271" fmla="*/ 732191 w 1825717"/>
              <a:gd name="connsiteY271" fmla="*/ 1055445 h 1823236"/>
              <a:gd name="connsiteX272" fmla="*/ 739196 w 1825717"/>
              <a:gd name="connsiteY272" fmla="*/ 1052708 h 1823236"/>
              <a:gd name="connsiteX273" fmla="*/ 850259 w 1825717"/>
              <a:gd name="connsiteY273" fmla="*/ 977919 h 1823236"/>
              <a:gd name="connsiteX274" fmla="*/ 911934 w 1825717"/>
              <a:gd name="connsiteY274" fmla="*/ 908841 h 1823236"/>
              <a:gd name="connsiteX275" fmla="*/ 911935 w 1825717"/>
              <a:gd name="connsiteY275" fmla="*/ 908842 h 1823236"/>
              <a:gd name="connsiteX276" fmla="*/ 911939 w 1825717"/>
              <a:gd name="connsiteY276" fmla="*/ 908851 h 1823236"/>
              <a:gd name="connsiteX277" fmla="*/ 911924 w 1825717"/>
              <a:gd name="connsiteY277" fmla="*/ 908841 h 1823236"/>
              <a:gd name="connsiteX278" fmla="*/ 831534 w 1825717"/>
              <a:gd name="connsiteY278" fmla="*/ 954799 h 1823236"/>
              <a:gd name="connsiteX279" fmla="*/ 763969 w 1825717"/>
              <a:gd name="connsiteY279" fmla="*/ 1014043 h 1823236"/>
              <a:gd name="connsiteX280" fmla="*/ 732191 w 1825717"/>
              <a:gd name="connsiteY280" fmla="*/ 1055445 h 1823236"/>
              <a:gd name="connsiteX281" fmla="*/ 677663 w 1825717"/>
              <a:gd name="connsiteY281" fmla="*/ 1076753 h 1823236"/>
              <a:gd name="connsiteX282" fmla="*/ 613573 w 1825717"/>
              <a:gd name="connsiteY282" fmla="*/ 1091670 h 1823236"/>
              <a:gd name="connsiteX283" fmla="*/ 544872 w 1825717"/>
              <a:gd name="connsiteY283" fmla="*/ 1095903 h 1823236"/>
              <a:gd name="connsiteX284" fmla="*/ 612729 w 1825717"/>
              <a:gd name="connsiteY284" fmla="*/ 1020325 h 1823236"/>
              <a:gd name="connsiteX285" fmla="*/ 671317 w 1825717"/>
              <a:gd name="connsiteY285" fmla="*/ 981289 h 1823236"/>
              <a:gd name="connsiteX286" fmla="*/ 743112 w 1825717"/>
              <a:gd name="connsiteY286" fmla="*/ 975629 h 1823236"/>
              <a:gd name="connsiteX287" fmla="*/ 829597 w 1825717"/>
              <a:gd name="connsiteY287" fmla="*/ 951230 h 1823236"/>
              <a:gd name="connsiteX288" fmla="*/ 911933 w 1825717"/>
              <a:gd name="connsiteY288" fmla="*/ 908840 h 1823236"/>
              <a:gd name="connsiteX289" fmla="*/ 916386 w 1825717"/>
              <a:gd name="connsiteY289" fmla="*/ 1001338 h 1823236"/>
              <a:gd name="connsiteX290" fmla="*/ 938499 w 1825717"/>
              <a:gd name="connsiteY290" fmla="*/ 1088436 h 1823236"/>
              <a:gd name="connsiteX291" fmla="*/ 960424 w 1825717"/>
              <a:gd name="connsiteY291" fmla="*/ 1134419 h 1823236"/>
              <a:gd name="connsiteX292" fmla="*/ 960586 w 1825717"/>
              <a:gd name="connsiteY292" fmla="*/ 1150120 h 1823236"/>
              <a:gd name="connsiteX293" fmla="*/ 937662 w 1825717"/>
              <a:gd name="connsiteY293" fmla="*/ 1262888 h 1823236"/>
              <a:gd name="connsiteX294" fmla="*/ 921488 w 1825717"/>
              <a:gd name="connsiteY294" fmla="*/ 1296221 h 1823236"/>
              <a:gd name="connsiteX295" fmla="*/ 902772 w 1825717"/>
              <a:gd name="connsiteY295" fmla="*/ 1258641 h 1823236"/>
              <a:gd name="connsiteX296" fmla="*/ 879292 w 1825717"/>
              <a:gd name="connsiteY296" fmla="*/ 1174119 h 1823236"/>
              <a:gd name="connsiteX297" fmla="*/ 876361 w 1825717"/>
              <a:gd name="connsiteY297" fmla="*/ 1136816 h 1823236"/>
              <a:gd name="connsiteX298" fmla="*/ 897917 w 1825717"/>
              <a:gd name="connsiteY298" fmla="*/ 1078877 h 1823236"/>
              <a:gd name="connsiteX299" fmla="*/ 912326 w 1825717"/>
              <a:gd name="connsiteY299" fmla="*/ 1001445 h 1823236"/>
              <a:gd name="connsiteX300" fmla="*/ 911933 w 1825717"/>
              <a:gd name="connsiteY300" fmla="*/ 908839 h 1823236"/>
              <a:gd name="connsiteX301" fmla="*/ 911934 w 1825717"/>
              <a:gd name="connsiteY301" fmla="*/ 908841 h 1823236"/>
              <a:gd name="connsiteX302" fmla="*/ 911933 w 1825717"/>
              <a:gd name="connsiteY302" fmla="*/ 908840 h 1823236"/>
              <a:gd name="connsiteX303" fmla="*/ 911933 w 1825717"/>
              <a:gd name="connsiteY303" fmla="*/ 908840 h 1823236"/>
              <a:gd name="connsiteX304" fmla="*/ 911933 w 1825717"/>
              <a:gd name="connsiteY304" fmla="*/ 908839 h 1823236"/>
              <a:gd name="connsiteX305" fmla="*/ 911931 w 1825717"/>
              <a:gd name="connsiteY305" fmla="*/ 908838 h 1823236"/>
              <a:gd name="connsiteX306" fmla="*/ 911933 w 1825717"/>
              <a:gd name="connsiteY306" fmla="*/ 908839 h 1823236"/>
              <a:gd name="connsiteX307" fmla="*/ 911918 w 1825717"/>
              <a:gd name="connsiteY307" fmla="*/ 908878 h 1823236"/>
              <a:gd name="connsiteX308" fmla="*/ 911931 w 1825717"/>
              <a:gd name="connsiteY308" fmla="*/ 908838 h 1823236"/>
              <a:gd name="connsiteX309" fmla="*/ 911931 w 1825717"/>
              <a:gd name="connsiteY309" fmla="*/ 908838 h 1823236"/>
              <a:gd name="connsiteX310" fmla="*/ 911926 w 1825717"/>
              <a:gd name="connsiteY310" fmla="*/ 908843 h 1823236"/>
              <a:gd name="connsiteX311" fmla="*/ 911933 w 1825717"/>
              <a:gd name="connsiteY311" fmla="*/ 908837 h 1823236"/>
              <a:gd name="connsiteX312" fmla="*/ 977138 w 1825717"/>
              <a:gd name="connsiteY312" fmla="*/ 974599 h 1823236"/>
              <a:gd name="connsiteX313" fmla="*/ 1051850 w 1825717"/>
              <a:gd name="connsiteY313" fmla="*/ 1024529 h 1823236"/>
              <a:gd name="connsiteX314" fmla="*/ 1098915 w 1825717"/>
              <a:gd name="connsiteY314" fmla="*/ 1044031 h 1823236"/>
              <a:gd name="connsiteX315" fmla="*/ 1109540 w 1825717"/>
              <a:gd name="connsiteY315" fmla="*/ 1055589 h 1823236"/>
              <a:gd name="connsiteX316" fmla="*/ 1167960 w 1825717"/>
              <a:gd name="connsiteY316" fmla="*/ 1154732 h 1823236"/>
              <a:gd name="connsiteX317" fmla="*/ 1178246 w 1825717"/>
              <a:gd name="connsiteY317" fmla="*/ 1190327 h 1823236"/>
              <a:gd name="connsiteX318" fmla="*/ 1139191 w 1825717"/>
              <a:gd name="connsiteY318" fmla="*/ 1174923 h 1823236"/>
              <a:gd name="connsiteX319" fmla="*/ 1065186 w 1825717"/>
              <a:gd name="connsiteY319" fmla="*/ 1127822 h 1823236"/>
              <a:gd name="connsiteX320" fmla="*/ 1038042 w 1825717"/>
              <a:gd name="connsiteY320" fmla="*/ 1102057 h 1823236"/>
              <a:gd name="connsiteX321" fmla="*/ 1015295 w 1825717"/>
              <a:gd name="connsiteY321" fmla="*/ 1044580 h 1823236"/>
              <a:gd name="connsiteX322" fmla="*/ 974190 w 1825717"/>
              <a:gd name="connsiteY322" fmla="*/ 977395 h 1823236"/>
              <a:gd name="connsiteX323" fmla="*/ 911935 w 1825717"/>
              <a:gd name="connsiteY323" fmla="*/ 908842 h 1823236"/>
              <a:gd name="connsiteX324" fmla="*/ 911930 w 1825717"/>
              <a:gd name="connsiteY324" fmla="*/ 908837 h 1823236"/>
              <a:gd name="connsiteX325" fmla="*/ 911931 w 1825717"/>
              <a:gd name="connsiteY325" fmla="*/ 908837 h 1823236"/>
              <a:gd name="connsiteX326" fmla="*/ 911924 w 1825717"/>
              <a:gd name="connsiteY326" fmla="*/ 908841 h 1823236"/>
              <a:gd name="connsiteX327" fmla="*/ 911932 w 1825717"/>
              <a:gd name="connsiteY327" fmla="*/ 908837 h 1823236"/>
              <a:gd name="connsiteX328" fmla="*/ 911931 w 1825717"/>
              <a:gd name="connsiteY328" fmla="*/ 908838 h 1823236"/>
              <a:gd name="connsiteX329" fmla="*/ 911931 w 1825717"/>
              <a:gd name="connsiteY329" fmla="*/ 908838 h 1823236"/>
              <a:gd name="connsiteX330" fmla="*/ 911931 w 1825717"/>
              <a:gd name="connsiteY330" fmla="*/ 908837 h 1823236"/>
              <a:gd name="connsiteX331" fmla="*/ 911931 w 1825717"/>
              <a:gd name="connsiteY331" fmla="*/ 908838 h 1823236"/>
              <a:gd name="connsiteX332" fmla="*/ 911931 w 1825717"/>
              <a:gd name="connsiteY332" fmla="*/ 908837 h 1823236"/>
              <a:gd name="connsiteX333" fmla="*/ 911932 w 1825717"/>
              <a:gd name="connsiteY333" fmla="*/ 908837 h 1823236"/>
              <a:gd name="connsiteX334" fmla="*/ 911932 w 1825717"/>
              <a:gd name="connsiteY334" fmla="*/ 908837 h 1823236"/>
              <a:gd name="connsiteX335" fmla="*/ 911932 w 1825717"/>
              <a:gd name="connsiteY335" fmla="*/ 908837 h 1823236"/>
              <a:gd name="connsiteX336" fmla="*/ 911932 w 1825717"/>
              <a:gd name="connsiteY336" fmla="*/ 908837 h 1823236"/>
              <a:gd name="connsiteX337" fmla="*/ 911932 w 1825717"/>
              <a:gd name="connsiteY337" fmla="*/ 908837 h 1823236"/>
              <a:gd name="connsiteX338" fmla="*/ 911931 w 1825717"/>
              <a:gd name="connsiteY338" fmla="*/ 908837 h 1823236"/>
              <a:gd name="connsiteX339" fmla="*/ 911931 w 1825717"/>
              <a:gd name="connsiteY339" fmla="*/ 908837 h 1823236"/>
              <a:gd name="connsiteX340" fmla="*/ 911935 w 1825717"/>
              <a:gd name="connsiteY340" fmla="*/ 908836 h 1823236"/>
              <a:gd name="connsiteX341" fmla="*/ 911955 w 1825717"/>
              <a:gd name="connsiteY341" fmla="*/ 908838 h 1823236"/>
              <a:gd name="connsiteX342" fmla="*/ 911937 w 1825717"/>
              <a:gd name="connsiteY342" fmla="*/ 908837 h 1823236"/>
              <a:gd name="connsiteX343" fmla="*/ 911932 w 1825717"/>
              <a:gd name="connsiteY343" fmla="*/ 908836 h 1823236"/>
              <a:gd name="connsiteX344" fmla="*/ 911933 w 1825717"/>
              <a:gd name="connsiteY344" fmla="*/ 908837 h 1823236"/>
              <a:gd name="connsiteX345" fmla="*/ 911933 w 1825717"/>
              <a:gd name="connsiteY345" fmla="*/ 908837 h 1823236"/>
              <a:gd name="connsiteX346" fmla="*/ 911937 w 1825717"/>
              <a:gd name="connsiteY346" fmla="*/ 908837 h 1823236"/>
              <a:gd name="connsiteX347" fmla="*/ 911963 w 1825717"/>
              <a:gd name="connsiteY347" fmla="*/ 908851 h 1823236"/>
              <a:gd name="connsiteX348" fmla="*/ 911933 w 1825717"/>
              <a:gd name="connsiteY348" fmla="*/ 908837 h 1823236"/>
              <a:gd name="connsiteX349" fmla="*/ 911933 w 1825717"/>
              <a:gd name="connsiteY349" fmla="*/ 908838 h 1823236"/>
              <a:gd name="connsiteX350" fmla="*/ 911933 w 1825717"/>
              <a:gd name="connsiteY350" fmla="*/ 908838 h 1823236"/>
              <a:gd name="connsiteX351" fmla="*/ 911932 w 1825717"/>
              <a:gd name="connsiteY351" fmla="*/ 908837 h 1823236"/>
              <a:gd name="connsiteX352" fmla="*/ 911933 w 1825717"/>
              <a:gd name="connsiteY352" fmla="*/ 908837 h 1823236"/>
              <a:gd name="connsiteX353" fmla="*/ 911932 w 1825717"/>
              <a:gd name="connsiteY353" fmla="*/ 908837 h 1823236"/>
              <a:gd name="connsiteX354" fmla="*/ 911932 w 1825717"/>
              <a:gd name="connsiteY354" fmla="*/ 908837 h 1823236"/>
              <a:gd name="connsiteX355" fmla="*/ 911929 w 1825717"/>
              <a:gd name="connsiteY355" fmla="*/ 908836 h 1823236"/>
              <a:gd name="connsiteX356" fmla="*/ 819873 w 1825717"/>
              <a:gd name="connsiteY356" fmla="*/ 918908 h 1823236"/>
              <a:gd name="connsiteX357" fmla="*/ 818012 w 1825717"/>
              <a:gd name="connsiteY357" fmla="*/ 918737 h 1823236"/>
              <a:gd name="connsiteX358" fmla="*/ 819790 w 1825717"/>
              <a:gd name="connsiteY358" fmla="*/ 918125 h 1823236"/>
              <a:gd name="connsiteX359" fmla="*/ 911929 w 1825717"/>
              <a:gd name="connsiteY359" fmla="*/ 908836 h 1823236"/>
              <a:gd name="connsiteX360" fmla="*/ 911931 w 1825717"/>
              <a:gd name="connsiteY360" fmla="*/ 908837 h 1823236"/>
              <a:gd name="connsiteX361" fmla="*/ 911930 w 1825717"/>
              <a:gd name="connsiteY361" fmla="*/ 908837 h 1823236"/>
              <a:gd name="connsiteX362" fmla="*/ 911933 w 1825717"/>
              <a:gd name="connsiteY362" fmla="*/ 908836 h 1823236"/>
              <a:gd name="connsiteX363" fmla="*/ 911934 w 1825717"/>
              <a:gd name="connsiteY363" fmla="*/ 908836 h 1823236"/>
              <a:gd name="connsiteX364" fmla="*/ 911933 w 1825717"/>
              <a:gd name="connsiteY364" fmla="*/ 908837 h 1823236"/>
              <a:gd name="connsiteX365" fmla="*/ 911932 w 1825717"/>
              <a:gd name="connsiteY365" fmla="*/ 908836 h 1823236"/>
              <a:gd name="connsiteX366" fmla="*/ 911932 w 1825717"/>
              <a:gd name="connsiteY366" fmla="*/ 908837 h 1823236"/>
              <a:gd name="connsiteX367" fmla="*/ 911932 w 1825717"/>
              <a:gd name="connsiteY367" fmla="*/ 908836 h 1823236"/>
              <a:gd name="connsiteX368" fmla="*/ 911932 w 1825717"/>
              <a:gd name="connsiteY368" fmla="*/ 908836 h 1823236"/>
              <a:gd name="connsiteX369" fmla="*/ 911933 w 1825717"/>
              <a:gd name="connsiteY369" fmla="*/ 908836 h 1823236"/>
              <a:gd name="connsiteX370" fmla="*/ 911932 w 1825717"/>
              <a:gd name="connsiteY370" fmla="*/ 908836 h 1823236"/>
              <a:gd name="connsiteX371" fmla="*/ 911934 w 1825717"/>
              <a:gd name="connsiteY371" fmla="*/ 908836 h 1823236"/>
              <a:gd name="connsiteX372" fmla="*/ 911935 w 1825717"/>
              <a:gd name="connsiteY372" fmla="*/ 908836 h 1823236"/>
              <a:gd name="connsiteX373" fmla="*/ 911934 w 1825717"/>
              <a:gd name="connsiteY373" fmla="*/ 908836 h 1823236"/>
              <a:gd name="connsiteX374" fmla="*/ 911934 w 1825717"/>
              <a:gd name="connsiteY374" fmla="*/ 908836 h 1823236"/>
              <a:gd name="connsiteX375" fmla="*/ 911933 w 1825717"/>
              <a:gd name="connsiteY375" fmla="*/ 908836 h 1823236"/>
              <a:gd name="connsiteX376" fmla="*/ 911933 w 1825717"/>
              <a:gd name="connsiteY376" fmla="*/ 908836 h 1823236"/>
              <a:gd name="connsiteX377" fmla="*/ 911933 w 1825717"/>
              <a:gd name="connsiteY377" fmla="*/ 908836 h 1823236"/>
              <a:gd name="connsiteX378" fmla="*/ 911934 w 1825717"/>
              <a:gd name="connsiteY378" fmla="*/ 908835 h 1823236"/>
              <a:gd name="connsiteX379" fmla="*/ 911934 w 1825717"/>
              <a:gd name="connsiteY379" fmla="*/ 908836 h 1823236"/>
              <a:gd name="connsiteX380" fmla="*/ 911933 w 1825717"/>
              <a:gd name="connsiteY380" fmla="*/ 908836 h 1823236"/>
              <a:gd name="connsiteX381" fmla="*/ 911934 w 1825717"/>
              <a:gd name="connsiteY381" fmla="*/ 908835 h 1823236"/>
              <a:gd name="connsiteX382" fmla="*/ 911933 w 1825717"/>
              <a:gd name="connsiteY382" fmla="*/ 908835 h 1823236"/>
              <a:gd name="connsiteX383" fmla="*/ 911933 w 1825717"/>
              <a:gd name="connsiteY383" fmla="*/ 908835 h 1823236"/>
              <a:gd name="connsiteX384" fmla="*/ 911933 w 1825717"/>
              <a:gd name="connsiteY384" fmla="*/ 908836 h 1823236"/>
              <a:gd name="connsiteX385" fmla="*/ 911933 w 1825717"/>
              <a:gd name="connsiteY385" fmla="*/ 908836 h 1823236"/>
              <a:gd name="connsiteX386" fmla="*/ 911932 w 1825717"/>
              <a:gd name="connsiteY386" fmla="*/ 908836 h 1823236"/>
              <a:gd name="connsiteX387" fmla="*/ 911932 w 1825717"/>
              <a:gd name="connsiteY387" fmla="*/ 908836 h 1823236"/>
              <a:gd name="connsiteX388" fmla="*/ 911932 w 1825717"/>
              <a:gd name="connsiteY388" fmla="*/ 908836 h 1823236"/>
              <a:gd name="connsiteX389" fmla="*/ 911934 w 1825717"/>
              <a:gd name="connsiteY389" fmla="*/ 908835 h 1823236"/>
              <a:gd name="connsiteX390" fmla="*/ 911934 w 1825717"/>
              <a:gd name="connsiteY390" fmla="*/ 908835 h 1823236"/>
              <a:gd name="connsiteX391" fmla="*/ 911934 w 1825717"/>
              <a:gd name="connsiteY391" fmla="*/ 908835 h 1823236"/>
              <a:gd name="connsiteX392" fmla="*/ 911933 w 1825717"/>
              <a:gd name="connsiteY392" fmla="*/ 908836 h 1823236"/>
              <a:gd name="connsiteX393" fmla="*/ 911933 w 1825717"/>
              <a:gd name="connsiteY393" fmla="*/ 908835 h 1823236"/>
              <a:gd name="connsiteX394" fmla="*/ 911932 w 1825717"/>
              <a:gd name="connsiteY394" fmla="*/ 908835 h 1823236"/>
              <a:gd name="connsiteX395" fmla="*/ 911932 w 1825717"/>
              <a:gd name="connsiteY395" fmla="*/ 908835 h 1823236"/>
              <a:gd name="connsiteX396" fmla="*/ 911932 w 1825717"/>
              <a:gd name="connsiteY396" fmla="*/ 908836 h 1823236"/>
              <a:gd name="connsiteX397" fmla="*/ 911934 w 1825717"/>
              <a:gd name="connsiteY397" fmla="*/ 908835 h 1823236"/>
              <a:gd name="connsiteX398" fmla="*/ 911933 w 1825717"/>
              <a:gd name="connsiteY398" fmla="*/ 908835 h 1823236"/>
              <a:gd name="connsiteX399" fmla="*/ 911932 w 1825717"/>
              <a:gd name="connsiteY399" fmla="*/ 908835 h 1823236"/>
              <a:gd name="connsiteX400" fmla="*/ 911933 w 1825717"/>
              <a:gd name="connsiteY400" fmla="*/ 908835 h 1823236"/>
              <a:gd name="connsiteX401" fmla="*/ 911936 w 1825717"/>
              <a:gd name="connsiteY401" fmla="*/ 908835 h 1823236"/>
              <a:gd name="connsiteX402" fmla="*/ 911934 w 1825717"/>
              <a:gd name="connsiteY402" fmla="*/ 908835 h 1823236"/>
              <a:gd name="connsiteX403" fmla="*/ 911934 w 1825717"/>
              <a:gd name="connsiteY403" fmla="*/ 908835 h 1823236"/>
              <a:gd name="connsiteX404" fmla="*/ 911934 w 1825717"/>
              <a:gd name="connsiteY404" fmla="*/ 908834 h 1823236"/>
              <a:gd name="connsiteX405" fmla="*/ 911934 w 1825717"/>
              <a:gd name="connsiteY405" fmla="*/ 908834 h 1823236"/>
              <a:gd name="connsiteX406" fmla="*/ 911934 w 1825717"/>
              <a:gd name="connsiteY406" fmla="*/ 908835 h 1823236"/>
              <a:gd name="connsiteX407" fmla="*/ 911934 w 1825717"/>
              <a:gd name="connsiteY407" fmla="*/ 908834 h 1823236"/>
              <a:gd name="connsiteX408" fmla="*/ 911927 w 1825717"/>
              <a:gd name="connsiteY408" fmla="*/ 908834 h 1823236"/>
              <a:gd name="connsiteX409" fmla="*/ 911931 w 1825717"/>
              <a:gd name="connsiteY409" fmla="*/ 908835 h 1823236"/>
              <a:gd name="connsiteX410" fmla="*/ 911932 w 1825717"/>
              <a:gd name="connsiteY410" fmla="*/ 908836 h 1823236"/>
              <a:gd name="connsiteX411" fmla="*/ 911932 w 1825717"/>
              <a:gd name="connsiteY411" fmla="*/ 908836 h 1823236"/>
              <a:gd name="connsiteX412" fmla="*/ 911932 w 1825717"/>
              <a:gd name="connsiteY412" fmla="*/ 908837 h 1823236"/>
              <a:gd name="connsiteX413" fmla="*/ 911930 w 1825717"/>
              <a:gd name="connsiteY413" fmla="*/ 908836 h 1823236"/>
              <a:gd name="connsiteX414" fmla="*/ 911933 w 1825717"/>
              <a:gd name="connsiteY414" fmla="*/ 908833 h 1823236"/>
              <a:gd name="connsiteX415" fmla="*/ 911933 w 1825717"/>
              <a:gd name="connsiteY415" fmla="*/ 908835 h 1823236"/>
              <a:gd name="connsiteX416" fmla="*/ 911932 w 1825717"/>
              <a:gd name="connsiteY416" fmla="*/ 908835 h 1823236"/>
              <a:gd name="connsiteX417" fmla="*/ 911833 w 1825717"/>
              <a:gd name="connsiteY417" fmla="*/ 908766 h 1823236"/>
              <a:gd name="connsiteX418" fmla="*/ 911927 w 1825717"/>
              <a:gd name="connsiteY418" fmla="*/ 908834 h 1823236"/>
              <a:gd name="connsiteX419" fmla="*/ 911925 w 1825717"/>
              <a:gd name="connsiteY419" fmla="*/ 908833 h 1823236"/>
              <a:gd name="connsiteX420" fmla="*/ 658253 w 1825717"/>
              <a:gd name="connsiteY420" fmla="*/ 889336 h 1823236"/>
              <a:gd name="connsiteX421" fmla="*/ 730388 w 1825717"/>
              <a:gd name="connsiteY421" fmla="*/ 910693 h 1823236"/>
              <a:gd name="connsiteX422" fmla="*/ 818012 w 1825717"/>
              <a:gd name="connsiteY422" fmla="*/ 918737 h 1823236"/>
              <a:gd name="connsiteX423" fmla="*/ 708737 w 1825717"/>
              <a:gd name="connsiteY423" fmla="*/ 956358 h 1823236"/>
              <a:gd name="connsiteX424" fmla="*/ 671317 w 1825717"/>
              <a:gd name="connsiteY424" fmla="*/ 981289 h 1823236"/>
              <a:gd name="connsiteX425" fmla="*/ 655020 w 1825717"/>
              <a:gd name="connsiteY425" fmla="*/ 982574 h 1823236"/>
              <a:gd name="connsiteX426" fmla="*/ 567866 w 1825717"/>
              <a:gd name="connsiteY426" fmla="*/ 972605 h 1823236"/>
              <a:gd name="connsiteX427" fmla="*/ 503669 w 1825717"/>
              <a:gd name="connsiteY427" fmla="*/ 952395 h 1823236"/>
              <a:gd name="connsiteX428" fmla="*/ 542303 w 1825717"/>
              <a:gd name="connsiteY428" fmla="*/ 927393 h 1823236"/>
              <a:gd name="connsiteX429" fmla="*/ 634615 w 1825717"/>
              <a:gd name="connsiteY429" fmla="*/ 892735 h 1823236"/>
              <a:gd name="connsiteX430" fmla="*/ 820563 w 1825717"/>
              <a:gd name="connsiteY430" fmla="*/ 884353 h 1823236"/>
              <a:gd name="connsiteX431" fmla="*/ 822582 w 1825717"/>
              <a:gd name="connsiteY431" fmla="*/ 884486 h 1823236"/>
              <a:gd name="connsiteX432" fmla="*/ 911925 w 1825717"/>
              <a:gd name="connsiteY432" fmla="*/ 908833 h 1823236"/>
              <a:gd name="connsiteX433" fmla="*/ 911929 w 1825717"/>
              <a:gd name="connsiteY433" fmla="*/ 908836 h 1823236"/>
              <a:gd name="connsiteX434" fmla="*/ 822378 w 1825717"/>
              <a:gd name="connsiteY434" fmla="*/ 885248 h 1823236"/>
              <a:gd name="connsiteX435" fmla="*/ 1001741 w 1825717"/>
              <a:gd name="connsiteY435" fmla="*/ 879624 h 1823236"/>
              <a:gd name="connsiteX436" fmla="*/ 1000129 w 1825717"/>
              <a:gd name="connsiteY436" fmla="*/ 880593 h 1823236"/>
              <a:gd name="connsiteX437" fmla="*/ 911936 w 1825717"/>
              <a:gd name="connsiteY437" fmla="*/ 908835 h 1823236"/>
              <a:gd name="connsiteX438" fmla="*/ 999886 w 1825717"/>
              <a:gd name="connsiteY438" fmla="*/ 879844 h 1823236"/>
              <a:gd name="connsiteX439" fmla="*/ 1160921 w 1825717"/>
              <a:gd name="connsiteY439" fmla="*/ 874915 h 1823236"/>
              <a:gd name="connsiteX440" fmla="*/ 1177216 w 1825717"/>
              <a:gd name="connsiteY440" fmla="*/ 876196 h 1823236"/>
              <a:gd name="connsiteX441" fmla="*/ 1261738 w 1825717"/>
              <a:gd name="connsiteY441" fmla="*/ 899676 h 1823236"/>
              <a:gd name="connsiteX442" fmla="*/ 1321342 w 1825717"/>
              <a:gd name="connsiteY442" fmla="*/ 929360 h 1823236"/>
              <a:gd name="connsiteX443" fmla="*/ 1279912 w 1825717"/>
              <a:gd name="connsiteY443" fmla="*/ 948329 h 1823236"/>
              <a:gd name="connsiteX444" fmla="*/ 1172349 w 1825717"/>
              <a:gd name="connsiteY444" fmla="*/ 969027 h 1823236"/>
              <a:gd name="connsiteX445" fmla="*/ 1134943 w 1825717"/>
              <a:gd name="connsiteY445" fmla="*/ 968042 h 1823236"/>
              <a:gd name="connsiteX446" fmla="*/ 1079576 w 1825717"/>
              <a:gd name="connsiteY446" fmla="*/ 940549 h 1823236"/>
              <a:gd name="connsiteX447" fmla="*/ 1004074 w 1825717"/>
              <a:gd name="connsiteY447" fmla="*/ 918125 h 1823236"/>
              <a:gd name="connsiteX448" fmla="*/ 911955 w 1825717"/>
              <a:gd name="connsiteY448" fmla="*/ 908838 h 1823236"/>
              <a:gd name="connsiteX449" fmla="*/ 1004393 w 1825717"/>
              <a:gd name="connsiteY449" fmla="*/ 914077 h 1823236"/>
              <a:gd name="connsiteX450" fmla="*/ 1120060 w 1825717"/>
              <a:gd name="connsiteY450" fmla="*/ 893687 h 1823236"/>
              <a:gd name="connsiteX451" fmla="*/ 360031 w 1825717"/>
              <a:gd name="connsiteY451" fmla="*/ 865401 h 1823236"/>
              <a:gd name="connsiteX452" fmla="*/ 406541 w 1825717"/>
              <a:gd name="connsiteY452" fmla="*/ 904089 h 1823236"/>
              <a:gd name="connsiteX453" fmla="*/ 484192 w 1825717"/>
              <a:gd name="connsiteY453" fmla="*/ 946264 h 1823236"/>
              <a:gd name="connsiteX454" fmla="*/ 503669 w 1825717"/>
              <a:gd name="connsiteY454" fmla="*/ 952395 h 1823236"/>
              <a:gd name="connsiteX455" fmla="*/ 459359 w 1825717"/>
              <a:gd name="connsiteY455" fmla="*/ 981071 h 1823236"/>
              <a:gd name="connsiteX456" fmla="*/ 389165 w 1825717"/>
              <a:gd name="connsiteY456" fmla="*/ 1052261 h 1823236"/>
              <a:gd name="connsiteX457" fmla="*/ 380096 w 1825717"/>
              <a:gd name="connsiteY457" fmla="*/ 1065718 h 1823236"/>
              <a:gd name="connsiteX458" fmla="*/ 353319 w 1825717"/>
              <a:gd name="connsiteY458" fmla="*/ 1056627 h 1823236"/>
              <a:gd name="connsiteX459" fmla="*/ 273315 w 1825717"/>
              <a:gd name="connsiteY459" fmla="*/ 1009982 h 1823236"/>
              <a:gd name="connsiteX460" fmla="*/ 239002 w 1825717"/>
              <a:gd name="connsiteY460" fmla="*/ 979349 h 1823236"/>
              <a:gd name="connsiteX461" fmla="*/ 266238 w 1825717"/>
              <a:gd name="connsiteY461" fmla="*/ 942677 h 1823236"/>
              <a:gd name="connsiteX462" fmla="*/ 334796 w 1825717"/>
              <a:gd name="connsiteY462" fmla="*/ 880417 h 1823236"/>
              <a:gd name="connsiteX463" fmla="*/ 835315 w 1825717"/>
              <a:gd name="connsiteY463" fmla="*/ 853139 h 1823236"/>
              <a:gd name="connsiteX464" fmla="*/ 837241 w 1825717"/>
              <a:gd name="connsiteY464" fmla="*/ 854085 h 1823236"/>
              <a:gd name="connsiteX465" fmla="*/ 911833 w 1825717"/>
              <a:gd name="connsiteY465" fmla="*/ 908766 h 1823236"/>
              <a:gd name="connsiteX466" fmla="*/ 836777 w 1825717"/>
              <a:gd name="connsiteY466" fmla="*/ 854721 h 1823236"/>
              <a:gd name="connsiteX467" fmla="*/ 985308 w 1825717"/>
              <a:gd name="connsiteY467" fmla="*/ 849379 h 1823236"/>
              <a:gd name="connsiteX468" fmla="*/ 984150 w 1825717"/>
              <a:gd name="connsiteY468" fmla="*/ 850862 h 1823236"/>
              <a:gd name="connsiteX469" fmla="*/ 911934 w 1825717"/>
              <a:gd name="connsiteY469" fmla="*/ 908835 h 1823236"/>
              <a:gd name="connsiteX470" fmla="*/ 911934 w 1825717"/>
              <a:gd name="connsiteY470" fmla="*/ 908834 h 1823236"/>
              <a:gd name="connsiteX471" fmla="*/ 983654 w 1825717"/>
              <a:gd name="connsiteY471" fmla="*/ 850250 h 1823236"/>
              <a:gd name="connsiteX472" fmla="*/ 136834 w 1825717"/>
              <a:gd name="connsiteY472" fmla="*/ 847756 h 1823236"/>
              <a:gd name="connsiteX473" fmla="*/ 150459 w 1825717"/>
              <a:gd name="connsiteY473" fmla="*/ 876310 h 1823236"/>
              <a:gd name="connsiteX474" fmla="*/ 204231 w 1825717"/>
              <a:gd name="connsiteY474" fmla="*/ 948307 h 1823236"/>
              <a:gd name="connsiteX475" fmla="*/ 239002 w 1825717"/>
              <a:gd name="connsiteY475" fmla="*/ 979349 h 1823236"/>
              <a:gd name="connsiteX476" fmla="*/ 214405 w 1825717"/>
              <a:gd name="connsiteY476" fmla="*/ 1012469 h 1823236"/>
              <a:gd name="connsiteX477" fmla="*/ 177629 w 1825717"/>
              <a:gd name="connsiteY477" fmla="*/ 1088480 h 1823236"/>
              <a:gd name="connsiteX478" fmla="*/ 166426 w 1825717"/>
              <a:gd name="connsiteY478" fmla="*/ 1129584 h 1823236"/>
              <a:gd name="connsiteX479" fmla="*/ 125274 w 1825717"/>
              <a:gd name="connsiteY479" fmla="*/ 1090543 h 1823236"/>
              <a:gd name="connsiteX480" fmla="*/ 74365 w 1825717"/>
              <a:gd name="connsiteY480" fmla="*/ 1019104 h 1823236"/>
              <a:gd name="connsiteX481" fmla="*/ 64289 w 1825717"/>
              <a:gd name="connsiteY481" fmla="*/ 997021 h 1823236"/>
              <a:gd name="connsiteX482" fmla="*/ 77016 w 1825717"/>
              <a:gd name="connsiteY482" fmla="*/ 954419 h 1823236"/>
              <a:gd name="connsiteX483" fmla="*/ 112944 w 1825717"/>
              <a:gd name="connsiteY483" fmla="*/ 880344 h 1823236"/>
              <a:gd name="connsiteX484" fmla="*/ 16747 w 1825717"/>
              <a:gd name="connsiteY484" fmla="*/ 838380 h 1823236"/>
              <a:gd name="connsiteX485" fmla="*/ 17335 w 1825717"/>
              <a:gd name="connsiteY485" fmla="*/ 853370 h 1823236"/>
              <a:gd name="connsiteX486" fmla="*/ 37952 w 1825717"/>
              <a:gd name="connsiteY486" fmla="*/ 939296 h 1823236"/>
              <a:gd name="connsiteX487" fmla="*/ 64289 w 1825717"/>
              <a:gd name="connsiteY487" fmla="*/ 997021 h 1823236"/>
              <a:gd name="connsiteX488" fmla="*/ 58188 w 1825717"/>
              <a:gd name="connsiteY488" fmla="*/ 1017442 h 1823236"/>
              <a:gd name="connsiteX489" fmla="*/ 48415 w 1825717"/>
              <a:gd name="connsiteY489" fmla="*/ 1149086 h 1823236"/>
              <a:gd name="connsiteX490" fmla="*/ 50957 w 1825717"/>
              <a:gd name="connsiteY490" fmla="*/ 1163871 h 1823236"/>
              <a:gd name="connsiteX491" fmla="*/ 21411 w 1825717"/>
              <a:gd name="connsiteY491" fmla="*/ 1095084 h 1823236"/>
              <a:gd name="connsiteX492" fmla="*/ 2541 w 1825717"/>
              <a:gd name="connsiteY492" fmla="*/ 1004418 h 1823236"/>
              <a:gd name="connsiteX493" fmla="*/ 2148 w 1825717"/>
              <a:gd name="connsiteY493" fmla="*/ 911810 h 1823236"/>
              <a:gd name="connsiteX494" fmla="*/ 1461944 w 1825717"/>
              <a:gd name="connsiteY494" fmla="*/ 837176 h 1823236"/>
              <a:gd name="connsiteX495" fmla="*/ 1486788 w 1825717"/>
              <a:gd name="connsiteY495" fmla="*/ 850250 h 1823236"/>
              <a:gd name="connsiteX496" fmla="*/ 1558510 w 1825717"/>
              <a:gd name="connsiteY496" fmla="*/ 908836 h 1823236"/>
              <a:gd name="connsiteX497" fmla="*/ 1587609 w 1825717"/>
              <a:gd name="connsiteY497" fmla="*/ 944459 h 1823236"/>
              <a:gd name="connsiteX498" fmla="*/ 1554969 w 1825717"/>
              <a:gd name="connsiteY498" fmla="*/ 976422 h 1823236"/>
              <a:gd name="connsiteX499" fmla="*/ 1497543 w 1825717"/>
              <a:gd name="connsiteY499" fmla="*/ 1016146 h 1823236"/>
              <a:gd name="connsiteX500" fmla="*/ 1450959 w 1825717"/>
              <a:gd name="connsiteY500" fmla="*/ 1038889 h 1823236"/>
              <a:gd name="connsiteX501" fmla="*/ 1410358 w 1825717"/>
              <a:gd name="connsiteY501" fmla="*/ 992585 h 1823236"/>
              <a:gd name="connsiteX502" fmla="*/ 1340261 w 1825717"/>
              <a:gd name="connsiteY502" fmla="*/ 938783 h 1823236"/>
              <a:gd name="connsiteX503" fmla="*/ 1321342 w 1825717"/>
              <a:gd name="connsiteY503" fmla="*/ 929360 h 1823236"/>
              <a:gd name="connsiteX504" fmla="*/ 1379724 w 1825717"/>
              <a:gd name="connsiteY504" fmla="*/ 902630 h 1823236"/>
              <a:gd name="connsiteX505" fmla="*/ 864632 w 1825717"/>
              <a:gd name="connsiteY505" fmla="*/ 836673 h 1823236"/>
              <a:gd name="connsiteX506" fmla="*/ 875628 w 1825717"/>
              <a:gd name="connsiteY506" fmla="*/ 849188 h 1823236"/>
              <a:gd name="connsiteX507" fmla="*/ 911932 w 1825717"/>
              <a:gd name="connsiteY507" fmla="*/ 908833 h 1823236"/>
              <a:gd name="connsiteX508" fmla="*/ 911932 w 1825717"/>
              <a:gd name="connsiteY508" fmla="*/ 908835 h 1823236"/>
              <a:gd name="connsiteX509" fmla="*/ 911931 w 1825717"/>
              <a:gd name="connsiteY509" fmla="*/ 908835 h 1823236"/>
              <a:gd name="connsiteX510" fmla="*/ 959357 w 1825717"/>
              <a:gd name="connsiteY510" fmla="*/ 826770 h 1823236"/>
              <a:gd name="connsiteX511" fmla="*/ 958579 w 1825717"/>
              <a:gd name="connsiteY511" fmla="*/ 828830 h 1823236"/>
              <a:gd name="connsiteX512" fmla="*/ 911934 w 1825717"/>
              <a:gd name="connsiteY512" fmla="*/ 908834 h 1823236"/>
              <a:gd name="connsiteX513" fmla="*/ 911935 w 1825717"/>
              <a:gd name="connsiteY513" fmla="*/ 908830 h 1823236"/>
              <a:gd name="connsiteX514" fmla="*/ 957895 w 1825717"/>
              <a:gd name="connsiteY514" fmla="*/ 828437 h 1823236"/>
              <a:gd name="connsiteX515" fmla="*/ 892268 w 1825717"/>
              <a:gd name="connsiteY515" fmla="*/ 816464 h 1823236"/>
              <a:gd name="connsiteX516" fmla="*/ 893064 w 1825717"/>
              <a:gd name="connsiteY516" fmla="*/ 818170 h 1823236"/>
              <a:gd name="connsiteX517" fmla="*/ 911932 w 1825717"/>
              <a:gd name="connsiteY517" fmla="*/ 908834 h 1823236"/>
              <a:gd name="connsiteX518" fmla="*/ 911932 w 1825717"/>
              <a:gd name="connsiteY518" fmla="*/ 908833 h 1823236"/>
              <a:gd name="connsiteX519" fmla="*/ 892293 w 1825717"/>
              <a:gd name="connsiteY519" fmla="*/ 818334 h 1823236"/>
              <a:gd name="connsiteX520" fmla="*/ 926798 w 1825717"/>
              <a:gd name="connsiteY520" fmla="*/ 815227 h 1823236"/>
              <a:gd name="connsiteX521" fmla="*/ 926810 w 1825717"/>
              <a:gd name="connsiteY521" fmla="*/ 817430 h 1823236"/>
              <a:gd name="connsiteX522" fmla="*/ 911935 w 1825717"/>
              <a:gd name="connsiteY522" fmla="*/ 908830 h 1823236"/>
              <a:gd name="connsiteX523" fmla="*/ 911933 w 1825717"/>
              <a:gd name="connsiteY523" fmla="*/ 908833 h 1823236"/>
              <a:gd name="connsiteX524" fmla="*/ 926031 w 1825717"/>
              <a:gd name="connsiteY524" fmla="*/ 817306 h 1823236"/>
              <a:gd name="connsiteX525" fmla="*/ 1682792 w 1825717"/>
              <a:gd name="connsiteY525" fmla="*/ 807425 h 1823236"/>
              <a:gd name="connsiteX526" fmla="*/ 1717331 w 1825717"/>
              <a:gd name="connsiteY526" fmla="*/ 852426 h 1823236"/>
              <a:gd name="connsiteX527" fmla="*/ 1756439 w 1825717"/>
              <a:gd name="connsiteY527" fmla="*/ 930949 h 1823236"/>
              <a:gd name="connsiteX528" fmla="*/ 1762935 w 1825717"/>
              <a:gd name="connsiteY528" fmla="*/ 954336 h 1823236"/>
              <a:gd name="connsiteX529" fmla="*/ 1743701 w 1825717"/>
              <a:gd name="connsiteY529" fmla="*/ 994423 h 1823236"/>
              <a:gd name="connsiteX530" fmla="*/ 1696627 w 1825717"/>
              <a:gd name="connsiteY530" fmla="*/ 1061966 h 1823236"/>
              <a:gd name="connsiteX531" fmla="*/ 1667933 w 1825717"/>
              <a:gd name="connsiteY531" fmla="*/ 1090414 h 1823236"/>
              <a:gd name="connsiteX532" fmla="*/ 1658943 w 1825717"/>
              <a:gd name="connsiteY532" fmla="*/ 1060080 h 1823236"/>
              <a:gd name="connsiteX533" fmla="*/ 1617096 w 1825717"/>
              <a:gd name="connsiteY533" fmla="*/ 980558 h 1823236"/>
              <a:gd name="connsiteX534" fmla="*/ 1587609 w 1825717"/>
              <a:gd name="connsiteY534" fmla="*/ 944459 h 1823236"/>
              <a:gd name="connsiteX535" fmla="*/ 1617082 w 1825717"/>
              <a:gd name="connsiteY535" fmla="*/ 915598 h 1823236"/>
              <a:gd name="connsiteX536" fmla="*/ 1665295 w 1825717"/>
              <a:gd name="connsiteY536" fmla="*/ 846275 h 1823236"/>
              <a:gd name="connsiteX537" fmla="*/ 582076 w 1825717"/>
              <a:gd name="connsiteY537" fmla="*/ 792029 h 1823236"/>
              <a:gd name="connsiteX538" fmla="*/ 647867 w 1825717"/>
              <a:gd name="connsiteY538" fmla="*/ 793296 h 1823236"/>
              <a:gd name="connsiteX539" fmla="*/ 680772 w 1825717"/>
              <a:gd name="connsiteY539" fmla="*/ 798710 h 1823236"/>
              <a:gd name="connsiteX540" fmla="*/ 741781 w 1825717"/>
              <a:gd name="connsiteY540" fmla="*/ 845511 h 1823236"/>
              <a:gd name="connsiteX541" fmla="*/ 820563 w 1825717"/>
              <a:gd name="connsiteY541" fmla="*/ 884353 h 1823236"/>
              <a:gd name="connsiteX542" fmla="*/ 732913 w 1825717"/>
              <a:gd name="connsiteY542" fmla="*/ 878601 h 1823236"/>
              <a:gd name="connsiteX543" fmla="*/ 658253 w 1825717"/>
              <a:gd name="connsiteY543" fmla="*/ 889336 h 1823236"/>
              <a:gd name="connsiteX544" fmla="*/ 645659 w 1825717"/>
              <a:gd name="connsiteY544" fmla="*/ 885607 h 1823236"/>
              <a:gd name="connsiteX545" fmla="*/ 567866 w 1825717"/>
              <a:gd name="connsiteY545" fmla="*/ 845067 h 1823236"/>
              <a:gd name="connsiteX546" fmla="*/ 513909 w 1825717"/>
              <a:gd name="connsiteY546" fmla="*/ 802186 h 1823236"/>
              <a:gd name="connsiteX547" fmla="*/ 1802204 w 1825717"/>
              <a:gd name="connsiteY547" fmla="*/ 791627 h 1823236"/>
              <a:gd name="connsiteX548" fmla="*/ 1820626 w 1825717"/>
              <a:gd name="connsiteY548" fmla="*/ 864190 h 1823236"/>
              <a:gd name="connsiteX549" fmla="*/ 1825080 w 1825717"/>
              <a:gd name="connsiteY549" fmla="*/ 956692 h 1823236"/>
              <a:gd name="connsiteX550" fmla="*/ 1789148 w 1825717"/>
              <a:gd name="connsiteY550" fmla="*/ 1112226 h 1823236"/>
              <a:gd name="connsiteX551" fmla="*/ 1784859 w 1825717"/>
              <a:gd name="connsiteY551" fmla="*/ 1120289 h 1823236"/>
              <a:gd name="connsiteX552" fmla="*/ 1786840 w 1825717"/>
              <a:gd name="connsiteY552" fmla="*/ 1103564 h 1823236"/>
              <a:gd name="connsiteX553" fmla="*/ 1779918 w 1825717"/>
              <a:gd name="connsiteY553" fmla="*/ 1015471 h 1823236"/>
              <a:gd name="connsiteX554" fmla="*/ 1762935 w 1825717"/>
              <a:gd name="connsiteY554" fmla="*/ 954336 h 1823236"/>
              <a:gd name="connsiteX555" fmla="*/ 1772155 w 1825717"/>
              <a:gd name="connsiteY555" fmla="*/ 935122 h 1823236"/>
              <a:gd name="connsiteX556" fmla="*/ 1802401 w 1825717"/>
              <a:gd name="connsiteY556" fmla="*/ 806627 h 1823236"/>
              <a:gd name="connsiteX557" fmla="*/ 1235221 w 1825717"/>
              <a:gd name="connsiteY557" fmla="*/ 774925 h 1823236"/>
              <a:gd name="connsiteX558" fmla="*/ 1303740 w 1825717"/>
              <a:gd name="connsiteY558" fmla="*/ 781492 h 1823236"/>
              <a:gd name="connsiteX559" fmla="*/ 1224893 w 1825717"/>
              <a:gd name="connsiteY559" fmla="*/ 845526 h 1823236"/>
              <a:gd name="connsiteX560" fmla="*/ 1160921 w 1825717"/>
              <a:gd name="connsiteY560" fmla="*/ 874915 h 1823236"/>
              <a:gd name="connsiteX561" fmla="*/ 1089123 w 1825717"/>
              <a:gd name="connsiteY561" fmla="*/ 869275 h 1823236"/>
              <a:gd name="connsiteX562" fmla="*/ 1001741 w 1825717"/>
              <a:gd name="connsiteY562" fmla="*/ 879624 h 1823236"/>
              <a:gd name="connsiteX563" fmla="*/ 1100807 w 1825717"/>
              <a:gd name="connsiteY563" fmla="*/ 820106 h 1823236"/>
              <a:gd name="connsiteX564" fmla="*/ 1132226 w 1825717"/>
              <a:gd name="connsiteY564" fmla="*/ 787939 h 1823236"/>
              <a:gd name="connsiteX565" fmla="*/ 1147899 w 1825717"/>
              <a:gd name="connsiteY565" fmla="*/ 783294 h 1823236"/>
              <a:gd name="connsiteX566" fmla="*/ 1235221 w 1825717"/>
              <a:gd name="connsiteY566" fmla="*/ 774925 h 1823236"/>
              <a:gd name="connsiteX567" fmla="*/ 412253 w 1825717"/>
              <a:gd name="connsiteY567" fmla="*/ 670500 h 1823236"/>
              <a:gd name="connsiteX568" fmla="*/ 441810 w 1825717"/>
              <a:gd name="connsiteY568" fmla="*/ 723288 h 1823236"/>
              <a:gd name="connsiteX569" fmla="*/ 499190 w 1825717"/>
              <a:gd name="connsiteY569" fmla="*/ 790489 h 1823236"/>
              <a:gd name="connsiteX570" fmla="*/ 513909 w 1825717"/>
              <a:gd name="connsiteY570" fmla="*/ 802186 h 1823236"/>
              <a:gd name="connsiteX571" fmla="*/ 495312 w 1825717"/>
              <a:gd name="connsiteY571" fmla="*/ 804957 h 1823236"/>
              <a:gd name="connsiteX572" fmla="*/ 412019 w 1825717"/>
              <a:gd name="connsiteY572" fmla="*/ 834465 h 1823236"/>
              <a:gd name="connsiteX573" fmla="*/ 360031 w 1825717"/>
              <a:gd name="connsiteY573" fmla="*/ 865401 h 1823236"/>
              <a:gd name="connsiteX574" fmla="*/ 337457 w 1825717"/>
              <a:gd name="connsiteY574" fmla="*/ 846623 h 1823236"/>
              <a:gd name="connsiteX575" fmla="*/ 279483 w 1825717"/>
              <a:gd name="connsiteY575" fmla="*/ 774405 h 1823236"/>
              <a:gd name="connsiteX576" fmla="*/ 258426 w 1825717"/>
              <a:gd name="connsiteY576" fmla="*/ 733510 h 1823236"/>
              <a:gd name="connsiteX577" fmla="*/ 296999 w 1825717"/>
              <a:gd name="connsiteY577" fmla="*/ 709031 h 1823236"/>
              <a:gd name="connsiteX578" fmla="*/ 383315 w 1825717"/>
              <a:gd name="connsiteY578" fmla="*/ 675475 h 1823236"/>
              <a:gd name="connsiteX579" fmla="*/ 578328 w 1825717"/>
              <a:gd name="connsiteY579" fmla="*/ 666229 h 1823236"/>
              <a:gd name="connsiteX580" fmla="*/ 587379 w 1825717"/>
              <a:gd name="connsiteY580" fmla="*/ 666738 h 1823236"/>
              <a:gd name="connsiteX581" fmla="*/ 670386 w 1825717"/>
              <a:gd name="connsiteY581" fmla="*/ 690325 h 1823236"/>
              <a:gd name="connsiteX582" fmla="*/ 735467 w 1825717"/>
              <a:gd name="connsiteY582" fmla="*/ 722983 h 1823236"/>
              <a:gd name="connsiteX583" fmla="*/ 775774 w 1825717"/>
              <a:gd name="connsiteY583" fmla="*/ 788739 h 1823236"/>
              <a:gd name="connsiteX584" fmla="*/ 835315 w 1825717"/>
              <a:gd name="connsiteY584" fmla="*/ 853139 h 1823236"/>
              <a:gd name="connsiteX585" fmla="*/ 776544 w 1825717"/>
              <a:gd name="connsiteY585" fmla="*/ 824266 h 1823236"/>
              <a:gd name="connsiteX586" fmla="*/ 713055 w 1825717"/>
              <a:gd name="connsiteY586" fmla="*/ 804022 h 1823236"/>
              <a:gd name="connsiteX587" fmla="*/ 680772 w 1825717"/>
              <a:gd name="connsiteY587" fmla="*/ 798710 h 1823236"/>
              <a:gd name="connsiteX588" fmla="*/ 671669 w 1825717"/>
              <a:gd name="connsiteY588" fmla="*/ 791727 h 1823236"/>
              <a:gd name="connsiteX589" fmla="*/ 613572 w 1825717"/>
              <a:gd name="connsiteY589" fmla="*/ 726001 h 1823236"/>
              <a:gd name="connsiteX590" fmla="*/ 1232081 w 1825717"/>
              <a:gd name="connsiteY590" fmla="*/ 649538 h 1823236"/>
              <a:gd name="connsiteX591" fmla="*/ 1181418 w 1825717"/>
              <a:gd name="connsiteY591" fmla="*/ 737575 h 1823236"/>
              <a:gd name="connsiteX592" fmla="*/ 1132226 w 1825717"/>
              <a:gd name="connsiteY592" fmla="*/ 787939 h 1823236"/>
              <a:gd name="connsiteX593" fmla="*/ 1063177 w 1825717"/>
              <a:gd name="connsiteY593" fmla="*/ 808402 h 1823236"/>
              <a:gd name="connsiteX594" fmla="*/ 985308 w 1825717"/>
              <a:gd name="connsiteY594" fmla="*/ 849379 h 1823236"/>
              <a:gd name="connsiteX595" fmla="*/ 1056464 w 1825717"/>
              <a:gd name="connsiteY595" fmla="*/ 758313 h 1823236"/>
              <a:gd name="connsiteX596" fmla="*/ 1074268 w 1825717"/>
              <a:gd name="connsiteY596" fmla="*/ 717022 h 1823236"/>
              <a:gd name="connsiteX597" fmla="*/ 1087236 w 1825717"/>
              <a:gd name="connsiteY597" fmla="*/ 707069 h 1823236"/>
              <a:gd name="connsiteX598" fmla="*/ 1165759 w 1825717"/>
              <a:gd name="connsiteY598" fmla="*/ 667962 h 1823236"/>
              <a:gd name="connsiteX599" fmla="*/ 1398704 w 1825717"/>
              <a:gd name="connsiteY599" fmla="*/ 644706 h 1823236"/>
              <a:gd name="connsiteX600" fmla="*/ 1427611 w 1825717"/>
              <a:gd name="connsiteY600" fmla="*/ 648130 h 1823236"/>
              <a:gd name="connsiteX601" fmla="*/ 1515565 w 1825717"/>
              <a:gd name="connsiteY601" fmla="*/ 677122 h 1823236"/>
              <a:gd name="connsiteX602" fmla="*/ 1555496 w 1825717"/>
              <a:gd name="connsiteY602" fmla="*/ 699950 h 1823236"/>
              <a:gd name="connsiteX603" fmla="*/ 1536477 w 1825717"/>
              <a:gd name="connsiteY603" fmla="*/ 741489 h 1823236"/>
              <a:gd name="connsiteX604" fmla="*/ 1466881 w 1825717"/>
              <a:gd name="connsiteY604" fmla="*/ 833245 h 1823236"/>
              <a:gd name="connsiteX605" fmla="*/ 1461944 w 1825717"/>
              <a:gd name="connsiteY605" fmla="*/ 837176 h 1823236"/>
              <a:gd name="connsiteX606" fmla="*/ 1407266 w 1825717"/>
              <a:gd name="connsiteY606" fmla="*/ 808402 h 1823236"/>
              <a:gd name="connsiteX607" fmla="*/ 1322544 w 1825717"/>
              <a:gd name="connsiteY607" fmla="*/ 783294 h 1823236"/>
              <a:gd name="connsiteX608" fmla="*/ 1303740 w 1825717"/>
              <a:gd name="connsiteY608" fmla="*/ 781492 h 1823236"/>
              <a:gd name="connsiteX609" fmla="*/ 1314136 w 1825717"/>
              <a:gd name="connsiteY609" fmla="*/ 773050 h 1823236"/>
              <a:gd name="connsiteX610" fmla="*/ 1383032 w 1825717"/>
              <a:gd name="connsiteY610" fmla="*/ 679713 h 1823236"/>
              <a:gd name="connsiteX611" fmla="*/ 210203 w 1825717"/>
              <a:gd name="connsiteY611" fmla="*/ 574046 h 1823236"/>
              <a:gd name="connsiteX612" fmla="*/ 212690 w 1825717"/>
              <a:gd name="connsiteY612" fmla="*/ 605584 h 1823236"/>
              <a:gd name="connsiteX613" fmla="*/ 237089 w 1825717"/>
              <a:gd name="connsiteY613" fmla="*/ 692069 h 1823236"/>
              <a:gd name="connsiteX614" fmla="*/ 258426 w 1825717"/>
              <a:gd name="connsiteY614" fmla="*/ 733510 h 1823236"/>
              <a:gd name="connsiteX615" fmla="*/ 223598 w 1825717"/>
              <a:gd name="connsiteY615" fmla="*/ 755612 h 1823236"/>
              <a:gd name="connsiteX616" fmla="*/ 162025 w 1825717"/>
              <a:gd name="connsiteY616" fmla="*/ 813396 h 1823236"/>
              <a:gd name="connsiteX617" fmla="*/ 136834 w 1825717"/>
              <a:gd name="connsiteY617" fmla="*/ 847756 h 1823236"/>
              <a:gd name="connsiteX618" fmla="*/ 112406 w 1825717"/>
              <a:gd name="connsiteY618" fmla="*/ 796559 h 1823236"/>
              <a:gd name="connsiteX619" fmla="*/ 90479 w 1825717"/>
              <a:gd name="connsiteY619" fmla="*/ 711621 h 1823236"/>
              <a:gd name="connsiteX620" fmla="*/ 88987 w 1825717"/>
              <a:gd name="connsiteY620" fmla="*/ 687396 h 1823236"/>
              <a:gd name="connsiteX621" fmla="*/ 116134 w 1825717"/>
              <a:gd name="connsiteY621" fmla="*/ 652186 h 1823236"/>
              <a:gd name="connsiteX622" fmla="*/ 176222 w 1825717"/>
              <a:gd name="connsiteY622" fmla="*/ 595907 h 1823236"/>
              <a:gd name="connsiteX623" fmla="*/ 687518 w 1825717"/>
              <a:gd name="connsiteY623" fmla="*/ 563337 h 1823236"/>
              <a:gd name="connsiteX624" fmla="*/ 769779 w 1825717"/>
              <a:gd name="connsiteY624" fmla="*/ 622926 h 1823236"/>
              <a:gd name="connsiteX625" fmla="*/ 814725 w 1825717"/>
              <a:gd name="connsiteY625" fmla="*/ 677113 h 1823236"/>
              <a:gd name="connsiteX626" fmla="*/ 827859 w 1825717"/>
              <a:gd name="connsiteY626" fmla="*/ 747922 h 1823236"/>
              <a:gd name="connsiteX627" fmla="*/ 861164 w 1825717"/>
              <a:gd name="connsiteY627" fmla="*/ 831383 h 1823236"/>
              <a:gd name="connsiteX628" fmla="*/ 864632 w 1825717"/>
              <a:gd name="connsiteY628" fmla="*/ 836673 h 1823236"/>
              <a:gd name="connsiteX629" fmla="*/ 816868 w 1825717"/>
              <a:gd name="connsiteY629" fmla="*/ 782316 h 1823236"/>
              <a:gd name="connsiteX630" fmla="*/ 747668 w 1825717"/>
              <a:gd name="connsiteY630" fmla="*/ 729106 h 1823236"/>
              <a:gd name="connsiteX631" fmla="*/ 735467 w 1825717"/>
              <a:gd name="connsiteY631" fmla="*/ 722983 h 1823236"/>
              <a:gd name="connsiteX632" fmla="*/ 729594 w 1825717"/>
              <a:gd name="connsiteY632" fmla="*/ 713402 h 1823236"/>
              <a:gd name="connsiteX633" fmla="*/ 698909 w 1825717"/>
              <a:gd name="connsiteY633" fmla="*/ 631221 h 1823236"/>
              <a:gd name="connsiteX634" fmla="*/ 1117892 w 1825717"/>
              <a:gd name="connsiteY634" fmla="*/ 552031 h 1823236"/>
              <a:gd name="connsiteX635" fmla="*/ 1102144 w 1825717"/>
              <a:gd name="connsiteY635" fmla="*/ 652375 h 1823236"/>
              <a:gd name="connsiteX636" fmla="*/ 1074268 w 1825717"/>
              <a:gd name="connsiteY636" fmla="*/ 717022 h 1823236"/>
              <a:gd name="connsiteX637" fmla="*/ 1017139 w 1825717"/>
              <a:gd name="connsiteY637" fmla="*/ 760871 h 1823236"/>
              <a:gd name="connsiteX638" fmla="*/ 959357 w 1825717"/>
              <a:gd name="connsiteY638" fmla="*/ 826770 h 1823236"/>
              <a:gd name="connsiteX639" fmla="*/ 979516 w 1825717"/>
              <a:gd name="connsiteY639" fmla="*/ 773404 h 1823236"/>
              <a:gd name="connsiteX640" fmla="*/ 992923 w 1825717"/>
              <a:gd name="connsiteY640" fmla="*/ 716513 h 1823236"/>
              <a:gd name="connsiteX641" fmla="*/ 994748 w 1825717"/>
              <a:gd name="connsiteY641" fmla="*/ 671586 h 1823236"/>
              <a:gd name="connsiteX642" fmla="*/ 1003287 w 1825717"/>
              <a:gd name="connsiteY642" fmla="*/ 657648 h 1823236"/>
              <a:gd name="connsiteX643" fmla="*/ 1062579 w 1825717"/>
              <a:gd name="connsiteY643" fmla="*/ 592998 h 1823236"/>
              <a:gd name="connsiteX644" fmla="*/ 1595248 w 1825717"/>
              <a:gd name="connsiteY644" fmla="*/ 537909 h 1823236"/>
              <a:gd name="connsiteX645" fmla="*/ 1643622 w 1825717"/>
              <a:gd name="connsiteY645" fmla="*/ 567544 h 1823236"/>
              <a:gd name="connsiteX646" fmla="*/ 1708272 w 1825717"/>
              <a:gd name="connsiteY646" fmla="*/ 626837 h 1823236"/>
              <a:gd name="connsiteX647" fmla="*/ 1722717 w 1825717"/>
              <a:gd name="connsiteY647" fmla="*/ 646341 h 1823236"/>
              <a:gd name="connsiteX648" fmla="*/ 1719126 w 1825717"/>
              <a:gd name="connsiteY648" fmla="*/ 690659 h 1823236"/>
              <a:gd name="connsiteX649" fmla="*/ 1699384 w 1825717"/>
              <a:gd name="connsiteY649" fmla="*/ 770585 h 1823236"/>
              <a:gd name="connsiteX650" fmla="*/ 1682792 w 1825717"/>
              <a:gd name="connsiteY650" fmla="*/ 807425 h 1823236"/>
              <a:gd name="connsiteX651" fmla="*/ 1663529 w 1825717"/>
              <a:gd name="connsiteY651" fmla="*/ 782329 h 1823236"/>
              <a:gd name="connsiteX652" fmla="*/ 1595963 w 1825717"/>
              <a:gd name="connsiteY652" fmla="*/ 723085 h 1823236"/>
              <a:gd name="connsiteX653" fmla="*/ 1555496 w 1825717"/>
              <a:gd name="connsiteY653" fmla="*/ 699950 h 1823236"/>
              <a:gd name="connsiteX654" fmla="*/ 1572667 w 1825717"/>
              <a:gd name="connsiteY654" fmla="*/ 662445 h 1823236"/>
              <a:gd name="connsiteX655" fmla="*/ 1592835 w 1825717"/>
              <a:gd name="connsiteY655" fmla="*/ 580449 h 1823236"/>
              <a:gd name="connsiteX656" fmla="*/ 102044 w 1825717"/>
              <a:gd name="connsiteY656" fmla="*/ 520515 h 1823236"/>
              <a:gd name="connsiteX657" fmla="*/ 96631 w 1825717"/>
              <a:gd name="connsiteY657" fmla="*/ 536457 h 1823236"/>
              <a:gd name="connsiteX658" fmla="*/ 85085 w 1825717"/>
              <a:gd name="connsiteY658" fmla="*/ 624064 h 1823236"/>
              <a:gd name="connsiteX659" fmla="*/ 88987 w 1825717"/>
              <a:gd name="connsiteY659" fmla="*/ 687396 h 1823236"/>
              <a:gd name="connsiteX660" fmla="*/ 75972 w 1825717"/>
              <a:gd name="connsiteY660" fmla="*/ 704276 h 1823236"/>
              <a:gd name="connsiteX661" fmla="*/ 19671 w 1825717"/>
              <a:gd name="connsiteY661" fmla="*/ 823674 h 1823236"/>
              <a:gd name="connsiteX662" fmla="*/ 16747 w 1825717"/>
              <a:gd name="connsiteY662" fmla="*/ 838380 h 1823236"/>
              <a:gd name="connsiteX663" fmla="*/ 13814 w 1825717"/>
              <a:gd name="connsiteY663" fmla="*/ 763578 h 1823236"/>
              <a:gd name="connsiteX664" fmla="*/ 28690 w 1825717"/>
              <a:gd name="connsiteY664" fmla="*/ 672172 h 1823236"/>
              <a:gd name="connsiteX665" fmla="*/ 96175 w 1825717"/>
              <a:gd name="connsiteY665" fmla="*/ 527508 h 1823236"/>
              <a:gd name="connsiteX666" fmla="*/ 826241 w 1825717"/>
              <a:gd name="connsiteY666" fmla="*/ 505863 h 1823236"/>
              <a:gd name="connsiteX667" fmla="*/ 881683 w 1825717"/>
              <a:gd name="connsiteY667" fmla="*/ 590972 h 1823236"/>
              <a:gd name="connsiteX668" fmla="*/ 904224 w 1825717"/>
              <a:gd name="connsiteY668" fmla="*/ 657665 h 1823236"/>
              <a:gd name="connsiteX669" fmla="*/ 891109 w 1825717"/>
              <a:gd name="connsiteY669" fmla="*/ 728481 h 1823236"/>
              <a:gd name="connsiteX670" fmla="*/ 892268 w 1825717"/>
              <a:gd name="connsiteY670" fmla="*/ 816464 h 1823236"/>
              <a:gd name="connsiteX671" fmla="*/ 843432 w 1825717"/>
              <a:gd name="connsiteY671" fmla="*/ 711722 h 1823236"/>
              <a:gd name="connsiteX672" fmla="*/ 814725 w 1825717"/>
              <a:gd name="connsiteY672" fmla="*/ 677113 h 1823236"/>
              <a:gd name="connsiteX673" fmla="*/ 811744 w 1825717"/>
              <a:gd name="connsiteY673" fmla="*/ 661039 h 1823236"/>
              <a:gd name="connsiteX674" fmla="*/ 812548 w 1825717"/>
              <a:gd name="connsiteY674" fmla="*/ 573320 h 1823236"/>
              <a:gd name="connsiteX675" fmla="*/ 976346 w 1825717"/>
              <a:gd name="connsiteY675" fmla="*/ 501918 h 1823236"/>
              <a:gd name="connsiteX676" fmla="*/ 997605 w 1825717"/>
              <a:gd name="connsiteY676" fmla="*/ 601242 h 1823236"/>
              <a:gd name="connsiteX677" fmla="*/ 994748 w 1825717"/>
              <a:gd name="connsiteY677" fmla="*/ 671586 h 1823236"/>
              <a:gd name="connsiteX678" fmla="*/ 957126 w 1825717"/>
              <a:gd name="connsiteY678" fmla="*/ 732997 h 1823236"/>
              <a:gd name="connsiteX679" fmla="*/ 926798 w 1825717"/>
              <a:gd name="connsiteY679" fmla="*/ 815227 h 1823236"/>
              <a:gd name="connsiteX680" fmla="*/ 926494 w 1825717"/>
              <a:gd name="connsiteY680" fmla="*/ 758181 h 1823236"/>
              <a:gd name="connsiteX681" fmla="*/ 918622 w 1825717"/>
              <a:gd name="connsiteY681" fmla="*/ 700265 h 1823236"/>
              <a:gd name="connsiteX682" fmla="*/ 904224 w 1825717"/>
              <a:gd name="connsiteY682" fmla="*/ 657665 h 1823236"/>
              <a:gd name="connsiteX683" fmla="*/ 907201 w 1825717"/>
              <a:gd name="connsiteY683" fmla="*/ 641594 h 1823236"/>
              <a:gd name="connsiteX684" fmla="*/ 939387 w 1825717"/>
              <a:gd name="connsiteY684" fmla="*/ 559989 h 1823236"/>
              <a:gd name="connsiteX685" fmla="*/ 502055 w 1825717"/>
              <a:gd name="connsiteY685" fmla="*/ 501538 h 1823236"/>
              <a:gd name="connsiteX686" fmla="*/ 530745 w 1825717"/>
              <a:gd name="connsiteY686" fmla="*/ 506512 h 1823236"/>
              <a:gd name="connsiteX687" fmla="*/ 539530 w 1825717"/>
              <a:gd name="connsiteY687" fmla="*/ 567137 h 1823236"/>
              <a:gd name="connsiteX688" fmla="*/ 569016 w 1825717"/>
              <a:gd name="connsiteY688" fmla="*/ 650437 h 1823236"/>
              <a:gd name="connsiteX689" fmla="*/ 578328 w 1825717"/>
              <a:gd name="connsiteY689" fmla="*/ 666229 h 1823236"/>
              <a:gd name="connsiteX690" fmla="*/ 471877 w 1825717"/>
              <a:gd name="connsiteY690" fmla="*/ 660250 h 1823236"/>
              <a:gd name="connsiteX691" fmla="*/ 412253 w 1825717"/>
              <a:gd name="connsiteY691" fmla="*/ 670500 h 1823236"/>
              <a:gd name="connsiteX692" fmla="*/ 397909 w 1825717"/>
              <a:gd name="connsiteY692" fmla="*/ 644881 h 1823236"/>
              <a:gd name="connsiteX693" fmla="*/ 369666 w 1825717"/>
              <a:gd name="connsiteY693" fmla="*/ 556684 h 1823236"/>
              <a:gd name="connsiteX694" fmla="*/ 364663 w 1825717"/>
              <a:gd name="connsiteY694" fmla="*/ 510961 h 1823236"/>
              <a:gd name="connsiteX695" fmla="*/ 409446 w 1825717"/>
              <a:gd name="connsiteY695" fmla="*/ 501931 h 1823236"/>
              <a:gd name="connsiteX696" fmla="*/ 502055 w 1825717"/>
              <a:gd name="connsiteY696" fmla="*/ 501538 h 1823236"/>
              <a:gd name="connsiteX697" fmla="*/ 1701069 w 1825717"/>
              <a:gd name="connsiteY697" fmla="*/ 480370 h 1823236"/>
              <a:gd name="connsiteX698" fmla="*/ 1744271 w 1825717"/>
              <a:gd name="connsiteY698" fmla="*/ 541510 h 1823236"/>
              <a:gd name="connsiteX699" fmla="*/ 1781578 w 1825717"/>
              <a:gd name="connsiteY699" fmla="*/ 626271 h 1823236"/>
              <a:gd name="connsiteX700" fmla="*/ 1801218 w 1825717"/>
              <a:gd name="connsiteY700" fmla="*/ 716774 h 1823236"/>
              <a:gd name="connsiteX701" fmla="*/ 1802204 w 1825717"/>
              <a:gd name="connsiteY701" fmla="*/ 791627 h 1823236"/>
              <a:gd name="connsiteX702" fmla="*/ 1798514 w 1825717"/>
              <a:gd name="connsiteY702" fmla="*/ 777092 h 1823236"/>
              <a:gd name="connsiteX703" fmla="*/ 1760483 w 1825717"/>
              <a:gd name="connsiteY703" fmla="*/ 697331 h 1823236"/>
              <a:gd name="connsiteX704" fmla="*/ 1722717 w 1825717"/>
              <a:gd name="connsiteY704" fmla="*/ 646341 h 1823236"/>
              <a:gd name="connsiteX705" fmla="*/ 1724439 w 1825717"/>
              <a:gd name="connsiteY705" fmla="*/ 625099 h 1823236"/>
              <a:gd name="connsiteX706" fmla="*/ 1706628 w 1825717"/>
              <a:gd name="connsiteY706" fmla="*/ 494300 h 1823236"/>
              <a:gd name="connsiteX707" fmla="*/ 1392434 w 1825717"/>
              <a:gd name="connsiteY707" fmla="*/ 476190 h 1823236"/>
              <a:gd name="connsiteX708" fmla="*/ 1437894 w 1825717"/>
              <a:gd name="connsiteY708" fmla="*/ 483193 h 1823236"/>
              <a:gd name="connsiteX709" fmla="*/ 1435025 w 1825717"/>
              <a:gd name="connsiteY709" fmla="*/ 528788 h 1823236"/>
              <a:gd name="connsiteX710" fmla="*/ 1415312 w 1825717"/>
              <a:gd name="connsiteY710" fmla="*/ 607606 h 1823236"/>
              <a:gd name="connsiteX711" fmla="*/ 1398704 w 1825717"/>
              <a:gd name="connsiteY711" fmla="*/ 644706 h 1823236"/>
              <a:gd name="connsiteX712" fmla="*/ 1338374 w 1825717"/>
              <a:gd name="connsiteY712" fmla="*/ 637561 h 1823236"/>
              <a:gd name="connsiteX713" fmla="*/ 1250281 w 1825717"/>
              <a:gd name="connsiteY713" fmla="*/ 644482 h 1823236"/>
              <a:gd name="connsiteX714" fmla="*/ 1232081 w 1825717"/>
              <a:gd name="connsiteY714" fmla="*/ 649538 h 1823236"/>
              <a:gd name="connsiteX715" fmla="*/ 1238760 w 1825717"/>
              <a:gd name="connsiteY715" fmla="*/ 637931 h 1823236"/>
              <a:gd name="connsiteX716" fmla="*/ 1269632 w 1825717"/>
              <a:gd name="connsiteY716" fmla="*/ 526103 h 1823236"/>
              <a:gd name="connsiteX717" fmla="*/ 1271716 w 1825717"/>
              <a:gd name="connsiteY717" fmla="*/ 487807 h 1823236"/>
              <a:gd name="connsiteX718" fmla="*/ 1299933 w 1825717"/>
              <a:gd name="connsiteY718" fmla="*/ 480644 h 1823236"/>
              <a:gd name="connsiteX719" fmla="*/ 1392434 w 1825717"/>
              <a:gd name="connsiteY719" fmla="*/ 476190 h 1823236"/>
              <a:gd name="connsiteX720" fmla="*/ 376799 w 1825717"/>
              <a:gd name="connsiteY720" fmla="*/ 344775 h 1823236"/>
              <a:gd name="connsiteX721" fmla="*/ 367809 w 1825717"/>
              <a:gd name="connsiteY721" fmla="*/ 375140 h 1823236"/>
              <a:gd name="connsiteX722" fmla="*/ 359594 w 1825717"/>
              <a:gd name="connsiteY722" fmla="*/ 464625 h 1823236"/>
              <a:gd name="connsiteX723" fmla="*/ 364663 w 1825717"/>
              <a:gd name="connsiteY723" fmla="*/ 510961 h 1823236"/>
              <a:gd name="connsiteX724" fmla="*/ 324227 w 1825717"/>
              <a:gd name="connsiteY724" fmla="*/ 519114 h 1823236"/>
              <a:gd name="connsiteX725" fmla="*/ 246036 w 1825717"/>
              <a:gd name="connsiteY725" fmla="*/ 550994 h 1823236"/>
              <a:gd name="connsiteX726" fmla="*/ 210203 w 1825717"/>
              <a:gd name="connsiteY726" fmla="*/ 574046 h 1823236"/>
              <a:gd name="connsiteX727" fmla="*/ 205745 w 1825717"/>
              <a:gd name="connsiteY727" fmla="*/ 517493 h 1823236"/>
              <a:gd name="connsiteX728" fmla="*/ 215713 w 1825717"/>
              <a:gd name="connsiteY728" fmla="*/ 430339 h 1823236"/>
              <a:gd name="connsiteX729" fmla="*/ 223344 w 1825717"/>
              <a:gd name="connsiteY729" fmla="*/ 406102 h 1823236"/>
              <a:gd name="connsiteX730" fmla="*/ 306022 w 1825717"/>
              <a:gd name="connsiteY730" fmla="*/ 363807 h 1823236"/>
              <a:gd name="connsiteX731" fmla="*/ 543527 w 1825717"/>
              <a:gd name="connsiteY731" fmla="*/ 341540 h 1823236"/>
              <a:gd name="connsiteX732" fmla="*/ 588644 w 1825717"/>
              <a:gd name="connsiteY732" fmla="*/ 348883 h 1823236"/>
              <a:gd name="connsiteX733" fmla="*/ 664970 w 1825717"/>
              <a:gd name="connsiteY733" fmla="*/ 376727 h 1823236"/>
              <a:gd name="connsiteX734" fmla="*/ 700130 w 1825717"/>
              <a:gd name="connsiteY734" fmla="*/ 397121 h 1823236"/>
              <a:gd name="connsiteX735" fmla="*/ 686717 w 1825717"/>
              <a:gd name="connsiteY735" fmla="*/ 456374 h 1823236"/>
              <a:gd name="connsiteX736" fmla="*/ 684392 w 1825717"/>
              <a:gd name="connsiteY736" fmla="*/ 544708 h 1823236"/>
              <a:gd name="connsiteX737" fmla="*/ 687518 w 1825717"/>
              <a:gd name="connsiteY737" fmla="*/ 563337 h 1823236"/>
              <a:gd name="connsiteX738" fmla="*/ 676674 w 1825717"/>
              <a:gd name="connsiteY738" fmla="*/ 555482 h 1823236"/>
              <a:gd name="connsiteX739" fmla="*/ 568686 w 1825717"/>
              <a:gd name="connsiteY739" fmla="*/ 513090 h 1823236"/>
              <a:gd name="connsiteX740" fmla="*/ 530745 w 1825717"/>
              <a:gd name="connsiteY740" fmla="*/ 506512 h 1823236"/>
              <a:gd name="connsiteX741" fmla="*/ 526643 w 1825717"/>
              <a:gd name="connsiteY741" fmla="*/ 478205 h 1823236"/>
              <a:gd name="connsiteX742" fmla="*/ 531883 w 1825717"/>
              <a:gd name="connsiteY742" fmla="*/ 385744 h 1823236"/>
              <a:gd name="connsiteX743" fmla="*/ 1250214 w 1825717"/>
              <a:gd name="connsiteY743" fmla="*/ 323022 h 1823236"/>
              <a:gd name="connsiteX744" fmla="*/ 1264084 w 1825717"/>
              <a:gd name="connsiteY744" fmla="*/ 366570 h 1823236"/>
              <a:gd name="connsiteX745" fmla="*/ 1273926 w 1825717"/>
              <a:gd name="connsiteY745" fmla="*/ 447218 h 1823236"/>
              <a:gd name="connsiteX746" fmla="*/ 1271716 w 1825717"/>
              <a:gd name="connsiteY746" fmla="*/ 487807 h 1823236"/>
              <a:gd name="connsiteX747" fmla="*/ 1212835 w 1825717"/>
              <a:gd name="connsiteY747" fmla="*/ 502756 h 1823236"/>
              <a:gd name="connsiteX748" fmla="*/ 1133073 w 1825717"/>
              <a:gd name="connsiteY748" fmla="*/ 540788 h 1823236"/>
              <a:gd name="connsiteX749" fmla="*/ 1117892 w 1825717"/>
              <a:gd name="connsiteY749" fmla="*/ 552031 h 1823236"/>
              <a:gd name="connsiteX750" fmla="*/ 1119968 w 1825717"/>
              <a:gd name="connsiteY750" fmla="*/ 538800 h 1823236"/>
              <a:gd name="connsiteX751" fmla="*/ 1108714 w 1825717"/>
              <a:gd name="connsiteY751" fmla="*/ 423336 h 1823236"/>
              <a:gd name="connsiteX752" fmla="*/ 1096937 w 1825717"/>
              <a:gd name="connsiteY752" fmla="*/ 386837 h 1823236"/>
              <a:gd name="connsiteX753" fmla="*/ 1120711 w 1825717"/>
              <a:gd name="connsiteY753" fmla="*/ 370038 h 1823236"/>
              <a:gd name="connsiteX754" fmla="*/ 1205473 w 1825717"/>
              <a:gd name="connsiteY754" fmla="*/ 332731 h 1823236"/>
              <a:gd name="connsiteX755" fmla="*/ 1416936 w 1825717"/>
              <a:gd name="connsiteY755" fmla="*/ 317669 h 1823236"/>
              <a:gd name="connsiteX756" fmla="*/ 1472715 w 1825717"/>
              <a:gd name="connsiteY756" fmla="*/ 327999 h 1823236"/>
              <a:gd name="connsiteX757" fmla="*/ 1554320 w 1825717"/>
              <a:gd name="connsiteY757" fmla="*/ 360186 h 1823236"/>
              <a:gd name="connsiteX758" fmla="*/ 1574794 w 1825717"/>
              <a:gd name="connsiteY758" fmla="*/ 373216 h 1823236"/>
              <a:gd name="connsiteX759" fmla="*/ 1587323 w 1825717"/>
              <a:gd name="connsiteY759" fmla="*/ 415877 h 1823236"/>
              <a:gd name="connsiteX760" fmla="*/ 1597536 w 1825717"/>
              <a:gd name="connsiteY760" fmla="*/ 497570 h 1823236"/>
              <a:gd name="connsiteX761" fmla="*/ 1595248 w 1825717"/>
              <a:gd name="connsiteY761" fmla="*/ 537909 h 1823236"/>
              <a:gd name="connsiteX762" fmla="*/ 1568273 w 1825717"/>
              <a:gd name="connsiteY762" fmla="*/ 521384 h 1823236"/>
              <a:gd name="connsiteX763" fmla="*/ 1483964 w 1825717"/>
              <a:gd name="connsiteY763" fmla="*/ 490289 h 1823236"/>
              <a:gd name="connsiteX764" fmla="*/ 1437894 w 1825717"/>
              <a:gd name="connsiteY764" fmla="*/ 483193 h 1823236"/>
              <a:gd name="connsiteX765" fmla="*/ 1440485 w 1825717"/>
              <a:gd name="connsiteY765" fmla="*/ 442024 h 1823236"/>
              <a:gd name="connsiteX766" fmla="*/ 1429928 w 1825717"/>
              <a:gd name="connsiteY766" fmla="*/ 358247 h 1823236"/>
              <a:gd name="connsiteX767" fmla="*/ 289251 w 1825717"/>
              <a:gd name="connsiteY767" fmla="*/ 262978 h 1823236"/>
              <a:gd name="connsiteX768" fmla="*/ 284230 w 1825717"/>
              <a:gd name="connsiteY768" fmla="*/ 269014 h 1823236"/>
              <a:gd name="connsiteX769" fmla="*/ 242055 w 1825717"/>
              <a:gd name="connsiteY769" fmla="*/ 346665 h 1823236"/>
              <a:gd name="connsiteX770" fmla="*/ 223344 w 1825717"/>
              <a:gd name="connsiteY770" fmla="*/ 406102 h 1823236"/>
              <a:gd name="connsiteX771" fmla="*/ 220677 w 1825717"/>
              <a:gd name="connsiteY771" fmla="*/ 407466 h 1823236"/>
              <a:gd name="connsiteX772" fmla="*/ 146101 w 1825717"/>
              <a:gd name="connsiteY772" fmla="*/ 468029 h 1823236"/>
              <a:gd name="connsiteX773" fmla="*/ 102044 w 1825717"/>
              <a:gd name="connsiteY773" fmla="*/ 520515 h 1823236"/>
              <a:gd name="connsiteX774" fmla="*/ 125523 w 1825717"/>
              <a:gd name="connsiteY774" fmla="*/ 451368 h 1823236"/>
              <a:gd name="connsiteX775" fmla="*/ 172168 w 1825717"/>
              <a:gd name="connsiteY775" fmla="*/ 371363 h 1823236"/>
              <a:gd name="connsiteX776" fmla="*/ 250974 w 1825717"/>
              <a:gd name="connsiteY776" fmla="*/ 287384 h 1823236"/>
              <a:gd name="connsiteX777" fmla="*/ 770962 w 1825717"/>
              <a:gd name="connsiteY777" fmla="*/ 247656 h 1823236"/>
              <a:gd name="connsiteX778" fmla="*/ 810787 w 1825717"/>
              <a:gd name="connsiteY778" fmla="*/ 270216 h 1823236"/>
              <a:gd name="connsiteX779" fmla="*/ 872065 w 1825717"/>
              <a:gd name="connsiteY779" fmla="*/ 323564 h 1823236"/>
              <a:gd name="connsiteX780" fmla="*/ 897582 w 1825717"/>
              <a:gd name="connsiteY780" fmla="*/ 355206 h 1823236"/>
              <a:gd name="connsiteX781" fmla="*/ 863825 w 1825717"/>
              <a:gd name="connsiteY781" fmla="*/ 405718 h 1823236"/>
              <a:gd name="connsiteX782" fmla="*/ 829999 w 1825717"/>
              <a:gd name="connsiteY782" fmla="*/ 487351 h 1823236"/>
              <a:gd name="connsiteX783" fmla="*/ 826241 w 1825717"/>
              <a:gd name="connsiteY783" fmla="*/ 505863 h 1823236"/>
              <a:gd name="connsiteX784" fmla="*/ 818932 w 1825717"/>
              <a:gd name="connsiteY784" fmla="*/ 494642 h 1823236"/>
              <a:gd name="connsiteX785" fmla="*/ 733308 w 1825717"/>
              <a:gd name="connsiteY785" fmla="*/ 416367 h 1823236"/>
              <a:gd name="connsiteX786" fmla="*/ 700130 w 1825717"/>
              <a:gd name="connsiteY786" fmla="*/ 397121 h 1823236"/>
              <a:gd name="connsiteX787" fmla="*/ 706557 w 1825717"/>
              <a:gd name="connsiteY787" fmla="*/ 368730 h 1823236"/>
              <a:gd name="connsiteX788" fmla="*/ 744583 w 1825717"/>
              <a:gd name="connsiteY788" fmla="*/ 284289 h 1823236"/>
              <a:gd name="connsiteX789" fmla="*/ 1017987 w 1825717"/>
              <a:gd name="connsiteY789" fmla="*/ 240584 h 1823236"/>
              <a:gd name="connsiteX790" fmla="*/ 1046363 w 1825717"/>
              <a:gd name="connsiteY790" fmla="*/ 276387 h 1823236"/>
              <a:gd name="connsiteX791" fmla="*/ 1084453 w 1825717"/>
              <a:gd name="connsiteY791" fmla="*/ 348152 h 1823236"/>
              <a:gd name="connsiteX792" fmla="*/ 1096937 w 1825717"/>
              <a:gd name="connsiteY792" fmla="*/ 386837 h 1823236"/>
              <a:gd name="connsiteX793" fmla="*/ 1047322 w 1825717"/>
              <a:gd name="connsiteY793" fmla="*/ 421895 h 1823236"/>
              <a:gd name="connsiteX794" fmla="*/ 986488 w 1825717"/>
              <a:gd name="connsiteY794" fmla="*/ 485984 h 1823236"/>
              <a:gd name="connsiteX795" fmla="*/ 976346 w 1825717"/>
              <a:gd name="connsiteY795" fmla="*/ 501918 h 1823236"/>
              <a:gd name="connsiteX796" fmla="*/ 973543 w 1825717"/>
              <a:gd name="connsiteY796" fmla="*/ 488822 h 1823236"/>
              <a:gd name="connsiteX797" fmla="*/ 921658 w 1825717"/>
              <a:gd name="connsiteY797" fmla="*/ 385061 h 1823236"/>
              <a:gd name="connsiteX798" fmla="*/ 897582 w 1825717"/>
              <a:gd name="connsiteY798" fmla="*/ 355206 h 1823236"/>
              <a:gd name="connsiteX799" fmla="*/ 913756 w 1825717"/>
              <a:gd name="connsiteY799" fmla="*/ 331005 h 1823236"/>
              <a:gd name="connsiteX800" fmla="*/ 979518 w 1825717"/>
              <a:gd name="connsiteY800" fmla="*/ 265800 h 1823236"/>
              <a:gd name="connsiteX801" fmla="*/ 1495103 w 1825717"/>
              <a:gd name="connsiteY801" fmla="*/ 226025 h 1823236"/>
              <a:gd name="connsiteX802" fmla="*/ 1557349 w 1825717"/>
              <a:gd name="connsiteY802" fmla="*/ 267624 h 1823236"/>
              <a:gd name="connsiteX803" fmla="*/ 1622554 w 1825717"/>
              <a:gd name="connsiteY803" fmla="*/ 333386 h 1823236"/>
              <a:gd name="connsiteX804" fmla="*/ 1673322 w 1825717"/>
              <a:gd name="connsiteY804" fmla="*/ 410839 h 1823236"/>
              <a:gd name="connsiteX805" fmla="*/ 1701069 w 1825717"/>
              <a:gd name="connsiteY805" fmla="*/ 480370 h 1823236"/>
              <a:gd name="connsiteX806" fmla="*/ 1692414 w 1825717"/>
              <a:gd name="connsiteY806" fmla="*/ 468121 h 1823236"/>
              <a:gd name="connsiteX807" fmla="*/ 1628325 w 1825717"/>
              <a:gd name="connsiteY807" fmla="*/ 407286 h 1823236"/>
              <a:gd name="connsiteX808" fmla="*/ 1574794 w 1825717"/>
              <a:gd name="connsiteY808" fmla="*/ 373216 h 1823236"/>
              <a:gd name="connsiteX809" fmla="*/ 1568788 w 1825717"/>
              <a:gd name="connsiteY809" fmla="*/ 352768 h 1823236"/>
              <a:gd name="connsiteX810" fmla="*/ 1505286 w 1825717"/>
              <a:gd name="connsiteY810" fmla="*/ 237039 h 1823236"/>
              <a:gd name="connsiteX811" fmla="*/ 558086 w 1825717"/>
              <a:gd name="connsiteY811" fmla="*/ 183134 h 1823236"/>
              <a:gd name="connsiteX812" fmla="*/ 615402 w 1825717"/>
              <a:gd name="connsiteY812" fmla="*/ 189270 h 1823236"/>
              <a:gd name="connsiteX813" fmla="*/ 595209 w 1825717"/>
              <a:gd name="connsiteY813" fmla="*/ 215593 h 1823236"/>
              <a:gd name="connsiteX814" fmla="*/ 555472 w 1825717"/>
              <a:gd name="connsiteY814" fmla="*/ 296190 h 1823236"/>
              <a:gd name="connsiteX815" fmla="*/ 543527 w 1825717"/>
              <a:gd name="connsiteY815" fmla="*/ 341540 h 1823236"/>
              <a:gd name="connsiteX816" fmla="*/ 497238 w 1825717"/>
              <a:gd name="connsiteY816" fmla="*/ 334007 h 1823236"/>
              <a:gd name="connsiteX817" fmla="*/ 399191 w 1825717"/>
              <a:gd name="connsiteY817" fmla="*/ 338754 h 1823236"/>
              <a:gd name="connsiteX818" fmla="*/ 376799 w 1825717"/>
              <a:gd name="connsiteY818" fmla="*/ 344775 h 1823236"/>
              <a:gd name="connsiteX819" fmla="*/ 392894 w 1825717"/>
              <a:gd name="connsiteY819" fmla="*/ 290411 h 1823236"/>
              <a:gd name="connsiteX820" fmla="*/ 433434 w 1825717"/>
              <a:gd name="connsiteY820" fmla="*/ 212618 h 1823236"/>
              <a:gd name="connsiteX821" fmla="*/ 449478 w 1825717"/>
              <a:gd name="connsiteY821" fmla="*/ 192430 h 1823236"/>
              <a:gd name="connsiteX822" fmla="*/ 1227315 w 1825717"/>
              <a:gd name="connsiteY822" fmla="*/ 165611 h 1823236"/>
              <a:gd name="connsiteX823" fmla="*/ 1315034 w 1825717"/>
              <a:gd name="connsiteY823" fmla="*/ 166415 h 1823236"/>
              <a:gd name="connsiteX824" fmla="*/ 1338820 w 1825717"/>
              <a:gd name="connsiteY824" fmla="*/ 171244 h 1823236"/>
              <a:gd name="connsiteX825" fmla="*/ 1365805 w 1825717"/>
              <a:gd name="connsiteY825" fmla="*/ 206581 h 1823236"/>
              <a:gd name="connsiteX826" fmla="*/ 1404615 w 1825717"/>
              <a:gd name="connsiteY826" fmla="*/ 279188 h 1823236"/>
              <a:gd name="connsiteX827" fmla="*/ 1416936 w 1825717"/>
              <a:gd name="connsiteY827" fmla="*/ 317669 h 1823236"/>
              <a:gd name="connsiteX828" fmla="*/ 1385828 w 1825717"/>
              <a:gd name="connsiteY828" fmla="*/ 311908 h 1823236"/>
              <a:gd name="connsiteX829" fmla="*/ 1295975 w 1825717"/>
              <a:gd name="connsiteY829" fmla="*/ 313092 h 1823236"/>
              <a:gd name="connsiteX830" fmla="*/ 1250214 w 1825717"/>
              <a:gd name="connsiteY830" fmla="*/ 323022 h 1823236"/>
              <a:gd name="connsiteX831" fmla="*/ 1236409 w 1825717"/>
              <a:gd name="connsiteY831" fmla="*/ 279679 h 1823236"/>
              <a:gd name="connsiteX832" fmla="*/ 1193527 w 1825717"/>
              <a:gd name="connsiteY832" fmla="*/ 202254 h 1823236"/>
              <a:gd name="connsiteX833" fmla="*/ 1171432 w 1825717"/>
              <a:gd name="connsiteY833" fmla="*/ 175976 h 1823236"/>
              <a:gd name="connsiteX834" fmla="*/ 568356 w 1825717"/>
              <a:gd name="connsiteY834" fmla="*/ 79204 h 1823236"/>
              <a:gd name="connsiteX835" fmla="*/ 555214 w 1825717"/>
              <a:gd name="connsiteY835" fmla="*/ 86562 h 1823236"/>
              <a:gd name="connsiteX836" fmla="*/ 488013 w 1825717"/>
              <a:gd name="connsiteY836" fmla="*/ 143941 h 1823236"/>
              <a:gd name="connsiteX837" fmla="*/ 449478 w 1825717"/>
              <a:gd name="connsiteY837" fmla="*/ 192430 h 1823236"/>
              <a:gd name="connsiteX838" fmla="*/ 448948 w 1825717"/>
              <a:gd name="connsiteY838" fmla="*/ 192475 h 1823236"/>
              <a:gd name="connsiteX839" fmla="*/ 344906 w 1825717"/>
              <a:gd name="connsiteY839" fmla="*/ 227490 h 1823236"/>
              <a:gd name="connsiteX840" fmla="*/ 289251 w 1825717"/>
              <a:gd name="connsiteY840" fmla="*/ 262978 h 1823236"/>
              <a:gd name="connsiteX841" fmla="*/ 341696 w 1825717"/>
              <a:gd name="connsiteY841" fmla="*/ 199930 h 1823236"/>
              <a:gd name="connsiteX842" fmla="*/ 413914 w 1825717"/>
              <a:gd name="connsiteY842" fmla="*/ 141956 h 1823236"/>
              <a:gd name="connsiteX843" fmla="*/ 539133 w 1825717"/>
              <a:gd name="connsiteY843" fmla="*/ 85147 h 1823236"/>
              <a:gd name="connsiteX844" fmla="*/ 732680 w 1825717"/>
              <a:gd name="connsiteY844" fmla="*/ 76792 h 1823236"/>
              <a:gd name="connsiteX845" fmla="*/ 779325 w 1825717"/>
              <a:gd name="connsiteY845" fmla="*/ 83258 h 1823236"/>
              <a:gd name="connsiteX846" fmla="*/ 856750 w 1825717"/>
              <a:gd name="connsiteY846" fmla="*/ 111247 h 1823236"/>
              <a:gd name="connsiteX847" fmla="*/ 891653 w 1825717"/>
              <a:gd name="connsiteY847" fmla="*/ 131599 h 1823236"/>
              <a:gd name="connsiteX848" fmla="*/ 864680 w 1825717"/>
              <a:gd name="connsiteY848" fmla="*/ 148133 h 1823236"/>
              <a:gd name="connsiteX849" fmla="*/ 798698 w 1825717"/>
              <a:gd name="connsiteY849" fmla="*/ 209136 h 1823236"/>
              <a:gd name="connsiteX850" fmla="*/ 770962 w 1825717"/>
              <a:gd name="connsiteY850" fmla="*/ 247656 h 1823236"/>
              <a:gd name="connsiteX851" fmla="*/ 720372 w 1825717"/>
              <a:gd name="connsiteY851" fmla="*/ 218997 h 1823236"/>
              <a:gd name="connsiteX852" fmla="*/ 623927 w 1825717"/>
              <a:gd name="connsiteY852" fmla="*/ 190183 h 1823236"/>
              <a:gd name="connsiteX853" fmla="*/ 615402 w 1825717"/>
              <a:gd name="connsiteY853" fmla="*/ 189270 h 1823236"/>
              <a:gd name="connsiteX854" fmla="*/ 648993 w 1825717"/>
              <a:gd name="connsiteY854" fmla="*/ 145481 h 1823236"/>
              <a:gd name="connsiteX855" fmla="*/ 714719 w 1825717"/>
              <a:gd name="connsiteY855" fmla="*/ 87383 h 1823236"/>
              <a:gd name="connsiteX856" fmla="*/ 1043397 w 1825717"/>
              <a:gd name="connsiteY856" fmla="*/ 67710 h 1823236"/>
              <a:gd name="connsiteX857" fmla="*/ 1070466 w 1825717"/>
              <a:gd name="connsiteY857" fmla="*/ 81201 h 1823236"/>
              <a:gd name="connsiteX858" fmla="*/ 1137520 w 1825717"/>
              <a:gd name="connsiteY858" fmla="*/ 135644 h 1823236"/>
              <a:gd name="connsiteX859" fmla="*/ 1171432 w 1825717"/>
              <a:gd name="connsiteY859" fmla="*/ 175976 h 1823236"/>
              <a:gd name="connsiteX860" fmla="*/ 1140432 w 1825717"/>
              <a:gd name="connsiteY860" fmla="*/ 181726 h 1823236"/>
              <a:gd name="connsiteX861" fmla="*/ 1056971 w 1825717"/>
              <a:gd name="connsiteY861" fmla="*/ 215032 h 1823236"/>
              <a:gd name="connsiteX862" fmla="*/ 1017987 w 1825717"/>
              <a:gd name="connsiteY862" fmla="*/ 240584 h 1823236"/>
              <a:gd name="connsiteX863" fmla="*/ 992364 w 1825717"/>
              <a:gd name="connsiteY863" fmla="*/ 208256 h 1823236"/>
              <a:gd name="connsiteX864" fmla="*/ 928461 w 1825717"/>
              <a:gd name="connsiteY864" fmla="*/ 153061 h 1823236"/>
              <a:gd name="connsiteX865" fmla="*/ 891653 w 1825717"/>
              <a:gd name="connsiteY865" fmla="*/ 131599 h 1823236"/>
              <a:gd name="connsiteX866" fmla="*/ 940017 w 1825717"/>
              <a:gd name="connsiteY866" fmla="*/ 101952 h 1823236"/>
              <a:gd name="connsiteX867" fmla="*/ 1022198 w 1825717"/>
              <a:gd name="connsiteY867" fmla="*/ 71267 h 1823236"/>
              <a:gd name="connsiteX868" fmla="*/ 1211672 w 1825717"/>
              <a:gd name="connsiteY868" fmla="*/ 62387 h 1823236"/>
              <a:gd name="connsiteX869" fmla="*/ 1284689 w 1825717"/>
              <a:gd name="connsiteY869" fmla="*/ 78915 h 1823236"/>
              <a:gd name="connsiteX870" fmla="*/ 1369130 w 1825717"/>
              <a:gd name="connsiteY870" fmla="*/ 116942 h 1823236"/>
              <a:gd name="connsiteX871" fmla="*/ 1444283 w 1825717"/>
              <a:gd name="connsiteY871" fmla="*/ 171057 h 1823236"/>
              <a:gd name="connsiteX872" fmla="*/ 1495103 w 1825717"/>
              <a:gd name="connsiteY872" fmla="*/ 226025 h 1823236"/>
              <a:gd name="connsiteX873" fmla="*/ 1482636 w 1825717"/>
              <a:gd name="connsiteY873" fmla="*/ 217693 h 1823236"/>
              <a:gd name="connsiteX874" fmla="*/ 1401003 w 1825717"/>
              <a:gd name="connsiteY874" fmla="*/ 183867 h 1823236"/>
              <a:gd name="connsiteX875" fmla="*/ 1338820 w 1825717"/>
              <a:gd name="connsiteY875" fmla="*/ 171244 h 1823236"/>
              <a:gd name="connsiteX876" fmla="*/ 1325885 w 1825717"/>
              <a:gd name="connsiteY876" fmla="*/ 154306 h 1823236"/>
              <a:gd name="connsiteX877" fmla="*/ 1225128 w 1825717"/>
              <a:gd name="connsiteY877" fmla="*/ 69021 h 1823236"/>
              <a:gd name="connsiteX878" fmla="*/ 813878 w 1825717"/>
              <a:gd name="connsiteY878" fmla="*/ 4346 h 1823236"/>
              <a:gd name="connsiteX879" fmla="*/ 892392 w 1825717"/>
              <a:gd name="connsiteY879" fmla="*/ 10583 h 1823236"/>
              <a:gd name="connsiteX880" fmla="*/ 892476 w 1825717"/>
              <a:gd name="connsiteY880" fmla="*/ 10604 h 1823236"/>
              <a:gd name="connsiteX881" fmla="*/ 873584 w 1825717"/>
              <a:gd name="connsiteY881" fmla="*/ 13342 h 1823236"/>
              <a:gd name="connsiteX882" fmla="*/ 790283 w 1825717"/>
              <a:gd name="connsiteY882" fmla="*/ 42827 h 1823236"/>
              <a:gd name="connsiteX883" fmla="*/ 732680 w 1825717"/>
              <a:gd name="connsiteY883" fmla="*/ 76792 h 1823236"/>
              <a:gd name="connsiteX884" fmla="*/ 670826 w 1825717"/>
              <a:gd name="connsiteY884" fmla="*/ 68218 h 1823236"/>
              <a:gd name="connsiteX885" fmla="*/ 604707 w 1825717"/>
              <a:gd name="connsiteY885" fmla="*/ 71811 h 1823236"/>
              <a:gd name="connsiteX886" fmla="*/ 568356 w 1825717"/>
              <a:gd name="connsiteY886" fmla="*/ 79204 h 1823236"/>
              <a:gd name="connsiteX887" fmla="*/ 633621 w 1825717"/>
              <a:gd name="connsiteY887" fmla="*/ 42661 h 1823236"/>
              <a:gd name="connsiteX888" fmla="*/ 721818 w 1825717"/>
              <a:gd name="connsiteY888" fmla="*/ 14418 h 1823236"/>
              <a:gd name="connsiteX889" fmla="*/ 813878 w 1825717"/>
              <a:gd name="connsiteY889" fmla="*/ 4346 h 1823236"/>
              <a:gd name="connsiteX890" fmla="*/ 962516 w 1825717"/>
              <a:gd name="connsiteY890" fmla="*/ 455 h 1823236"/>
              <a:gd name="connsiteX891" fmla="*/ 1054976 w 1825717"/>
              <a:gd name="connsiteY891" fmla="*/ 5695 h 1823236"/>
              <a:gd name="connsiteX892" fmla="*/ 1144531 w 1825717"/>
              <a:gd name="connsiteY892" fmla="*/ 29283 h 1823236"/>
              <a:gd name="connsiteX893" fmla="*/ 1211672 w 1825717"/>
              <a:gd name="connsiteY893" fmla="*/ 62387 h 1823236"/>
              <a:gd name="connsiteX894" fmla="*/ 1197045 w 1825717"/>
              <a:gd name="connsiteY894" fmla="*/ 59076 h 1823236"/>
              <a:gd name="connsiteX895" fmla="*/ 1108711 w 1825717"/>
              <a:gd name="connsiteY895" fmla="*/ 56751 h 1823236"/>
              <a:gd name="connsiteX896" fmla="*/ 1043397 w 1825717"/>
              <a:gd name="connsiteY896" fmla="*/ 67710 h 1823236"/>
              <a:gd name="connsiteX897" fmla="*/ 967474 w 1825717"/>
              <a:gd name="connsiteY897" fmla="*/ 29871 h 1823236"/>
              <a:gd name="connsiteX898" fmla="*/ 892476 w 1825717"/>
              <a:gd name="connsiteY898" fmla="*/ 10604 h 1823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Lst>
            <a:rect l="l" t="t" r="r" b="b"/>
            <a:pathLst>
              <a:path w="1825717" h="1823236">
                <a:moveTo>
                  <a:pt x="929851" y="1751253"/>
                </a:moveTo>
                <a:lnTo>
                  <a:pt x="934046" y="1753342"/>
                </a:lnTo>
                <a:cubicBezTo>
                  <a:pt x="961355" y="1763825"/>
                  <a:pt x="989664" y="1771704"/>
                  <a:pt x="1018568" y="1776822"/>
                </a:cubicBezTo>
                <a:lnTo>
                  <a:pt x="1097399" y="1783016"/>
                </a:lnTo>
                <a:lnTo>
                  <a:pt x="1087327" y="1788384"/>
                </a:lnTo>
                <a:cubicBezTo>
                  <a:pt x="1033317" y="1810839"/>
                  <a:pt x="974072" y="1823236"/>
                  <a:pt x="911932" y="1823236"/>
                </a:cubicBezTo>
                <a:cubicBezTo>
                  <a:pt x="880369" y="1823236"/>
                  <a:pt x="849553" y="1820038"/>
                  <a:pt x="819790" y="1813947"/>
                </a:cubicBezTo>
                <a:lnTo>
                  <a:pt x="748289" y="1791752"/>
                </a:lnTo>
                <a:lnTo>
                  <a:pt x="763259" y="1792735"/>
                </a:lnTo>
                <a:cubicBezTo>
                  <a:pt x="802212" y="1791425"/>
                  <a:pt x="840574" y="1785117"/>
                  <a:pt x="877450" y="1774210"/>
                </a:cubicBezTo>
                <a:close/>
                <a:moveTo>
                  <a:pt x="442760" y="1674473"/>
                </a:moveTo>
                <a:lnTo>
                  <a:pt x="456371" y="1680749"/>
                </a:lnTo>
                <a:cubicBezTo>
                  <a:pt x="484436" y="1690453"/>
                  <a:pt x="513221" y="1697325"/>
                  <a:pt x="542292" y="1701389"/>
                </a:cubicBezTo>
                <a:lnTo>
                  <a:pt x="607833" y="1704222"/>
                </a:lnTo>
                <a:lnTo>
                  <a:pt x="621110" y="1718834"/>
                </a:lnTo>
                <a:cubicBezTo>
                  <a:pt x="654981" y="1746786"/>
                  <a:pt x="692945" y="1769956"/>
                  <a:pt x="733969" y="1787307"/>
                </a:cubicBezTo>
                <a:lnTo>
                  <a:pt x="748289" y="1791752"/>
                </a:lnTo>
                <a:lnTo>
                  <a:pt x="673591" y="1786850"/>
                </a:lnTo>
                <a:cubicBezTo>
                  <a:pt x="643623" y="1781870"/>
                  <a:pt x="613707" y="1773812"/>
                  <a:pt x="584240" y="1762501"/>
                </a:cubicBezTo>
                <a:cubicBezTo>
                  <a:pt x="554774" y="1751190"/>
                  <a:pt x="527150" y="1737160"/>
                  <a:pt x="501547" y="1720809"/>
                </a:cubicBezTo>
                <a:close/>
                <a:moveTo>
                  <a:pt x="1420540" y="1648862"/>
                </a:moveTo>
                <a:lnTo>
                  <a:pt x="1364250" y="1698219"/>
                </a:lnTo>
                <a:cubicBezTo>
                  <a:pt x="1339538" y="1715888"/>
                  <a:pt x="1312687" y="1731344"/>
                  <a:pt x="1283852" y="1744182"/>
                </a:cubicBezTo>
                <a:cubicBezTo>
                  <a:pt x="1226184" y="1769858"/>
                  <a:pt x="1166041" y="1782631"/>
                  <a:pt x="1106661" y="1783743"/>
                </a:cubicBezTo>
                <a:lnTo>
                  <a:pt x="1097399" y="1783016"/>
                </a:lnTo>
                <a:lnTo>
                  <a:pt x="1164126" y="1747449"/>
                </a:lnTo>
                <a:cubicBezTo>
                  <a:pt x="1188222" y="1731485"/>
                  <a:pt x="1210718" y="1713298"/>
                  <a:pt x="1231320" y="1693181"/>
                </a:cubicBezTo>
                <a:lnTo>
                  <a:pt x="1234445" y="1689251"/>
                </a:lnTo>
                <a:lnTo>
                  <a:pt x="1235221" y="1689325"/>
                </a:lnTo>
                <a:cubicBezTo>
                  <a:pt x="1293725" y="1689325"/>
                  <a:pt x="1352229" y="1678166"/>
                  <a:pt x="1407266" y="1655848"/>
                </a:cubicBezTo>
                <a:close/>
                <a:moveTo>
                  <a:pt x="929234" y="1569547"/>
                </a:moveTo>
                <a:lnTo>
                  <a:pt x="983654" y="1614000"/>
                </a:lnTo>
                <a:cubicBezTo>
                  <a:pt x="1009006" y="1630739"/>
                  <a:pt x="1035658" y="1644688"/>
                  <a:pt x="1063177" y="1655848"/>
                </a:cubicBezTo>
                <a:lnTo>
                  <a:pt x="1071674" y="1658366"/>
                </a:lnTo>
                <a:lnTo>
                  <a:pt x="982726" y="1728089"/>
                </a:lnTo>
                <a:lnTo>
                  <a:pt x="929851" y="1751253"/>
                </a:lnTo>
                <a:lnTo>
                  <a:pt x="855523" y="1714235"/>
                </a:lnTo>
                <a:lnTo>
                  <a:pt x="791650" y="1665210"/>
                </a:lnTo>
                <a:lnTo>
                  <a:pt x="819965" y="1652789"/>
                </a:lnTo>
                <a:cubicBezTo>
                  <a:pt x="839738" y="1642324"/>
                  <a:pt x="858882" y="1630321"/>
                  <a:pt x="877212" y="1616789"/>
                </a:cubicBezTo>
                <a:close/>
                <a:moveTo>
                  <a:pt x="691306" y="1531862"/>
                </a:moveTo>
                <a:lnTo>
                  <a:pt x="726182" y="1592867"/>
                </a:lnTo>
                <a:cubicBezTo>
                  <a:pt x="743852" y="1617579"/>
                  <a:pt x="763734" y="1640153"/>
                  <a:pt x="785426" y="1660433"/>
                </a:cubicBezTo>
                <a:lnTo>
                  <a:pt x="791650" y="1665210"/>
                </a:lnTo>
                <a:lnTo>
                  <a:pt x="758939" y="1679559"/>
                </a:lnTo>
                <a:cubicBezTo>
                  <a:pt x="717239" y="1694316"/>
                  <a:pt x="673750" y="1702881"/>
                  <a:pt x="629932" y="1705177"/>
                </a:cubicBezTo>
                <a:lnTo>
                  <a:pt x="607833" y="1704222"/>
                </a:lnTo>
                <a:lnTo>
                  <a:pt x="532815" y="1621661"/>
                </a:lnTo>
                <a:lnTo>
                  <a:pt x="504089" y="1571684"/>
                </a:lnTo>
                <a:lnTo>
                  <a:pt x="537251" y="1572548"/>
                </a:lnTo>
                <a:cubicBezTo>
                  <a:pt x="566871" y="1570439"/>
                  <a:pt x="596529" y="1565408"/>
                  <a:pt x="625813" y="1557323"/>
                </a:cubicBezTo>
                <a:close/>
                <a:moveTo>
                  <a:pt x="1165395" y="1519638"/>
                </a:moveTo>
                <a:lnTo>
                  <a:pt x="1231599" y="1541460"/>
                </a:lnTo>
                <a:cubicBezTo>
                  <a:pt x="1261266" y="1548002"/>
                  <a:pt x="1291146" y="1551473"/>
                  <a:pt x="1320836" y="1552029"/>
                </a:cubicBezTo>
                <a:lnTo>
                  <a:pt x="1328611" y="1551419"/>
                </a:lnTo>
                <a:lnTo>
                  <a:pt x="1302942" y="1603111"/>
                </a:lnTo>
                <a:lnTo>
                  <a:pt x="1234445" y="1689251"/>
                </a:lnTo>
                <a:lnTo>
                  <a:pt x="1147899" y="1680956"/>
                </a:lnTo>
                <a:lnTo>
                  <a:pt x="1071674" y="1658366"/>
                </a:lnTo>
                <a:lnTo>
                  <a:pt x="1073716" y="1656765"/>
                </a:lnTo>
                <a:cubicBezTo>
                  <a:pt x="1101068" y="1629056"/>
                  <a:pt x="1125144" y="1597544"/>
                  <a:pt x="1145049" y="1562629"/>
                </a:cubicBezTo>
                <a:close/>
                <a:moveTo>
                  <a:pt x="199529" y="1455466"/>
                </a:moveTo>
                <a:lnTo>
                  <a:pt x="210002" y="1466218"/>
                </a:lnTo>
                <a:cubicBezTo>
                  <a:pt x="232725" y="1485335"/>
                  <a:pt x="257135" y="1502066"/>
                  <a:pt x="282819" y="1516278"/>
                </a:cubicBezTo>
                <a:lnTo>
                  <a:pt x="341018" y="1541554"/>
                </a:lnTo>
                <a:lnTo>
                  <a:pt x="350149" y="1560812"/>
                </a:lnTo>
                <a:cubicBezTo>
                  <a:pt x="371752" y="1599046"/>
                  <a:pt x="398892" y="1634282"/>
                  <a:pt x="430973" y="1665182"/>
                </a:cubicBezTo>
                <a:lnTo>
                  <a:pt x="442760" y="1674473"/>
                </a:lnTo>
                <a:lnTo>
                  <a:pt x="374767" y="1643121"/>
                </a:lnTo>
                <a:cubicBezTo>
                  <a:pt x="348574" y="1627732"/>
                  <a:pt x="323533" y="1609489"/>
                  <a:pt x="300077" y="1588369"/>
                </a:cubicBezTo>
                <a:cubicBezTo>
                  <a:pt x="276621" y="1567249"/>
                  <a:pt x="255861" y="1544252"/>
                  <a:pt x="237818" y="1519811"/>
                </a:cubicBezTo>
                <a:close/>
                <a:moveTo>
                  <a:pt x="1655289" y="1411115"/>
                </a:moveTo>
                <a:lnTo>
                  <a:pt x="1617096" y="1483692"/>
                </a:lnTo>
                <a:cubicBezTo>
                  <a:pt x="1600357" y="1509044"/>
                  <a:pt x="1580829" y="1533096"/>
                  <a:pt x="1558510" y="1555414"/>
                </a:cubicBezTo>
                <a:cubicBezTo>
                  <a:pt x="1536192" y="1577733"/>
                  <a:pt x="1512140" y="1597262"/>
                  <a:pt x="1486788" y="1614000"/>
                </a:cubicBezTo>
                <a:lnTo>
                  <a:pt x="1420540" y="1648862"/>
                </a:lnTo>
                <a:lnTo>
                  <a:pt x="1431816" y="1638975"/>
                </a:lnTo>
                <a:cubicBezTo>
                  <a:pt x="1452096" y="1617284"/>
                  <a:pt x="1470082" y="1593783"/>
                  <a:pt x="1485618" y="1568878"/>
                </a:cubicBezTo>
                <a:lnTo>
                  <a:pt x="1513231" y="1513434"/>
                </a:lnTo>
                <a:lnTo>
                  <a:pt x="1513739" y="1513280"/>
                </a:lnTo>
                <a:cubicBezTo>
                  <a:pt x="1547219" y="1498561"/>
                  <a:pt x="1578979" y="1479832"/>
                  <a:pt x="1608228" y="1457399"/>
                </a:cubicBezTo>
                <a:close/>
                <a:moveTo>
                  <a:pt x="295053" y="1382090"/>
                </a:moveTo>
                <a:lnTo>
                  <a:pt x="324283" y="1394193"/>
                </a:lnTo>
                <a:cubicBezTo>
                  <a:pt x="352692" y="1402838"/>
                  <a:pt x="382183" y="1408770"/>
                  <a:pt x="412419" y="1411716"/>
                </a:cubicBezTo>
                <a:lnTo>
                  <a:pt x="459889" y="1411514"/>
                </a:lnTo>
                <a:lnTo>
                  <a:pt x="466440" y="1469289"/>
                </a:lnTo>
                <a:cubicBezTo>
                  <a:pt x="474100" y="1502470"/>
                  <a:pt x="485371" y="1534270"/>
                  <a:pt x="499817" y="1564251"/>
                </a:cubicBezTo>
                <a:lnTo>
                  <a:pt x="504089" y="1571684"/>
                </a:lnTo>
                <a:lnTo>
                  <a:pt x="448916" y="1570247"/>
                </a:lnTo>
                <a:cubicBezTo>
                  <a:pt x="419784" y="1566648"/>
                  <a:pt x="391101" y="1560262"/>
                  <a:pt x="363281" y="1551222"/>
                </a:cubicBezTo>
                <a:lnTo>
                  <a:pt x="341018" y="1541554"/>
                </a:lnTo>
                <a:lnTo>
                  <a:pt x="321970" y="1501379"/>
                </a:lnTo>
                <a:cubicBezTo>
                  <a:pt x="312021" y="1475818"/>
                  <a:pt x="304350" y="1449346"/>
                  <a:pt x="299104" y="1422290"/>
                </a:cubicBezTo>
                <a:close/>
                <a:moveTo>
                  <a:pt x="1552646" y="1349311"/>
                </a:moveTo>
                <a:lnTo>
                  <a:pt x="1548205" y="1405833"/>
                </a:lnTo>
                <a:cubicBezTo>
                  <a:pt x="1543087" y="1434737"/>
                  <a:pt x="1535208" y="1463046"/>
                  <a:pt x="1524725" y="1490355"/>
                </a:cubicBezTo>
                <a:lnTo>
                  <a:pt x="1513231" y="1513434"/>
                </a:lnTo>
                <a:lnTo>
                  <a:pt x="1408929" y="1545108"/>
                </a:lnTo>
                <a:lnTo>
                  <a:pt x="1328611" y="1551419"/>
                </a:lnTo>
                <a:lnTo>
                  <a:pt x="1337419" y="1533680"/>
                </a:lnTo>
                <a:cubicBezTo>
                  <a:pt x="1346971" y="1509456"/>
                  <a:pt x="1354515" y="1484220"/>
                  <a:pt x="1359844" y="1458178"/>
                </a:cubicBezTo>
                <a:lnTo>
                  <a:pt x="1366892" y="1388263"/>
                </a:lnTo>
                <a:lnTo>
                  <a:pt x="1437080" y="1384884"/>
                </a:lnTo>
                <a:cubicBezTo>
                  <a:pt x="1469937" y="1379936"/>
                  <a:pt x="1501716" y="1371466"/>
                  <a:pt x="1531997" y="1359856"/>
                </a:cubicBezTo>
                <a:close/>
                <a:moveTo>
                  <a:pt x="921488" y="1296221"/>
                </a:moveTo>
                <a:lnTo>
                  <a:pt x="941879" y="1337164"/>
                </a:lnTo>
                <a:cubicBezTo>
                  <a:pt x="957416" y="1362069"/>
                  <a:pt x="975402" y="1385570"/>
                  <a:pt x="995681" y="1407261"/>
                </a:cubicBezTo>
                <a:lnTo>
                  <a:pt x="1022625" y="1430886"/>
                </a:lnTo>
                <a:lnTo>
                  <a:pt x="1014114" y="1454959"/>
                </a:lnTo>
                <a:cubicBezTo>
                  <a:pt x="996254" y="1490227"/>
                  <a:pt x="973490" y="1523744"/>
                  <a:pt x="945770" y="1554530"/>
                </a:cubicBezTo>
                <a:lnTo>
                  <a:pt x="929234" y="1569547"/>
                </a:lnTo>
                <a:lnTo>
                  <a:pt x="911932" y="1555414"/>
                </a:lnTo>
                <a:cubicBezTo>
                  <a:pt x="889614" y="1533096"/>
                  <a:pt x="870085" y="1509044"/>
                  <a:pt x="853346" y="1483692"/>
                </a:cubicBezTo>
                <a:lnTo>
                  <a:pt x="828186" y="1435881"/>
                </a:lnTo>
                <a:lnTo>
                  <a:pt x="887399" y="1366479"/>
                </a:lnTo>
                <a:close/>
                <a:moveTo>
                  <a:pt x="782027" y="1273918"/>
                </a:moveTo>
                <a:lnTo>
                  <a:pt x="786391" y="1319448"/>
                </a:lnTo>
                <a:cubicBezTo>
                  <a:pt x="791970" y="1348266"/>
                  <a:pt x="800340" y="1376651"/>
                  <a:pt x="811499" y="1404170"/>
                </a:cubicBezTo>
                <a:lnTo>
                  <a:pt x="828186" y="1435881"/>
                </a:lnTo>
                <a:lnTo>
                  <a:pt x="811616" y="1455303"/>
                </a:lnTo>
                <a:cubicBezTo>
                  <a:pt x="782304" y="1481828"/>
                  <a:pt x="749040" y="1504960"/>
                  <a:pt x="712129" y="1523767"/>
                </a:cubicBezTo>
                <a:lnTo>
                  <a:pt x="691306" y="1531862"/>
                </a:lnTo>
                <a:lnTo>
                  <a:pt x="680219" y="1512469"/>
                </a:lnTo>
                <a:cubicBezTo>
                  <a:pt x="667381" y="1483635"/>
                  <a:pt x="657769" y="1454182"/>
                  <a:pt x="651227" y="1424515"/>
                </a:cubicBezTo>
                <a:lnTo>
                  <a:pt x="644873" y="1370865"/>
                </a:lnTo>
                <a:lnTo>
                  <a:pt x="725024" y="1327293"/>
                </a:lnTo>
                <a:close/>
                <a:moveTo>
                  <a:pt x="1059679" y="1267066"/>
                </a:moveTo>
                <a:lnTo>
                  <a:pt x="1093390" y="1297984"/>
                </a:lnTo>
                <a:cubicBezTo>
                  <a:pt x="1116820" y="1315667"/>
                  <a:pt x="1142033" y="1331161"/>
                  <a:pt x="1168739" y="1344144"/>
                </a:cubicBezTo>
                <a:lnTo>
                  <a:pt x="1203973" y="1357139"/>
                </a:lnTo>
                <a:lnTo>
                  <a:pt x="1203041" y="1382065"/>
                </a:lnTo>
                <a:cubicBezTo>
                  <a:pt x="1199006" y="1421391"/>
                  <a:pt x="1189765" y="1460839"/>
                  <a:pt x="1174919" y="1499514"/>
                </a:cubicBezTo>
                <a:lnTo>
                  <a:pt x="1165395" y="1519638"/>
                </a:lnTo>
                <a:lnTo>
                  <a:pt x="1143645" y="1512468"/>
                </a:lnTo>
                <a:cubicBezTo>
                  <a:pt x="1114811" y="1499630"/>
                  <a:pt x="1087960" y="1484174"/>
                  <a:pt x="1063247" y="1466505"/>
                </a:cubicBezTo>
                <a:lnTo>
                  <a:pt x="1022625" y="1430886"/>
                </a:lnTo>
                <a:lnTo>
                  <a:pt x="1053032" y="1344877"/>
                </a:lnTo>
                <a:close/>
                <a:moveTo>
                  <a:pt x="659461" y="1204413"/>
                </a:moveTo>
                <a:lnTo>
                  <a:pt x="647579" y="1247185"/>
                </a:lnTo>
                <a:cubicBezTo>
                  <a:pt x="642460" y="1276089"/>
                  <a:pt x="640102" y="1305588"/>
                  <a:pt x="640658" y="1335278"/>
                </a:cubicBezTo>
                <a:lnTo>
                  <a:pt x="644873" y="1370865"/>
                </a:lnTo>
                <a:lnTo>
                  <a:pt x="622443" y="1383058"/>
                </a:lnTo>
                <a:cubicBezTo>
                  <a:pt x="585571" y="1397317"/>
                  <a:pt x="546228" y="1406992"/>
                  <a:pt x="505028" y="1411323"/>
                </a:cubicBezTo>
                <a:lnTo>
                  <a:pt x="459889" y="1411514"/>
                </a:lnTo>
                <a:lnTo>
                  <a:pt x="454732" y="1366036"/>
                </a:lnTo>
                <a:cubicBezTo>
                  <a:pt x="454732" y="1338418"/>
                  <a:pt x="457181" y="1311373"/>
                  <a:pt x="461873" y="1285104"/>
                </a:cubicBezTo>
                <a:lnTo>
                  <a:pt x="472474" y="1245861"/>
                </a:lnTo>
                <a:lnTo>
                  <a:pt x="533178" y="1243481"/>
                </a:lnTo>
                <a:cubicBezTo>
                  <a:pt x="569943" y="1238362"/>
                  <a:pt x="605700" y="1228791"/>
                  <a:pt x="639718" y="1215191"/>
                </a:cubicBezTo>
                <a:close/>
                <a:moveTo>
                  <a:pt x="1178246" y="1190327"/>
                </a:moveTo>
                <a:lnTo>
                  <a:pt x="1220795" y="1207109"/>
                </a:lnTo>
                <a:cubicBezTo>
                  <a:pt x="1249006" y="1215221"/>
                  <a:pt x="1278097" y="1220650"/>
                  <a:pt x="1307682" y="1223200"/>
                </a:cubicBezTo>
                <a:lnTo>
                  <a:pt x="1343514" y="1222728"/>
                </a:lnTo>
                <a:lnTo>
                  <a:pt x="1353296" y="1246310"/>
                </a:lnTo>
                <a:cubicBezTo>
                  <a:pt x="1363623" y="1284470"/>
                  <a:pt x="1369132" y="1324610"/>
                  <a:pt x="1369132" y="1366036"/>
                </a:cubicBezTo>
                <a:lnTo>
                  <a:pt x="1366892" y="1388263"/>
                </a:lnTo>
                <a:lnTo>
                  <a:pt x="1344578" y="1389338"/>
                </a:lnTo>
                <a:cubicBezTo>
                  <a:pt x="1313058" y="1387686"/>
                  <a:pt x="1282452" y="1382879"/>
                  <a:pt x="1253049" y="1375239"/>
                </a:cubicBezTo>
                <a:lnTo>
                  <a:pt x="1203973" y="1357139"/>
                </a:lnTo>
                <a:lnTo>
                  <a:pt x="1205238" y="1323279"/>
                </a:lnTo>
                <a:cubicBezTo>
                  <a:pt x="1204702" y="1303789"/>
                  <a:pt x="1202914" y="1284441"/>
                  <a:pt x="1199924" y="1265347"/>
                </a:cubicBezTo>
                <a:close/>
                <a:moveTo>
                  <a:pt x="50957" y="1163871"/>
                </a:moveTo>
                <a:lnTo>
                  <a:pt x="56876" y="1177650"/>
                </a:lnTo>
                <a:cubicBezTo>
                  <a:pt x="71239" y="1203640"/>
                  <a:pt x="88031" y="1228008"/>
                  <a:pt x="106916" y="1250480"/>
                </a:cubicBezTo>
                <a:lnTo>
                  <a:pt x="152190" y="1294932"/>
                </a:lnTo>
                <a:lnTo>
                  <a:pt x="153813" y="1316185"/>
                </a:lnTo>
                <a:cubicBezTo>
                  <a:pt x="160280" y="1359622"/>
                  <a:pt x="172990" y="1402243"/>
                  <a:pt x="191866" y="1442588"/>
                </a:cubicBezTo>
                <a:lnTo>
                  <a:pt x="199529" y="1455466"/>
                </a:lnTo>
                <a:lnTo>
                  <a:pt x="147303" y="1401846"/>
                </a:lnTo>
                <a:cubicBezTo>
                  <a:pt x="128365" y="1378092"/>
                  <a:pt x="111525" y="1352087"/>
                  <a:pt x="97196" y="1323964"/>
                </a:cubicBezTo>
                <a:cubicBezTo>
                  <a:pt x="82866" y="1295841"/>
                  <a:pt x="71726" y="1266931"/>
                  <a:pt x="63640" y="1237648"/>
                </a:cubicBezTo>
                <a:close/>
                <a:moveTo>
                  <a:pt x="166426" y="1129584"/>
                </a:moveTo>
                <a:lnTo>
                  <a:pt x="189380" y="1151360"/>
                </a:lnTo>
                <a:cubicBezTo>
                  <a:pt x="212803" y="1169613"/>
                  <a:pt x="238209" y="1185719"/>
                  <a:pt x="265382" y="1199305"/>
                </a:cubicBezTo>
                <a:lnTo>
                  <a:pt x="308967" y="1215824"/>
                </a:lnTo>
                <a:lnTo>
                  <a:pt x="297874" y="1255555"/>
                </a:lnTo>
                <a:cubicBezTo>
                  <a:pt x="292844" y="1283642"/>
                  <a:pt x="290528" y="1311798"/>
                  <a:pt x="290781" y="1339696"/>
                </a:cubicBezTo>
                <a:lnTo>
                  <a:pt x="295053" y="1382090"/>
                </a:lnTo>
                <a:lnTo>
                  <a:pt x="242641" y="1360388"/>
                </a:lnTo>
                <a:cubicBezTo>
                  <a:pt x="216733" y="1346588"/>
                  <a:pt x="192244" y="1330347"/>
                  <a:pt x="169511" y="1311938"/>
                </a:cubicBezTo>
                <a:lnTo>
                  <a:pt x="152190" y="1294932"/>
                </a:lnTo>
                <a:lnTo>
                  <a:pt x="148805" y="1250602"/>
                </a:lnTo>
                <a:cubicBezTo>
                  <a:pt x="148677" y="1223172"/>
                  <a:pt x="151002" y="1195710"/>
                  <a:pt x="155800" y="1168571"/>
                </a:cubicBezTo>
                <a:close/>
                <a:moveTo>
                  <a:pt x="1784859" y="1120289"/>
                </a:moveTo>
                <a:lnTo>
                  <a:pt x="1776270" y="1192801"/>
                </a:lnTo>
                <a:cubicBezTo>
                  <a:pt x="1769728" y="1222468"/>
                  <a:pt x="1760116" y="1251921"/>
                  <a:pt x="1747278" y="1280755"/>
                </a:cubicBezTo>
                <a:cubicBezTo>
                  <a:pt x="1731231" y="1316798"/>
                  <a:pt x="1711093" y="1349742"/>
                  <a:pt x="1687654" y="1379284"/>
                </a:cubicBezTo>
                <a:lnTo>
                  <a:pt x="1655289" y="1411115"/>
                </a:lnTo>
                <a:lnTo>
                  <a:pt x="1658943" y="1404170"/>
                </a:lnTo>
                <a:cubicBezTo>
                  <a:pt x="1670103" y="1376651"/>
                  <a:pt x="1678472" y="1348266"/>
                  <a:pt x="1684052" y="1319448"/>
                </a:cubicBezTo>
                <a:lnTo>
                  <a:pt x="1689997" y="1257421"/>
                </a:lnTo>
                <a:lnTo>
                  <a:pt x="1692325" y="1255530"/>
                </a:lnTo>
                <a:cubicBezTo>
                  <a:pt x="1714925" y="1232871"/>
                  <a:pt x="1735183" y="1207829"/>
                  <a:pt x="1752679" y="1180785"/>
                </a:cubicBezTo>
                <a:close/>
                <a:moveTo>
                  <a:pt x="1667933" y="1090414"/>
                </a:moveTo>
                <a:lnTo>
                  <a:pt x="1684052" y="1144803"/>
                </a:lnTo>
                <a:cubicBezTo>
                  <a:pt x="1689631" y="1173621"/>
                  <a:pt x="1692421" y="1202873"/>
                  <a:pt x="1692421" y="1232125"/>
                </a:cubicBezTo>
                <a:lnTo>
                  <a:pt x="1689997" y="1257421"/>
                </a:lnTo>
                <a:lnTo>
                  <a:pt x="1617921" y="1315979"/>
                </a:lnTo>
                <a:lnTo>
                  <a:pt x="1552646" y="1349311"/>
                </a:lnTo>
                <a:lnTo>
                  <a:pt x="1555127" y="1317740"/>
                </a:lnTo>
                <a:cubicBezTo>
                  <a:pt x="1554570" y="1288050"/>
                  <a:pt x="1551099" y="1258170"/>
                  <a:pt x="1544557" y="1228503"/>
                </a:cubicBezTo>
                <a:lnTo>
                  <a:pt x="1529965" y="1184234"/>
                </a:lnTo>
                <a:lnTo>
                  <a:pt x="1567823" y="1167852"/>
                </a:lnTo>
                <a:cubicBezTo>
                  <a:pt x="1592817" y="1154085"/>
                  <a:pt x="1616155" y="1138165"/>
                  <a:pt x="1637677" y="1120412"/>
                </a:cubicBezTo>
                <a:close/>
                <a:moveTo>
                  <a:pt x="380096" y="1065718"/>
                </a:moveTo>
                <a:lnTo>
                  <a:pt x="438409" y="1085519"/>
                </a:lnTo>
                <a:cubicBezTo>
                  <a:pt x="467335" y="1092236"/>
                  <a:pt x="496680" y="1096062"/>
                  <a:pt x="526017" y="1097064"/>
                </a:cubicBezTo>
                <a:lnTo>
                  <a:pt x="544872" y="1095903"/>
                </a:lnTo>
                <a:lnTo>
                  <a:pt x="535922" y="1105870"/>
                </a:lnTo>
                <a:cubicBezTo>
                  <a:pt x="513982" y="1137519"/>
                  <a:pt x="495936" y="1172072"/>
                  <a:pt x="482475" y="1208835"/>
                </a:cubicBezTo>
                <a:lnTo>
                  <a:pt x="472474" y="1245861"/>
                </a:lnTo>
                <a:lnTo>
                  <a:pt x="443386" y="1247001"/>
                </a:lnTo>
                <a:cubicBezTo>
                  <a:pt x="413061" y="1245181"/>
                  <a:pt x="382467" y="1240295"/>
                  <a:pt x="351980" y="1232125"/>
                </a:cubicBezTo>
                <a:lnTo>
                  <a:pt x="308967" y="1215824"/>
                </a:lnTo>
                <a:lnTo>
                  <a:pt x="321253" y="1171822"/>
                </a:lnTo>
                <a:cubicBezTo>
                  <a:pt x="329736" y="1149722"/>
                  <a:pt x="339749" y="1128659"/>
                  <a:pt x="351123" y="1108708"/>
                </a:cubicBezTo>
                <a:close/>
                <a:moveTo>
                  <a:pt x="1450959" y="1038889"/>
                </a:moveTo>
                <a:lnTo>
                  <a:pt x="1469602" y="1060151"/>
                </a:lnTo>
                <a:cubicBezTo>
                  <a:pt x="1487272" y="1084864"/>
                  <a:pt x="1502727" y="1111715"/>
                  <a:pt x="1515565" y="1140549"/>
                </a:cubicBezTo>
                <a:lnTo>
                  <a:pt x="1529965" y="1184234"/>
                </a:lnTo>
                <a:lnTo>
                  <a:pt x="1488038" y="1202377"/>
                </a:lnTo>
                <a:cubicBezTo>
                  <a:pt x="1458019" y="1212131"/>
                  <a:pt x="1427723" y="1218612"/>
                  <a:pt x="1397535" y="1222017"/>
                </a:cubicBezTo>
                <a:lnTo>
                  <a:pt x="1343514" y="1222728"/>
                </a:lnTo>
                <a:lnTo>
                  <a:pt x="1308559" y="1138462"/>
                </a:lnTo>
                <a:lnTo>
                  <a:pt x="1261435" y="1076192"/>
                </a:lnTo>
                <a:lnTo>
                  <a:pt x="1307172" y="1076611"/>
                </a:lnTo>
                <a:cubicBezTo>
                  <a:pt x="1351038" y="1072806"/>
                  <a:pt x="1394590" y="1062656"/>
                  <a:pt x="1436374" y="1046009"/>
                </a:cubicBezTo>
                <a:close/>
                <a:moveTo>
                  <a:pt x="911918" y="908878"/>
                </a:moveTo>
                <a:lnTo>
                  <a:pt x="882940" y="996789"/>
                </a:lnTo>
                <a:cubicBezTo>
                  <a:pt x="876399" y="1026456"/>
                  <a:pt x="872927" y="1056336"/>
                  <a:pt x="872371" y="1086026"/>
                </a:cubicBezTo>
                <a:lnTo>
                  <a:pt x="876361" y="1136816"/>
                </a:lnTo>
                <a:lnTo>
                  <a:pt x="870886" y="1151532"/>
                </a:lnTo>
                <a:cubicBezTo>
                  <a:pt x="854398" y="1186439"/>
                  <a:pt x="833588" y="1219047"/>
                  <a:pt x="809072" y="1248594"/>
                </a:cubicBezTo>
                <a:lnTo>
                  <a:pt x="782027" y="1273918"/>
                </a:lnTo>
                <a:lnTo>
                  <a:pt x="778021" y="1232125"/>
                </a:lnTo>
                <a:cubicBezTo>
                  <a:pt x="778021" y="1202873"/>
                  <a:pt x="780811" y="1173621"/>
                  <a:pt x="786391" y="1144803"/>
                </a:cubicBezTo>
                <a:lnTo>
                  <a:pt x="797838" y="1106177"/>
                </a:lnTo>
                <a:lnTo>
                  <a:pt x="817083" y="1088629"/>
                </a:lnTo>
                <a:cubicBezTo>
                  <a:pt x="841210" y="1060605"/>
                  <a:pt x="862131" y="1029400"/>
                  <a:pt x="879113" y="995434"/>
                </a:cubicBezTo>
                <a:close/>
                <a:moveTo>
                  <a:pt x="911939" y="908851"/>
                </a:moveTo>
                <a:lnTo>
                  <a:pt x="949240" y="993598"/>
                </a:lnTo>
                <a:cubicBezTo>
                  <a:pt x="964229" y="1020022"/>
                  <a:pt x="981643" y="1044551"/>
                  <a:pt x="1001096" y="1066987"/>
                </a:cubicBezTo>
                <a:lnTo>
                  <a:pt x="1038042" y="1102057"/>
                </a:lnTo>
                <a:lnTo>
                  <a:pt x="1043822" y="1116660"/>
                </a:lnTo>
                <a:cubicBezTo>
                  <a:pt x="1054926" y="1153634"/>
                  <a:pt x="1061280" y="1191792"/>
                  <a:pt x="1062832" y="1230154"/>
                </a:cubicBezTo>
                <a:lnTo>
                  <a:pt x="1059679" y="1267066"/>
                </a:lnTo>
                <a:lnTo>
                  <a:pt x="1028740" y="1238691"/>
                </a:lnTo>
                <a:cubicBezTo>
                  <a:pt x="1009167" y="1216952"/>
                  <a:pt x="991667" y="1193347"/>
                  <a:pt x="976530" y="1168197"/>
                </a:cubicBezTo>
                <a:lnTo>
                  <a:pt x="960424" y="1134419"/>
                </a:lnTo>
                <a:lnTo>
                  <a:pt x="959785" y="1072604"/>
                </a:lnTo>
                <a:cubicBezTo>
                  <a:pt x="957298" y="1046684"/>
                  <a:pt x="952563" y="1020774"/>
                  <a:pt x="945488" y="995151"/>
                </a:cubicBezTo>
                <a:close/>
                <a:moveTo>
                  <a:pt x="911963" y="908851"/>
                </a:moveTo>
                <a:lnTo>
                  <a:pt x="996372" y="946863"/>
                </a:lnTo>
                <a:cubicBezTo>
                  <a:pt x="1025192" y="956470"/>
                  <a:pt x="1054546" y="963045"/>
                  <a:pt x="1084015" y="966702"/>
                </a:cubicBezTo>
                <a:lnTo>
                  <a:pt x="1134943" y="968042"/>
                </a:lnTo>
                <a:lnTo>
                  <a:pt x="1149007" y="975026"/>
                </a:lnTo>
                <a:cubicBezTo>
                  <a:pt x="1182000" y="995073"/>
                  <a:pt x="1212254" y="1019178"/>
                  <a:pt x="1239077" y="1046648"/>
                </a:cubicBezTo>
                <a:lnTo>
                  <a:pt x="1261435" y="1076192"/>
                </a:lnTo>
                <a:lnTo>
                  <a:pt x="1219453" y="1075807"/>
                </a:lnTo>
                <a:cubicBezTo>
                  <a:pt x="1190361" y="1072749"/>
                  <a:pt x="1161561" y="1066917"/>
                  <a:pt x="1133484" y="1058355"/>
                </a:cubicBezTo>
                <a:lnTo>
                  <a:pt x="1098915" y="1044031"/>
                </a:lnTo>
                <a:lnTo>
                  <a:pt x="1057076" y="998520"/>
                </a:lnTo>
                <a:cubicBezTo>
                  <a:pt x="1037884" y="980921"/>
                  <a:pt x="1017028" y="964835"/>
                  <a:pt x="994625" y="950528"/>
                </a:cubicBezTo>
                <a:close/>
                <a:moveTo>
                  <a:pt x="911926" y="908843"/>
                </a:moveTo>
                <a:lnTo>
                  <a:pt x="853346" y="980558"/>
                </a:lnTo>
                <a:cubicBezTo>
                  <a:pt x="836607" y="1005910"/>
                  <a:pt x="822658" y="1032562"/>
                  <a:pt x="811499" y="1060080"/>
                </a:cubicBezTo>
                <a:lnTo>
                  <a:pt x="797838" y="1106177"/>
                </a:lnTo>
                <a:lnTo>
                  <a:pt x="735819" y="1162727"/>
                </a:lnTo>
                <a:lnTo>
                  <a:pt x="659461" y="1204413"/>
                </a:lnTo>
                <a:lnTo>
                  <a:pt x="671059" y="1162663"/>
                </a:lnTo>
                <a:cubicBezTo>
                  <a:pt x="681542" y="1135354"/>
                  <a:pt x="694629" y="1109045"/>
                  <a:pt x="710166" y="1084140"/>
                </a:cubicBezTo>
                <a:lnTo>
                  <a:pt x="732191" y="1055445"/>
                </a:lnTo>
                <a:lnTo>
                  <a:pt x="739196" y="1052708"/>
                </a:lnTo>
                <a:cubicBezTo>
                  <a:pt x="779125" y="1033673"/>
                  <a:pt x="816628" y="1008667"/>
                  <a:pt x="850259" y="977919"/>
                </a:cubicBezTo>
                <a:close/>
                <a:moveTo>
                  <a:pt x="911934" y="908841"/>
                </a:moveTo>
                <a:lnTo>
                  <a:pt x="911935" y="908842"/>
                </a:lnTo>
                <a:lnTo>
                  <a:pt x="911939" y="908851"/>
                </a:lnTo>
                <a:close/>
                <a:moveTo>
                  <a:pt x="911924" y="908841"/>
                </a:moveTo>
                <a:lnTo>
                  <a:pt x="831534" y="954799"/>
                </a:lnTo>
                <a:cubicBezTo>
                  <a:pt x="806822" y="972469"/>
                  <a:pt x="784248" y="992351"/>
                  <a:pt x="763969" y="1014043"/>
                </a:cubicBezTo>
                <a:lnTo>
                  <a:pt x="732191" y="1055445"/>
                </a:lnTo>
                <a:lnTo>
                  <a:pt x="677663" y="1076753"/>
                </a:lnTo>
                <a:cubicBezTo>
                  <a:pt x="656665" y="1083256"/>
                  <a:pt x="635242" y="1088238"/>
                  <a:pt x="613573" y="1091670"/>
                </a:cubicBezTo>
                <a:lnTo>
                  <a:pt x="544872" y="1095903"/>
                </a:lnTo>
                <a:lnTo>
                  <a:pt x="612729" y="1020325"/>
                </a:lnTo>
                <a:lnTo>
                  <a:pt x="671317" y="981289"/>
                </a:lnTo>
                <a:lnTo>
                  <a:pt x="743112" y="975629"/>
                </a:lnTo>
                <a:cubicBezTo>
                  <a:pt x="772349" y="970435"/>
                  <a:pt x="801319" y="962332"/>
                  <a:pt x="829597" y="951230"/>
                </a:cubicBezTo>
                <a:close/>
                <a:moveTo>
                  <a:pt x="911933" y="908840"/>
                </a:moveTo>
                <a:lnTo>
                  <a:pt x="916386" y="1001338"/>
                </a:lnTo>
                <a:cubicBezTo>
                  <a:pt x="920911" y="1031378"/>
                  <a:pt x="928378" y="1060518"/>
                  <a:pt x="938499" y="1088436"/>
                </a:cubicBezTo>
                <a:lnTo>
                  <a:pt x="960424" y="1134419"/>
                </a:lnTo>
                <a:lnTo>
                  <a:pt x="960586" y="1150120"/>
                </a:lnTo>
                <a:cubicBezTo>
                  <a:pt x="957703" y="1188617"/>
                  <a:pt x="949960" y="1226517"/>
                  <a:pt x="937662" y="1262888"/>
                </a:cubicBezTo>
                <a:lnTo>
                  <a:pt x="921488" y="1296221"/>
                </a:lnTo>
                <a:lnTo>
                  <a:pt x="902772" y="1258641"/>
                </a:lnTo>
                <a:cubicBezTo>
                  <a:pt x="892289" y="1231332"/>
                  <a:pt x="884411" y="1203023"/>
                  <a:pt x="879292" y="1174119"/>
                </a:cubicBezTo>
                <a:lnTo>
                  <a:pt x="876361" y="1136816"/>
                </a:lnTo>
                <a:lnTo>
                  <a:pt x="897917" y="1078877"/>
                </a:lnTo>
                <a:cubicBezTo>
                  <a:pt x="904885" y="1053787"/>
                  <a:pt x="909749" y="1027901"/>
                  <a:pt x="912326" y="1001445"/>
                </a:cubicBezTo>
                <a:close/>
                <a:moveTo>
                  <a:pt x="911933" y="908839"/>
                </a:moveTo>
                <a:lnTo>
                  <a:pt x="911934" y="908841"/>
                </a:lnTo>
                <a:lnTo>
                  <a:pt x="911933" y="908840"/>
                </a:lnTo>
                <a:lnTo>
                  <a:pt x="911933" y="908840"/>
                </a:lnTo>
                <a:lnTo>
                  <a:pt x="911933" y="908839"/>
                </a:lnTo>
                <a:close/>
                <a:moveTo>
                  <a:pt x="911931" y="908838"/>
                </a:moveTo>
                <a:lnTo>
                  <a:pt x="911933" y="908839"/>
                </a:lnTo>
                <a:lnTo>
                  <a:pt x="911918" y="908878"/>
                </a:lnTo>
                <a:close/>
                <a:moveTo>
                  <a:pt x="911931" y="908838"/>
                </a:moveTo>
                <a:lnTo>
                  <a:pt x="911931" y="908838"/>
                </a:lnTo>
                <a:lnTo>
                  <a:pt x="911926" y="908843"/>
                </a:lnTo>
                <a:close/>
                <a:moveTo>
                  <a:pt x="911933" y="908837"/>
                </a:moveTo>
                <a:lnTo>
                  <a:pt x="977138" y="974599"/>
                </a:lnTo>
                <a:cubicBezTo>
                  <a:pt x="1000601" y="993896"/>
                  <a:pt x="1025649" y="1010554"/>
                  <a:pt x="1051850" y="1024529"/>
                </a:cubicBezTo>
                <a:lnTo>
                  <a:pt x="1098915" y="1044031"/>
                </a:lnTo>
                <a:lnTo>
                  <a:pt x="1109540" y="1055589"/>
                </a:lnTo>
                <a:cubicBezTo>
                  <a:pt x="1133157" y="1086128"/>
                  <a:pt x="1152763" y="1119474"/>
                  <a:pt x="1167960" y="1154732"/>
                </a:cubicBezTo>
                <a:lnTo>
                  <a:pt x="1178246" y="1190327"/>
                </a:lnTo>
                <a:lnTo>
                  <a:pt x="1139191" y="1174923"/>
                </a:lnTo>
                <a:cubicBezTo>
                  <a:pt x="1113127" y="1161642"/>
                  <a:pt x="1088330" y="1145877"/>
                  <a:pt x="1065186" y="1127822"/>
                </a:cubicBezTo>
                <a:lnTo>
                  <a:pt x="1038042" y="1102057"/>
                </a:lnTo>
                <a:lnTo>
                  <a:pt x="1015295" y="1044580"/>
                </a:lnTo>
                <a:cubicBezTo>
                  <a:pt x="1003684" y="1021273"/>
                  <a:pt x="989978" y="998781"/>
                  <a:pt x="974190" y="977395"/>
                </a:cubicBezTo>
                <a:lnTo>
                  <a:pt x="911935" y="908842"/>
                </a:lnTo>
                <a:close/>
                <a:moveTo>
                  <a:pt x="911930" y="908837"/>
                </a:moveTo>
                <a:lnTo>
                  <a:pt x="911931" y="908837"/>
                </a:lnTo>
                <a:lnTo>
                  <a:pt x="911924" y="908841"/>
                </a:lnTo>
                <a:close/>
                <a:moveTo>
                  <a:pt x="911932" y="908837"/>
                </a:moveTo>
                <a:lnTo>
                  <a:pt x="911931" y="908838"/>
                </a:lnTo>
                <a:lnTo>
                  <a:pt x="911931" y="908838"/>
                </a:lnTo>
                <a:close/>
                <a:moveTo>
                  <a:pt x="911931" y="908837"/>
                </a:moveTo>
                <a:lnTo>
                  <a:pt x="911931" y="908838"/>
                </a:lnTo>
                <a:lnTo>
                  <a:pt x="911931" y="908837"/>
                </a:lnTo>
                <a:close/>
                <a:moveTo>
                  <a:pt x="911932" y="908837"/>
                </a:moveTo>
                <a:lnTo>
                  <a:pt x="911932" y="908837"/>
                </a:lnTo>
                <a:lnTo>
                  <a:pt x="911932" y="908837"/>
                </a:lnTo>
                <a:lnTo>
                  <a:pt x="911932" y="908837"/>
                </a:lnTo>
                <a:lnTo>
                  <a:pt x="911932" y="908837"/>
                </a:lnTo>
                <a:lnTo>
                  <a:pt x="911931" y="908837"/>
                </a:lnTo>
                <a:lnTo>
                  <a:pt x="911931" y="908837"/>
                </a:lnTo>
                <a:close/>
                <a:moveTo>
                  <a:pt x="911935" y="908836"/>
                </a:moveTo>
                <a:lnTo>
                  <a:pt x="911955" y="908838"/>
                </a:lnTo>
                <a:lnTo>
                  <a:pt x="911937" y="908837"/>
                </a:lnTo>
                <a:close/>
                <a:moveTo>
                  <a:pt x="911932" y="908836"/>
                </a:moveTo>
                <a:lnTo>
                  <a:pt x="911933" y="908837"/>
                </a:lnTo>
                <a:lnTo>
                  <a:pt x="911933" y="908837"/>
                </a:lnTo>
                <a:lnTo>
                  <a:pt x="911937" y="908837"/>
                </a:lnTo>
                <a:lnTo>
                  <a:pt x="911963" y="908851"/>
                </a:lnTo>
                <a:lnTo>
                  <a:pt x="911933" y="908837"/>
                </a:lnTo>
                <a:lnTo>
                  <a:pt x="911933" y="908838"/>
                </a:lnTo>
                <a:lnTo>
                  <a:pt x="911933" y="908838"/>
                </a:lnTo>
                <a:lnTo>
                  <a:pt x="911932" y="908837"/>
                </a:lnTo>
                <a:lnTo>
                  <a:pt x="911933" y="908837"/>
                </a:lnTo>
                <a:lnTo>
                  <a:pt x="911932" y="908837"/>
                </a:lnTo>
                <a:lnTo>
                  <a:pt x="911932" y="908837"/>
                </a:lnTo>
                <a:close/>
                <a:moveTo>
                  <a:pt x="911929" y="908836"/>
                </a:moveTo>
                <a:lnTo>
                  <a:pt x="819873" y="918908"/>
                </a:lnTo>
                <a:lnTo>
                  <a:pt x="818012" y="918737"/>
                </a:lnTo>
                <a:lnTo>
                  <a:pt x="819790" y="918125"/>
                </a:lnTo>
                <a:close/>
                <a:moveTo>
                  <a:pt x="911929" y="908836"/>
                </a:moveTo>
                <a:lnTo>
                  <a:pt x="911931" y="908837"/>
                </a:lnTo>
                <a:lnTo>
                  <a:pt x="911930" y="908837"/>
                </a:lnTo>
                <a:close/>
                <a:moveTo>
                  <a:pt x="911933" y="908836"/>
                </a:moveTo>
                <a:lnTo>
                  <a:pt x="911934" y="908836"/>
                </a:lnTo>
                <a:lnTo>
                  <a:pt x="911933" y="908837"/>
                </a:lnTo>
                <a:close/>
                <a:moveTo>
                  <a:pt x="911932" y="908836"/>
                </a:moveTo>
                <a:lnTo>
                  <a:pt x="911932" y="908837"/>
                </a:lnTo>
                <a:lnTo>
                  <a:pt x="911932" y="908836"/>
                </a:lnTo>
                <a:close/>
                <a:moveTo>
                  <a:pt x="911932" y="908836"/>
                </a:moveTo>
                <a:lnTo>
                  <a:pt x="911933" y="908836"/>
                </a:lnTo>
                <a:lnTo>
                  <a:pt x="911932" y="908836"/>
                </a:lnTo>
                <a:close/>
                <a:moveTo>
                  <a:pt x="911934" y="908836"/>
                </a:moveTo>
                <a:lnTo>
                  <a:pt x="911935" y="908836"/>
                </a:lnTo>
                <a:lnTo>
                  <a:pt x="911934" y="908836"/>
                </a:lnTo>
                <a:lnTo>
                  <a:pt x="911934" y="908836"/>
                </a:lnTo>
                <a:close/>
                <a:moveTo>
                  <a:pt x="911933" y="908836"/>
                </a:moveTo>
                <a:lnTo>
                  <a:pt x="911933" y="908836"/>
                </a:lnTo>
                <a:lnTo>
                  <a:pt x="911933" y="908836"/>
                </a:lnTo>
                <a:close/>
                <a:moveTo>
                  <a:pt x="911934" y="908835"/>
                </a:moveTo>
                <a:lnTo>
                  <a:pt x="911934" y="908836"/>
                </a:lnTo>
                <a:lnTo>
                  <a:pt x="911933" y="908836"/>
                </a:lnTo>
                <a:lnTo>
                  <a:pt x="911934" y="908835"/>
                </a:lnTo>
                <a:close/>
                <a:moveTo>
                  <a:pt x="911933" y="908835"/>
                </a:moveTo>
                <a:lnTo>
                  <a:pt x="911933" y="908835"/>
                </a:lnTo>
                <a:lnTo>
                  <a:pt x="911933" y="908836"/>
                </a:lnTo>
                <a:lnTo>
                  <a:pt x="911933" y="908836"/>
                </a:lnTo>
                <a:lnTo>
                  <a:pt x="911932" y="908836"/>
                </a:lnTo>
                <a:lnTo>
                  <a:pt x="911932" y="908836"/>
                </a:lnTo>
                <a:lnTo>
                  <a:pt x="911932" y="908836"/>
                </a:lnTo>
                <a:close/>
                <a:moveTo>
                  <a:pt x="911934" y="908835"/>
                </a:moveTo>
                <a:lnTo>
                  <a:pt x="911934" y="908835"/>
                </a:lnTo>
                <a:lnTo>
                  <a:pt x="911934" y="908835"/>
                </a:lnTo>
                <a:lnTo>
                  <a:pt x="911933" y="908836"/>
                </a:lnTo>
                <a:lnTo>
                  <a:pt x="911933" y="908835"/>
                </a:lnTo>
                <a:close/>
                <a:moveTo>
                  <a:pt x="911932" y="908835"/>
                </a:moveTo>
                <a:lnTo>
                  <a:pt x="911932" y="908835"/>
                </a:lnTo>
                <a:lnTo>
                  <a:pt x="911932" y="908836"/>
                </a:lnTo>
                <a:close/>
                <a:moveTo>
                  <a:pt x="911934" y="908835"/>
                </a:moveTo>
                <a:lnTo>
                  <a:pt x="911933" y="908835"/>
                </a:lnTo>
                <a:lnTo>
                  <a:pt x="911932" y="908835"/>
                </a:lnTo>
                <a:lnTo>
                  <a:pt x="911933" y="908835"/>
                </a:lnTo>
                <a:close/>
                <a:moveTo>
                  <a:pt x="911936" y="908835"/>
                </a:moveTo>
                <a:lnTo>
                  <a:pt x="911934" y="908835"/>
                </a:lnTo>
                <a:lnTo>
                  <a:pt x="911934" y="908835"/>
                </a:lnTo>
                <a:close/>
                <a:moveTo>
                  <a:pt x="911934" y="908834"/>
                </a:moveTo>
                <a:lnTo>
                  <a:pt x="911934" y="908834"/>
                </a:lnTo>
                <a:lnTo>
                  <a:pt x="911934" y="908835"/>
                </a:lnTo>
                <a:lnTo>
                  <a:pt x="911934" y="908834"/>
                </a:lnTo>
                <a:close/>
                <a:moveTo>
                  <a:pt x="911927" y="908834"/>
                </a:moveTo>
                <a:lnTo>
                  <a:pt x="911931" y="908835"/>
                </a:lnTo>
                <a:lnTo>
                  <a:pt x="911932" y="908836"/>
                </a:lnTo>
                <a:lnTo>
                  <a:pt x="911932" y="908836"/>
                </a:lnTo>
                <a:lnTo>
                  <a:pt x="911932" y="908837"/>
                </a:lnTo>
                <a:lnTo>
                  <a:pt x="911930" y="908836"/>
                </a:lnTo>
                <a:close/>
                <a:moveTo>
                  <a:pt x="911933" y="908833"/>
                </a:moveTo>
                <a:lnTo>
                  <a:pt x="911933" y="908835"/>
                </a:lnTo>
                <a:lnTo>
                  <a:pt x="911932" y="908835"/>
                </a:lnTo>
                <a:close/>
                <a:moveTo>
                  <a:pt x="911833" y="908766"/>
                </a:moveTo>
                <a:lnTo>
                  <a:pt x="911927" y="908834"/>
                </a:lnTo>
                <a:lnTo>
                  <a:pt x="911925" y="908833"/>
                </a:lnTo>
                <a:close/>
                <a:moveTo>
                  <a:pt x="658253" y="889336"/>
                </a:moveTo>
                <a:lnTo>
                  <a:pt x="730388" y="910693"/>
                </a:lnTo>
                <a:lnTo>
                  <a:pt x="818012" y="918737"/>
                </a:lnTo>
                <a:lnTo>
                  <a:pt x="708737" y="956358"/>
                </a:lnTo>
                <a:lnTo>
                  <a:pt x="671317" y="981289"/>
                </a:lnTo>
                <a:lnTo>
                  <a:pt x="655020" y="982574"/>
                </a:lnTo>
                <a:cubicBezTo>
                  <a:pt x="625671" y="982040"/>
                  <a:pt x="596479" y="978687"/>
                  <a:pt x="567866" y="972605"/>
                </a:cubicBezTo>
                <a:lnTo>
                  <a:pt x="503669" y="952395"/>
                </a:lnTo>
                <a:lnTo>
                  <a:pt x="542303" y="927393"/>
                </a:lnTo>
                <a:cubicBezTo>
                  <a:pt x="571700" y="912587"/>
                  <a:pt x="602659" y="900950"/>
                  <a:pt x="634615" y="892735"/>
                </a:cubicBezTo>
                <a:close/>
                <a:moveTo>
                  <a:pt x="820563" y="884353"/>
                </a:moveTo>
                <a:lnTo>
                  <a:pt x="822582" y="884486"/>
                </a:lnTo>
                <a:lnTo>
                  <a:pt x="911925" y="908833"/>
                </a:lnTo>
                <a:lnTo>
                  <a:pt x="911929" y="908836"/>
                </a:lnTo>
                <a:lnTo>
                  <a:pt x="822378" y="885248"/>
                </a:lnTo>
                <a:close/>
                <a:moveTo>
                  <a:pt x="1001741" y="879624"/>
                </a:moveTo>
                <a:lnTo>
                  <a:pt x="1000129" y="880593"/>
                </a:lnTo>
                <a:lnTo>
                  <a:pt x="911936" y="908835"/>
                </a:lnTo>
                <a:lnTo>
                  <a:pt x="999886" y="879844"/>
                </a:lnTo>
                <a:close/>
                <a:moveTo>
                  <a:pt x="1160921" y="874915"/>
                </a:moveTo>
                <a:lnTo>
                  <a:pt x="1177216" y="876196"/>
                </a:lnTo>
                <a:cubicBezTo>
                  <a:pt x="1206120" y="881314"/>
                  <a:pt x="1234429" y="889193"/>
                  <a:pt x="1261738" y="899676"/>
                </a:cubicBezTo>
                <a:lnTo>
                  <a:pt x="1321342" y="929360"/>
                </a:lnTo>
                <a:lnTo>
                  <a:pt x="1279912" y="948329"/>
                </a:lnTo>
                <a:cubicBezTo>
                  <a:pt x="1245077" y="959468"/>
                  <a:pt x="1208950" y="966440"/>
                  <a:pt x="1172349" y="969027"/>
                </a:cubicBezTo>
                <a:lnTo>
                  <a:pt x="1134943" y="968042"/>
                </a:lnTo>
                <a:lnTo>
                  <a:pt x="1079576" y="940549"/>
                </a:lnTo>
                <a:cubicBezTo>
                  <a:pt x="1055352" y="930997"/>
                  <a:pt x="1030117" y="923454"/>
                  <a:pt x="1004074" y="918125"/>
                </a:cubicBezTo>
                <a:lnTo>
                  <a:pt x="911955" y="908838"/>
                </a:lnTo>
                <a:lnTo>
                  <a:pt x="1004393" y="914077"/>
                </a:lnTo>
                <a:cubicBezTo>
                  <a:pt x="1044226" y="912293"/>
                  <a:pt x="1083046" y="905304"/>
                  <a:pt x="1120060" y="893687"/>
                </a:cubicBezTo>
                <a:close/>
                <a:moveTo>
                  <a:pt x="360031" y="865401"/>
                </a:moveTo>
                <a:lnTo>
                  <a:pt x="406541" y="904089"/>
                </a:lnTo>
                <a:cubicBezTo>
                  <a:pt x="431138" y="920726"/>
                  <a:pt x="457163" y="934814"/>
                  <a:pt x="484192" y="946264"/>
                </a:cubicBezTo>
                <a:lnTo>
                  <a:pt x="503669" y="952395"/>
                </a:lnTo>
                <a:lnTo>
                  <a:pt x="459359" y="981071"/>
                </a:lnTo>
                <a:cubicBezTo>
                  <a:pt x="433647" y="1001966"/>
                  <a:pt x="410062" y="1025780"/>
                  <a:pt x="389165" y="1052261"/>
                </a:cubicBezTo>
                <a:lnTo>
                  <a:pt x="380096" y="1065718"/>
                </a:lnTo>
                <a:lnTo>
                  <a:pt x="353319" y="1056627"/>
                </a:lnTo>
                <a:cubicBezTo>
                  <a:pt x="325661" y="1044060"/>
                  <a:pt x="298850" y="1028534"/>
                  <a:pt x="273315" y="1009982"/>
                </a:cubicBezTo>
                <a:lnTo>
                  <a:pt x="239002" y="979349"/>
                </a:lnTo>
                <a:lnTo>
                  <a:pt x="266238" y="942677"/>
                </a:lnTo>
                <a:cubicBezTo>
                  <a:pt x="287358" y="919221"/>
                  <a:pt x="310354" y="898460"/>
                  <a:pt x="334796" y="880417"/>
                </a:cubicBezTo>
                <a:close/>
                <a:moveTo>
                  <a:pt x="835315" y="853139"/>
                </a:moveTo>
                <a:lnTo>
                  <a:pt x="837241" y="854085"/>
                </a:lnTo>
                <a:lnTo>
                  <a:pt x="911833" y="908766"/>
                </a:lnTo>
                <a:lnTo>
                  <a:pt x="836777" y="854721"/>
                </a:lnTo>
                <a:close/>
                <a:moveTo>
                  <a:pt x="985308" y="849379"/>
                </a:moveTo>
                <a:lnTo>
                  <a:pt x="984150" y="850862"/>
                </a:lnTo>
                <a:lnTo>
                  <a:pt x="911934" y="908835"/>
                </a:lnTo>
                <a:lnTo>
                  <a:pt x="911934" y="908834"/>
                </a:lnTo>
                <a:lnTo>
                  <a:pt x="983654" y="850250"/>
                </a:lnTo>
                <a:close/>
                <a:moveTo>
                  <a:pt x="136834" y="847756"/>
                </a:moveTo>
                <a:lnTo>
                  <a:pt x="150459" y="876310"/>
                </a:lnTo>
                <a:cubicBezTo>
                  <a:pt x="165785" y="901744"/>
                  <a:pt x="183732" y="925886"/>
                  <a:pt x="204231" y="948307"/>
                </a:cubicBezTo>
                <a:lnTo>
                  <a:pt x="239002" y="979349"/>
                </a:lnTo>
                <a:lnTo>
                  <a:pt x="214405" y="1012469"/>
                </a:lnTo>
                <a:cubicBezTo>
                  <a:pt x="199643" y="1036889"/>
                  <a:pt x="187391" y="1062345"/>
                  <a:pt x="177629" y="1088480"/>
                </a:cubicBezTo>
                <a:lnTo>
                  <a:pt x="166426" y="1129584"/>
                </a:lnTo>
                <a:lnTo>
                  <a:pt x="125274" y="1090543"/>
                </a:lnTo>
                <a:cubicBezTo>
                  <a:pt x="106033" y="1068375"/>
                  <a:pt x="88991" y="1044437"/>
                  <a:pt x="74365" y="1019104"/>
                </a:cubicBezTo>
                <a:lnTo>
                  <a:pt x="64289" y="997021"/>
                </a:lnTo>
                <a:lnTo>
                  <a:pt x="77016" y="954419"/>
                </a:lnTo>
                <a:cubicBezTo>
                  <a:pt x="86726" y="928766"/>
                  <a:pt x="98739" y="903961"/>
                  <a:pt x="112944" y="880344"/>
                </a:cubicBezTo>
                <a:close/>
                <a:moveTo>
                  <a:pt x="16747" y="838380"/>
                </a:moveTo>
                <a:lnTo>
                  <a:pt x="17335" y="853370"/>
                </a:lnTo>
                <a:cubicBezTo>
                  <a:pt x="21430" y="882781"/>
                  <a:pt x="28374" y="911549"/>
                  <a:pt x="37952" y="939296"/>
                </a:cubicBezTo>
                <a:lnTo>
                  <a:pt x="64289" y="997021"/>
                </a:lnTo>
                <a:lnTo>
                  <a:pt x="58188" y="1017442"/>
                </a:lnTo>
                <a:cubicBezTo>
                  <a:pt x="48659" y="1060311"/>
                  <a:pt x="45251" y="1104656"/>
                  <a:pt x="48415" y="1149086"/>
                </a:cubicBezTo>
                <a:lnTo>
                  <a:pt x="50957" y="1163871"/>
                </a:lnTo>
                <a:lnTo>
                  <a:pt x="21411" y="1095084"/>
                </a:lnTo>
                <a:cubicBezTo>
                  <a:pt x="12243" y="1066121"/>
                  <a:pt x="5841" y="1035808"/>
                  <a:pt x="2541" y="1004418"/>
                </a:cubicBezTo>
                <a:cubicBezTo>
                  <a:pt x="-758" y="973027"/>
                  <a:pt x="-798" y="942046"/>
                  <a:pt x="2148" y="911810"/>
                </a:cubicBezTo>
                <a:close/>
                <a:moveTo>
                  <a:pt x="1461944" y="837176"/>
                </a:moveTo>
                <a:lnTo>
                  <a:pt x="1486788" y="850250"/>
                </a:lnTo>
                <a:cubicBezTo>
                  <a:pt x="1512140" y="866988"/>
                  <a:pt x="1536192" y="886517"/>
                  <a:pt x="1558510" y="908836"/>
                </a:cubicBezTo>
                <a:lnTo>
                  <a:pt x="1587609" y="944459"/>
                </a:lnTo>
                <a:lnTo>
                  <a:pt x="1554969" y="976422"/>
                </a:lnTo>
                <a:cubicBezTo>
                  <a:pt x="1536572" y="991320"/>
                  <a:pt x="1517369" y="1004555"/>
                  <a:pt x="1497543" y="1016146"/>
                </a:cubicBezTo>
                <a:lnTo>
                  <a:pt x="1450959" y="1038889"/>
                </a:lnTo>
                <a:lnTo>
                  <a:pt x="1410358" y="992585"/>
                </a:lnTo>
                <a:cubicBezTo>
                  <a:pt x="1388667" y="972306"/>
                  <a:pt x="1365166" y="954320"/>
                  <a:pt x="1340261" y="938783"/>
                </a:cubicBezTo>
                <a:lnTo>
                  <a:pt x="1321342" y="929360"/>
                </a:lnTo>
                <a:lnTo>
                  <a:pt x="1379724" y="902630"/>
                </a:lnTo>
                <a:close/>
                <a:moveTo>
                  <a:pt x="864632" y="836673"/>
                </a:moveTo>
                <a:lnTo>
                  <a:pt x="875628" y="849188"/>
                </a:lnTo>
                <a:lnTo>
                  <a:pt x="911932" y="908833"/>
                </a:lnTo>
                <a:lnTo>
                  <a:pt x="911932" y="908835"/>
                </a:lnTo>
                <a:lnTo>
                  <a:pt x="911931" y="908835"/>
                </a:lnTo>
                <a:close/>
                <a:moveTo>
                  <a:pt x="959357" y="826770"/>
                </a:moveTo>
                <a:lnTo>
                  <a:pt x="958579" y="828830"/>
                </a:lnTo>
                <a:lnTo>
                  <a:pt x="911934" y="908834"/>
                </a:lnTo>
                <a:lnTo>
                  <a:pt x="911935" y="908830"/>
                </a:lnTo>
                <a:lnTo>
                  <a:pt x="957895" y="828437"/>
                </a:lnTo>
                <a:close/>
                <a:moveTo>
                  <a:pt x="892268" y="816464"/>
                </a:moveTo>
                <a:lnTo>
                  <a:pt x="893064" y="818170"/>
                </a:lnTo>
                <a:lnTo>
                  <a:pt x="911932" y="908834"/>
                </a:lnTo>
                <a:lnTo>
                  <a:pt x="911932" y="908833"/>
                </a:lnTo>
                <a:lnTo>
                  <a:pt x="892293" y="818334"/>
                </a:lnTo>
                <a:close/>
                <a:moveTo>
                  <a:pt x="926798" y="815227"/>
                </a:moveTo>
                <a:lnTo>
                  <a:pt x="926810" y="817430"/>
                </a:lnTo>
                <a:lnTo>
                  <a:pt x="911935" y="908830"/>
                </a:lnTo>
                <a:lnTo>
                  <a:pt x="911933" y="908833"/>
                </a:lnTo>
                <a:lnTo>
                  <a:pt x="926031" y="817306"/>
                </a:lnTo>
                <a:close/>
                <a:moveTo>
                  <a:pt x="1682792" y="807425"/>
                </a:moveTo>
                <a:lnTo>
                  <a:pt x="1717331" y="852426"/>
                </a:lnTo>
                <a:cubicBezTo>
                  <a:pt x="1732868" y="877331"/>
                  <a:pt x="1745956" y="903640"/>
                  <a:pt x="1756439" y="930949"/>
                </a:cubicBezTo>
                <a:lnTo>
                  <a:pt x="1762935" y="954336"/>
                </a:lnTo>
                <a:lnTo>
                  <a:pt x="1743701" y="994423"/>
                </a:lnTo>
                <a:cubicBezTo>
                  <a:pt x="1730097" y="1018241"/>
                  <a:pt x="1714352" y="1040862"/>
                  <a:pt x="1696627" y="1061966"/>
                </a:cubicBezTo>
                <a:lnTo>
                  <a:pt x="1667933" y="1090414"/>
                </a:lnTo>
                <a:lnTo>
                  <a:pt x="1658943" y="1060080"/>
                </a:lnTo>
                <a:cubicBezTo>
                  <a:pt x="1647784" y="1032562"/>
                  <a:pt x="1633835" y="1005910"/>
                  <a:pt x="1617096" y="980558"/>
                </a:cubicBezTo>
                <a:lnTo>
                  <a:pt x="1587609" y="944459"/>
                </a:lnTo>
                <a:lnTo>
                  <a:pt x="1617082" y="915598"/>
                </a:lnTo>
                <a:cubicBezTo>
                  <a:pt x="1635482" y="893788"/>
                  <a:pt x="1651565" y="870562"/>
                  <a:pt x="1665295" y="846275"/>
                </a:cubicBezTo>
                <a:close/>
                <a:moveTo>
                  <a:pt x="582076" y="792029"/>
                </a:moveTo>
                <a:cubicBezTo>
                  <a:pt x="603985" y="790881"/>
                  <a:pt x="625976" y="791300"/>
                  <a:pt x="647867" y="793296"/>
                </a:cubicBezTo>
                <a:lnTo>
                  <a:pt x="680772" y="798710"/>
                </a:lnTo>
                <a:lnTo>
                  <a:pt x="741781" y="845511"/>
                </a:lnTo>
                <a:lnTo>
                  <a:pt x="820563" y="884353"/>
                </a:lnTo>
                <a:lnTo>
                  <a:pt x="732913" y="878601"/>
                </a:lnTo>
                <a:lnTo>
                  <a:pt x="658253" y="889336"/>
                </a:lnTo>
                <a:lnTo>
                  <a:pt x="645659" y="885607"/>
                </a:lnTo>
                <a:cubicBezTo>
                  <a:pt x="618451" y="874591"/>
                  <a:pt x="592399" y="860999"/>
                  <a:pt x="567866" y="845067"/>
                </a:cubicBezTo>
                <a:lnTo>
                  <a:pt x="513909" y="802186"/>
                </a:lnTo>
                <a:close/>
                <a:moveTo>
                  <a:pt x="1802204" y="791627"/>
                </a:moveTo>
                <a:lnTo>
                  <a:pt x="1820626" y="864190"/>
                </a:lnTo>
                <a:cubicBezTo>
                  <a:pt x="1825150" y="894231"/>
                  <a:pt x="1826732" y="925172"/>
                  <a:pt x="1825080" y="956692"/>
                </a:cubicBezTo>
                <a:cubicBezTo>
                  <a:pt x="1822189" y="1011852"/>
                  <a:pt x="1809636" y="1064214"/>
                  <a:pt x="1789148" y="1112226"/>
                </a:cubicBezTo>
                <a:lnTo>
                  <a:pt x="1784859" y="1120289"/>
                </a:lnTo>
                <a:lnTo>
                  <a:pt x="1786840" y="1103564"/>
                </a:lnTo>
                <a:cubicBezTo>
                  <a:pt x="1787396" y="1073874"/>
                  <a:pt x="1785037" y="1044375"/>
                  <a:pt x="1779918" y="1015471"/>
                </a:cubicBezTo>
                <a:lnTo>
                  <a:pt x="1762935" y="954336"/>
                </a:lnTo>
                <a:lnTo>
                  <a:pt x="1772155" y="935122"/>
                </a:lnTo>
                <a:cubicBezTo>
                  <a:pt x="1788273" y="894271"/>
                  <a:pt x="1798576" y="851005"/>
                  <a:pt x="1802401" y="806627"/>
                </a:cubicBezTo>
                <a:close/>
                <a:moveTo>
                  <a:pt x="1235221" y="774925"/>
                </a:moveTo>
                <a:lnTo>
                  <a:pt x="1303740" y="781492"/>
                </a:lnTo>
                <a:lnTo>
                  <a:pt x="1224893" y="845526"/>
                </a:lnTo>
                <a:lnTo>
                  <a:pt x="1160921" y="874915"/>
                </a:lnTo>
                <a:lnTo>
                  <a:pt x="1089123" y="869275"/>
                </a:lnTo>
                <a:lnTo>
                  <a:pt x="1001741" y="879624"/>
                </a:lnTo>
                <a:lnTo>
                  <a:pt x="1100807" y="820106"/>
                </a:lnTo>
                <a:lnTo>
                  <a:pt x="1132226" y="787939"/>
                </a:lnTo>
                <a:lnTo>
                  <a:pt x="1147899" y="783294"/>
                </a:lnTo>
                <a:cubicBezTo>
                  <a:pt x="1176718" y="777714"/>
                  <a:pt x="1205969" y="774925"/>
                  <a:pt x="1235221" y="774925"/>
                </a:cubicBezTo>
                <a:close/>
                <a:moveTo>
                  <a:pt x="412253" y="670500"/>
                </a:moveTo>
                <a:lnTo>
                  <a:pt x="441810" y="723288"/>
                </a:lnTo>
                <a:cubicBezTo>
                  <a:pt x="458812" y="747635"/>
                  <a:pt x="478059" y="770114"/>
                  <a:pt x="499190" y="790489"/>
                </a:cubicBezTo>
                <a:lnTo>
                  <a:pt x="513909" y="802186"/>
                </a:lnTo>
                <a:lnTo>
                  <a:pt x="495312" y="804957"/>
                </a:lnTo>
                <a:cubicBezTo>
                  <a:pt x="466824" y="812038"/>
                  <a:pt x="438916" y="821881"/>
                  <a:pt x="412019" y="834465"/>
                </a:cubicBezTo>
                <a:lnTo>
                  <a:pt x="360031" y="865401"/>
                </a:lnTo>
                <a:lnTo>
                  <a:pt x="337457" y="846623"/>
                </a:lnTo>
                <a:cubicBezTo>
                  <a:pt x="316139" y="824979"/>
                  <a:pt x="296673" y="800876"/>
                  <a:pt x="279483" y="774405"/>
                </a:cubicBezTo>
                <a:lnTo>
                  <a:pt x="258426" y="733510"/>
                </a:lnTo>
                <a:lnTo>
                  <a:pt x="296999" y="709031"/>
                </a:lnTo>
                <a:cubicBezTo>
                  <a:pt x="325122" y="694701"/>
                  <a:pt x="354032" y="683561"/>
                  <a:pt x="383315" y="675475"/>
                </a:cubicBezTo>
                <a:close/>
                <a:moveTo>
                  <a:pt x="578328" y="666229"/>
                </a:moveTo>
                <a:lnTo>
                  <a:pt x="587379" y="666738"/>
                </a:lnTo>
                <a:cubicBezTo>
                  <a:pt x="615740" y="671982"/>
                  <a:pt x="643540" y="679887"/>
                  <a:pt x="670386" y="690325"/>
                </a:cubicBezTo>
                <a:lnTo>
                  <a:pt x="735467" y="722983"/>
                </a:lnTo>
                <a:lnTo>
                  <a:pt x="775774" y="788739"/>
                </a:lnTo>
                <a:lnTo>
                  <a:pt x="835315" y="853139"/>
                </a:lnTo>
                <a:lnTo>
                  <a:pt x="776544" y="824266"/>
                </a:lnTo>
                <a:cubicBezTo>
                  <a:pt x="755786" y="815925"/>
                  <a:pt x="734562" y="809181"/>
                  <a:pt x="713055" y="804022"/>
                </a:cubicBezTo>
                <a:lnTo>
                  <a:pt x="680772" y="798710"/>
                </a:lnTo>
                <a:lnTo>
                  <a:pt x="671669" y="791727"/>
                </a:lnTo>
                <a:cubicBezTo>
                  <a:pt x="650216" y="771692"/>
                  <a:pt x="630765" y="749667"/>
                  <a:pt x="613572" y="726001"/>
                </a:cubicBezTo>
                <a:close/>
                <a:moveTo>
                  <a:pt x="1232081" y="649538"/>
                </a:moveTo>
                <a:lnTo>
                  <a:pt x="1181418" y="737575"/>
                </a:lnTo>
                <a:lnTo>
                  <a:pt x="1132226" y="787939"/>
                </a:lnTo>
                <a:lnTo>
                  <a:pt x="1063177" y="808402"/>
                </a:lnTo>
                <a:lnTo>
                  <a:pt x="985308" y="849379"/>
                </a:lnTo>
                <a:lnTo>
                  <a:pt x="1056464" y="758313"/>
                </a:lnTo>
                <a:lnTo>
                  <a:pt x="1074268" y="717022"/>
                </a:lnTo>
                <a:lnTo>
                  <a:pt x="1087236" y="707069"/>
                </a:lnTo>
                <a:cubicBezTo>
                  <a:pt x="1112141" y="691532"/>
                  <a:pt x="1138450" y="678445"/>
                  <a:pt x="1165759" y="667962"/>
                </a:cubicBezTo>
                <a:close/>
                <a:moveTo>
                  <a:pt x="1398704" y="644706"/>
                </a:moveTo>
                <a:lnTo>
                  <a:pt x="1427611" y="648130"/>
                </a:lnTo>
                <a:cubicBezTo>
                  <a:pt x="1457278" y="654672"/>
                  <a:pt x="1486731" y="664284"/>
                  <a:pt x="1515565" y="677122"/>
                </a:cubicBezTo>
                <a:lnTo>
                  <a:pt x="1555496" y="699950"/>
                </a:lnTo>
                <a:lnTo>
                  <a:pt x="1536477" y="741489"/>
                </a:lnTo>
                <a:cubicBezTo>
                  <a:pt x="1516750" y="775657"/>
                  <a:pt x="1493279" y="806315"/>
                  <a:pt x="1466881" y="833245"/>
                </a:cubicBezTo>
                <a:lnTo>
                  <a:pt x="1461944" y="837176"/>
                </a:lnTo>
                <a:lnTo>
                  <a:pt x="1407266" y="808402"/>
                </a:lnTo>
                <a:cubicBezTo>
                  <a:pt x="1379747" y="797243"/>
                  <a:pt x="1351362" y="788874"/>
                  <a:pt x="1322544" y="783294"/>
                </a:cubicBezTo>
                <a:lnTo>
                  <a:pt x="1303740" y="781492"/>
                </a:lnTo>
                <a:lnTo>
                  <a:pt x="1314136" y="773050"/>
                </a:lnTo>
                <a:cubicBezTo>
                  <a:pt x="1340756" y="745222"/>
                  <a:pt x="1363986" y="713918"/>
                  <a:pt x="1383032" y="679713"/>
                </a:cubicBezTo>
                <a:close/>
                <a:moveTo>
                  <a:pt x="210203" y="574046"/>
                </a:moveTo>
                <a:lnTo>
                  <a:pt x="212690" y="605584"/>
                </a:lnTo>
                <a:cubicBezTo>
                  <a:pt x="217883" y="634822"/>
                  <a:pt x="225987" y="663791"/>
                  <a:pt x="237089" y="692069"/>
                </a:cubicBezTo>
                <a:lnTo>
                  <a:pt x="258426" y="733510"/>
                </a:lnTo>
                <a:lnTo>
                  <a:pt x="223598" y="755612"/>
                </a:lnTo>
                <a:cubicBezTo>
                  <a:pt x="201065" y="773120"/>
                  <a:pt x="180504" y="792494"/>
                  <a:pt x="162025" y="813396"/>
                </a:cubicBezTo>
                <a:lnTo>
                  <a:pt x="136834" y="847756"/>
                </a:lnTo>
                <a:lnTo>
                  <a:pt x="112406" y="796559"/>
                </a:lnTo>
                <a:cubicBezTo>
                  <a:pt x="102387" y="768968"/>
                  <a:pt x="95055" y="740512"/>
                  <a:pt x="90479" y="711621"/>
                </a:cubicBezTo>
                <a:lnTo>
                  <a:pt x="88987" y="687396"/>
                </a:lnTo>
                <a:lnTo>
                  <a:pt x="116134" y="652186"/>
                </a:lnTo>
                <a:cubicBezTo>
                  <a:pt x="134393" y="631717"/>
                  <a:pt x="154497" y="612864"/>
                  <a:pt x="176222" y="595907"/>
                </a:cubicBezTo>
                <a:close/>
                <a:moveTo>
                  <a:pt x="687518" y="563337"/>
                </a:moveTo>
                <a:lnTo>
                  <a:pt x="769779" y="622926"/>
                </a:lnTo>
                <a:lnTo>
                  <a:pt x="814725" y="677113"/>
                </a:lnTo>
                <a:lnTo>
                  <a:pt x="827859" y="747922"/>
                </a:lnTo>
                <a:cubicBezTo>
                  <a:pt x="836080" y="776456"/>
                  <a:pt x="847167" y="804420"/>
                  <a:pt x="861164" y="831383"/>
                </a:cubicBezTo>
                <a:lnTo>
                  <a:pt x="864632" y="836673"/>
                </a:lnTo>
                <a:lnTo>
                  <a:pt x="816868" y="782316"/>
                </a:lnTo>
                <a:cubicBezTo>
                  <a:pt x="795411" y="762260"/>
                  <a:pt x="772213" y="744480"/>
                  <a:pt x="747668" y="729106"/>
                </a:cubicBezTo>
                <a:lnTo>
                  <a:pt x="735467" y="722983"/>
                </a:lnTo>
                <a:lnTo>
                  <a:pt x="729594" y="713402"/>
                </a:lnTo>
                <a:cubicBezTo>
                  <a:pt x="716745" y="687009"/>
                  <a:pt x="706480" y="659476"/>
                  <a:pt x="698909" y="631221"/>
                </a:cubicBezTo>
                <a:close/>
                <a:moveTo>
                  <a:pt x="1117892" y="552031"/>
                </a:moveTo>
                <a:lnTo>
                  <a:pt x="1102144" y="652375"/>
                </a:lnTo>
                <a:lnTo>
                  <a:pt x="1074268" y="717022"/>
                </a:lnTo>
                <a:lnTo>
                  <a:pt x="1017139" y="760871"/>
                </a:lnTo>
                <a:lnTo>
                  <a:pt x="959357" y="826770"/>
                </a:lnTo>
                <a:lnTo>
                  <a:pt x="979516" y="773404"/>
                </a:lnTo>
                <a:cubicBezTo>
                  <a:pt x="985234" y="754644"/>
                  <a:pt x="989697" y="735640"/>
                  <a:pt x="992923" y="716513"/>
                </a:cubicBezTo>
                <a:lnTo>
                  <a:pt x="994748" y="671586"/>
                </a:lnTo>
                <a:lnTo>
                  <a:pt x="1003287" y="657648"/>
                </a:lnTo>
                <a:cubicBezTo>
                  <a:pt x="1020969" y="634218"/>
                  <a:pt x="1040841" y="612571"/>
                  <a:pt x="1062579" y="592998"/>
                </a:cubicBezTo>
                <a:close/>
                <a:moveTo>
                  <a:pt x="1595248" y="537909"/>
                </a:moveTo>
                <a:lnTo>
                  <a:pt x="1643622" y="567544"/>
                </a:lnTo>
                <a:cubicBezTo>
                  <a:pt x="1667052" y="585227"/>
                  <a:pt x="1688699" y="605099"/>
                  <a:pt x="1708272" y="626837"/>
                </a:cubicBezTo>
                <a:lnTo>
                  <a:pt x="1722717" y="646341"/>
                </a:lnTo>
                <a:lnTo>
                  <a:pt x="1719126" y="690659"/>
                </a:lnTo>
                <a:cubicBezTo>
                  <a:pt x="1714961" y="717770"/>
                  <a:pt x="1708368" y="744531"/>
                  <a:pt x="1699384" y="770585"/>
                </a:cubicBezTo>
                <a:lnTo>
                  <a:pt x="1682792" y="807425"/>
                </a:lnTo>
                <a:lnTo>
                  <a:pt x="1663529" y="782329"/>
                </a:lnTo>
                <a:cubicBezTo>
                  <a:pt x="1643249" y="760637"/>
                  <a:pt x="1620675" y="740754"/>
                  <a:pt x="1595963" y="723085"/>
                </a:cubicBezTo>
                <a:lnTo>
                  <a:pt x="1555496" y="699950"/>
                </a:lnTo>
                <a:lnTo>
                  <a:pt x="1572667" y="662445"/>
                </a:lnTo>
                <a:cubicBezTo>
                  <a:pt x="1582029" y="635490"/>
                  <a:pt x="1588721" y="608043"/>
                  <a:pt x="1592835" y="580449"/>
                </a:cubicBezTo>
                <a:close/>
                <a:moveTo>
                  <a:pt x="102044" y="520515"/>
                </a:moveTo>
                <a:lnTo>
                  <a:pt x="96631" y="536457"/>
                </a:lnTo>
                <a:cubicBezTo>
                  <a:pt x="89914" y="565383"/>
                  <a:pt x="86088" y="594728"/>
                  <a:pt x="85085" y="624064"/>
                </a:cubicBezTo>
                <a:lnTo>
                  <a:pt x="88987" y="687396"/>
                </a:lnTo>
                <a:lnTo>
                  <a:pt x="75972" y="704276"/>
                </a:lnTo>
                <a:cubicBezTo>
                  <a:pt x="51714" y="740882"/>
                  <a:pt x="32640" y="781061"/>
                  <a:pt x="19671" y="823674"/>
                </a:cubicBezTo>
                <a:lnTo>
                  <a:pt x="16747" y="838380"/>
                </a:lnTo>
                <a:lnTo>
                  <a:pt x="13814" y="763578"/>
                </a:lnTo>
                <a:cubicBezTo>
                  <a:pt x="15635" y="733253"/>
                  <a:pt x="20521" y="702660"/>
                  <a:pt x="28690" y="672172"/>
                </a:cubicBezTo>
                <a:cubicBezTo>
                  <a:pt x="42986" y="618819"/>
                  <a:pt x="66152" y="570210"/>
                  <a:pt x="96175" y="527508"/>
                </a:cubicBezTo>
                <a:close/>
                <a:moveTo>
                  <a:pt x="826241" y="505863"/>
                </a:moveTo>
                <a:lnTo>
                  <a:pt x="881683" y="590972"/>
                </a:lnTo>
                <a:lnTo>
                  <a:pt x="904224" y="657665"/>
                </a:lnTo>
                <a:lnTo>
                  <a:pt x="891109" y="728481"/>
                </a:lnTo>
                <a:lnTo>
                  <a:pt x="892268" y="816464"/>
                </a:lnTo>
                <a:lnTo>
                  <a:pt x="843432" y="711722"/>
                </a:lnTo>
                <a:lnTo>
                  <a:pt x="814725" y="677113"/>
                </a:lnTo>
                <a:lnTo>
                  <a:pt x="811744" y="661039"/>
                </a:lnTo>
                <a:cubicBezTo>
                  <a:pt x="809207" y="631795"/>
                  <a:pt x="809490" y="602412"/>
                  <a:pt x="812548" y="573320"/>
                </a:cubicBezTo>
                <a:close/>
                <a:moveTo>
                  <a:pt x="976346" y="501918"/>
                </a:moveTo>
                <a:lnTo>
                  <a:pt x="997605" y="601242"/>
                </a:lnTo>
                <a:lnTo>
                  <a:pt x="994748" y="671586"/>
                </a:lnTo>
                <a:lnTo>
                  <a:pt x="957126" y="732997"/>
                </a:lnTo>
                <a:lnTo>
                  <a:pt x="926798" y="815227"/>
                </a:lnTo>
                <a:lnTo>
                  <a:pt x="926494" y="758181"/>
                </a:lnTo>
                <a:cubicBezTo>
                  <a:pt x="925109" y="738619"/>
                  <a:pt x="922464" y="719278"/>
                  <a:pt x="918622" y="700265"/>
                </a:cubicBezTo>
                <a:lnTo>
                  <a:pt x="904224" y="657665"/>
                </a:lnTo>
                <a:lnTo>
                  <a:pt x="907201" y="641594"/>
                </a:lnTo>
                <a:cubicBezTo>
                  <a:pt x="915312" y="613383"/>
                  <a:pt x="926107" y="586053"/>
                  <a:pt x="939387" y="559989"/>
                </a:cubicBezTo>
                <a:close/>
                <a:moveTo>
                  <a:pt x="502055" y="501538"/>
                </a:moveTo>
                <a:lnTo>
                  <a:pt x="530745" y="506512"/>
                </a:lnTo>
                <a:lnTo>
                  <a:pt x="539530" y="567137"/>
                </a:lnTo>
                <a:cubicBezTo>
                  <a:pt x="546677" y="595959"/>
                  <a:pt x="556591" y="623842"/>
                  <a:pt x="569016" y="650437"/>
                </a:cubicBezTo>
                <a:lnTo>
                  <a:pt x="578328" y="666229"/>
                </a:lnTo>
                <a:lnTo>
                  <a:pt x="471877" y="660250"/>
                </a:lnTo>
                <a:lnTo>
                  <a:pt x="412253" y="670500"/>
                </a:lnTo>
                <a:lnTo>
                  <a:pt x="397909" y="644881"/>
                </a:lnTo>
                <a:cubicBezTo>
                  <a:pt x="385764" y="617035"/>
                  <a:pt x="376228" y="587558"/>
                  <a:pt x="369666" y="556684"/>
                </a:cubicBezTo>
                <a:lnTo>
                  <a:pt x="364663" y="510961"/>
                </a:lnTo>
                <a:lnTo>
                  <a:pt x="409446" y="501931"/>
                </a:lnTo>
                <a:cubicBezTo>
                  <a:pt x="440837" y="498632"/>
                  <a:pt x="471819" y="498592"/>
                  <a:pt x="502055" y="501538"/>
                </a:cubicBezTo>
                <a:close/>
                <a:moveTo>
                  <a:pt x="1701069" y="480370"/>
                </a:moveTo>
                <a:lnTo>
                  <a:pt x="1744271" y="541510"/>
                </a:lnTo>
                <a:cubicBezTo>
                  <a:pt x="1759260" y="567934"/>
                  <a:pt x="1771825" y="596253"/>
                  <a:pt x="1781578" y="626271"/>
                </a:cubicBezTo>
                <a:cubicBezTo>
                  <a:pt x="1791332" y="656290"/>
                  <a:pt x="1797813" y="686586"/>
                  <a:pt x="1801218" y="716774"/>
                </a:cubicBezTo>
                <a:lnTo>
                  <a:pt x="1802204" y="791627"/>
                </a:lnTo>
                <a:lnTo>
                  <a:pt x="1798514" y="777092"/>
                </a:lnTo>
                <a:cubicBezTo>
                  <a:pt x="1788393" y="749175"/>
                  <a:pt x="1775620" y="722481"/>
                  <a:pt x="1760483" y="697331"/>
                </a:cubicBezTo>
                <a:lnTo>
                  <a:pt x="1722717" y="646341"/>
                </a:lnTo>
                <a:lnTo>
                  <a:pt x="1724439" y="625099"/>
                </a:lnTo>
                <a:cubicBezTo>
                  <a:pt x="1724846" y="581186"/>
                  <a:pt x="1718960" y="537101"/>
                  <a:pt x="1706628" y="494300"/>
                </a:cubicBezTo>
                <a:close/>
                <a:moveTo>
                  <a:pt x="1392434" y="476190"/>
                </a:moveTo>
                <a:lnTo>
                  <a:pt x="1437894" y="483193"/>
                </a:lnTo>
                <a:lnTo>
                  <a:pt x="1435025" y="528788"/>
                </a:lnTo>
                <a:cubicBezTo>
                  <a:pt x="1430705" y="556065"/>
                  <a:pt x="1424055" y="582395"/>
                  <a:pt x="1415312" y="607606"/>
                </a:cubicBezTo>
                <a:lnTo>
                  <a:pt x="1398704" y="644706"/>
                </a:lnTo>
                <a:lnTo>
                  <a:pt x="1338374" y="637561"/>
                </a:lnTo>
                <a:cubicBezTo>
                  <a:pt x="1308684" y="637004"/>
                  <a:pt x="1279185" y="639363"/>
                  <a:pt x="1250281" y="644482"/>
                </a:cubicBezTo>
                <a:lnTo>
                  <a:pt x="1232081" y="649538"/>
                </a:lnTo>
                <a:lnTo>
                  <a:pt x="1238760" y="637931"/>
                </a:lnTo>
                <a:cubicBezTo>
                  <a:pt x="1253640" y="602412"/>
                  <a:pt x="1264109" y="564862"/>
                  <a:pt x="1269632" y="526103"/>
                </a:cubicBezTo>
                <a:lnTo>
                  <a:pt x="1271716" y="487807"/>
                </a:lnTo>
                <a:lnTo>
                  <a:pt x="1299933" y="480644"/>
                </a:lnTo>
                <a:cubicBezTo>
                  <a:pt x="1329973" y="476120"/>
                  <a:pt x="1360914" y="474539"/>
                  <a:pt x="1392434" y="476190"/>
                </a:cubicBezTo>
                <a:close/>
                <a:moveTo>
                  <a:pt x="376799" y="344775"/>
                </a:moveTo>
                <a:lnTo>
                  <a:pt x="367809" y="375140"/>
                </a:lnTo>
                <a:cubicBezTo>
                  <a:pt x="362180" y="404297"/>
                  <a:pt x="359363" y="434246"/>
                  <a:pt x="359594" y="464625"/>
                </a:cubicBezTo>
                <a:lnTo>
                  <a:pt x="364663" y="510961"/>
                </a:lnTo>
                <a:lnTo>
                  <a:pt x="324227" y="519114"/>
                </a:lnTo>
                <a:cubicBezTo>
                  <a:pt x="296917" y="527384"/>
                  <a:pt x="270778" y="538103"/>
                  <a:pt x="246036" y="550994"/>
                </a:cubicBezTo>
                <a:lnTo>
                  <a:pt x="210203" y="574046"/>
                </a:lnTo>
                <a:lnTo>
                  <a:pt x="205745" y="517493"/>
                </a:lnTo>
                <a:cubicBezTo>
                  <a:pt x="206279" y="488144"/>
                  <a:pt x="209632" y="458951"/>
                  <a:pt x="215713" y="430339"/>
                </a:cubicBezTo>
                <a:lnTo>
                  <a:pt x="223344" y="406102"/>
                </a:lnTo>
                <a:lnTo>
                  <a:pt x="306022" y="363807"/>
                </a:lnTo>
                <a:close/>
                <a:moveTo>
                  <a:pt x="543527" y="341540"/>
                </a:moveTo>
                <a:lnTo>
                  <a:pt x="588644" y="348883"/>
                </a:lnTo>
                <a:cubicBezTo>
                  <a:pt x="615321" y="356031"/>
                  <a:pt x="640811" y="365396"/>
                  <a:pt x="664970" y="376727"/>
                </a:cubicBezTo>
                <a:lnTo>
                  <a:pt x="700130" y="397121"/>
                </a:lnTo>
                <a:lnTo>
                  <a:pt x="686717" y="456374"/>
                </a:lnTo>
                <a:cubicBezTo>
                  <a:pt x="683061" y="485843"/>
                  <a:pt x="682323" y="515427"/>
                  <a:pt x="684392" y="544708"/>
                </a:cubicBezTo>
                <a:lnTo>
                  <a:pt x="687518" y="563337"/>
                </a:lnTo>
                <a:lnTo>
                  <a:pt x="676674" y="555482"/>
                </a:lnTo>
                <a:cubicBezTo>
                  <a:pt x="642905" y="536971"/>
                  <a:pt x="606655" y="522635"/>
                  <a:pt x="568686" y="513090"/>
                </a:cubicBezTo>
                <a:lnTo>
                  <a:pt x="530745" y="506512"/>
                </a:lnTo>
                <a:lnTo>
                  <a:pt x="526643" y="478205"/>
                </a:lnTo>
                <a:cubicBezTo>
                  <a:pt x="525284" y="447856"/>
                  <a:pt x="526946" y="416919"/>
                  <a:pt x="531883" y="385744"/>
                </a:cubicBezTo>
                <a:close/>
                <a:moveTo>
                  <a:pt x="1250214" y="323022"/>
                </a:moveTo>
                <a:lnTo>
                  <a:pt x="1264084" y="366570"/>
                </a:lnTo>
                <a:cubicBezTo>
                  <a:pt x="1269826" y="393584"/>
                  <a:pt x="1273054" y="420548"/>
                  <a:pt x="1273926" y="447218"/>
                </a:cubicBezTo>
                <a:lnTo>
                  <a:pt x="1271716" y="487807"/>
                </a:lnTo>
                <a:lnTo>
                  <a:pt x="1212835" y="502756"/>
                </a:lnTo>
                <a:cubicBezTo>
                  <a:pt x="1184917" y="512877"/>
                  <a:pt x="1158223" y="525651"/>
                  <a:pt x="1133073" y="540788"/>
                </a:cubicBezTo>
                <a:lnTo>
                  <a:pt x="1117892" y="552031"/>
                </a:lnTo>
                <a:lnTo>
                  <a:pt x="1119968" y="538800"/>
                </a:lnTo>
                <a:cubicBezTo>
                  <a:pt x="1121131" y="500307"/>
                  <a:pt x="1117448" y="461500"/>
                  <a:pt x="1108714" y="423336"/>
                </a:cubicBezTo>
                <a:lnTo>
                  <a:pt x="1096937" y="386837"/>
                </a:lnTo>
                <a:lnTo>
                  <a:pt x="1120711" y="370038"/>
                </a:lnTo>
                <a:cubicBezTo>
                  <a:pt x="1147135" y="355049"/>
                  <a:pt x="1175454" y="342484"/>
                  <a:pt x="1205473" y="332731"/>
                </a:cubicBezTo>
                <a:close/>
                <a:moveTo>
                  <a:pt x="1416936" y="317669"/>
                </a:moveTo>
                <a:lnTo>
                  <a:pt x="1472715" y="327999"/>
                </a:lnTo>
                <a:cubicBezTo>
                  <a:pt x="1500926" y="336111"/>
                  <a:pt x="1528256" y="346905"/>
                  <a:pt x="1554320" y="360186"/>
                </a:cubicBezTo>
                <a:lnTo>
                  <a:pt x="1574794" y="373216"/>
                </a:lnTo>
                <a:lnTo>
                  <a:pt x="1587323" y="415877"/>
                </a:lnTo>
                <a:cubicBezTo>
                  <a:pt x="1593151" y="442680"/>
                  <a:pt x="1596586" y="470026"/>
                  <a:pt x="1597536" y="497570"/>
                </a:cubicBezTo>
                <a:lnTo>
                  <a:pt x="1595248" y="537909"/>
                </a:lnTo>
                <a:lnTo>
                  <a:pt x="1568273" y="521384"/>
                </a:lnTo>
                <a:cubicBezTo>
                  <a:pt x="1541567" y="508401"/>
                  <a:pt x="1513367" y="497928"/>
                  <a:pt x="1483964" y="490289"/>
                </a:cubicBezTo>
                <a:lnTo>
                  <a:pt x="1437894" y="483193"/>
                </a:lnTo>
                <a:lnTo>
                  <a:pt x="1440485" y="442024"/>
                </a:lnTo>
                <a:cubicBezTo>
                  <a:pt x="1439565" y="413505"/>
                  <a:pt x="1435977" y="385483"/>
                  <a:pt x="1429928" y="358247"/>
                </a:cubicBezTo>
                <a:close/>
                <a:moveTo>
                  <a:pt x="289251" y="262978"/>
                </a:moveTo>
                <a:lnTo>
                  <a:pt x="284230" y="269014"/>
                </a:lnTo>
                <a:cubicBezTo>
                  <a:pt x="267593" y="293611"/>
                  <a:pt x="253505" y="319636"/>
                  <a:pt x="242055" y="346665"/>
                </a:cubicBezTo>
                <a:lnTo>
                  <a:pt x="223344" y="406102"/>
                </a:lnTo>
                <a:lnTo>
                  <a:pt x="220677" y="407466"/>
                </a:lnTo>
                <a:cubicBezTo>
                  <a:pt x="193859" y="424931"/>
                  <a:pt x="168837" y="445213"/>
                  <a:pt x="146101" y="468029"/>
                </a:cubicBezTo>
                <a:lnTo>
                  <a:pt x="102044" y="520515"/>
                </a:lnTo>
                <a:lnTo>
                  <a:pt x="125523" y="451368"/>
                </a:lnTo>
                <a:cubicBezTo>
                  <a:pt x="138090" y="423709"/>
                  <a:pt x="153616" y="396899"/>
                  <a:pt x="172168" y="371363"/>
                </a:cubicBezTo>
                <a:cubicBezTo>
                  <a:pt x="195359" y="339445"/>
                  <a:pt x="221906" y="311407"/>
                  <a:pt x="250974" y="287384"/>
                </a:cubicBezTo>
                <a:close/>
                <a:moveTo>
                  <a:pt x="770962" y="247656"/>
                </a:moveTo>
                <a:lnTo>
                  <a:pt x="810787" y="270216"/>
                </a:lnTo>
                <a:cubicBezTo>
                  <a:pt x="833130" y="286450"/>
                  <a:pt x="853571" y="304328"/>
                  <a:pt x="872065" y="323564"/>
                </a:cubicBezTo>
                <a:lnTo>
                  <a:pt x="897582" y="355206"/>
                </a:lnTo>
                <a:lnTo>
                  <a:pt x="863825" y="405718"/>
                </a:lnTo>
                <a:cubicBezTo>
                  <a:pt x="849851" y="431919"/>
                  <a:pt x="838560" y="459274"/>
                  <a:pt x="829999" y="487351"/>
                </a:cubicBezTo>
                <a:lnTo>
                  <a:pt x="826241" y="505863"/>
                </a:lnTo>
                <a:lnTo>
                  <a:pt x="818932" y="494642"/>
                </a:lnTo>
                <a:cubicBezTo>
                  <a:pt x="794040" y="465259"/>
                  <a:pt x="765335" y="438884"/>
                  <a:pt x="733308" y="416367"/>
                </a:cubicBezTo>
                <a:lnTo>
                  <a:pt x="700130" y="397121"/>
                </a:lnTo>
                <a:lnTo>
                  <a:pt x="706557" y="368730"/>
                </a:lnTo>
                <a:cubicBezTo>
                  <a:pt x="716164" y="339910"/>
                  <a:pt x="728802" y="311623"/>
                  <a:pt x="744583" y="284289"/>
                </a:cubicBezTo>
                <a:close/>
                <a:moveTo>
                  <a:pt x="1017987" y="240584"/>
                </a:moveTo>
                <a:lnTo>
                  <a:pt x="1046363" y="276387"/>
                </a:lnTo>
                <a:cubicBezTo>
                  <a:pt x="1061405" y="299549"/>
                  <a:pt x="1074082" y="323565"/>
                  <a:pt x="1084453" y="348152"/>
                </a:cubicBezTo>
                <a:lnTo>
                  <a:pt x="1096937" y="386837"/>
                </a:lnTo>
                <a:lnTo>
                  <a:pt x="1047322" y="421895"/>
                </a:lnTo>
                <a:cubicBezTo>
                  <a:pt x="1024886" y="441348"/>
                  <a:pt x="1004543" y="462840"/>
                  <a:pt x="986488" y="485984"/>
                </a:cubicBezTo>
                <a:lnTo>
                  <a:pt x="976346" y="501918"/>
                </a:lnTo>
                <a:lnTo>
                  <a:pt x="973543" y="488822"/>
                </a:lnTo>
                <a:cubicBezTo>
                  <a:pt x="960835" y="452470"/>
                  <a:pt x="943488" y="417560"/>
                  <a:pt x="921658" y="385061"/>
                </a:cubicBezTo>
                <a:lnTo>
                  <a:pt x="897582" y="355206"/>
                </a:lnTo>
                <a:lnTo>
                  <a:pt x="913756" y="331005"/>
                </a:lnTo>
                <a:cubicBezTo>
                  <a:pt x="933053" y="307542"/>
                  <a:pt x="954989" y="285663"/>
                  <a:pt x="979518" y="265800"/>
                </a:cubicBezTo>
                <a:close/>
                <a:moveTo>
                  <a:pt x="1495103" y="226025"/>
                </a:moveTo>
                <a:lnTo>
                  <a:pt x="1557349" y="267624"/>
                </a:lnTo>
                <a:cubicBezTo>
                  <a:pt x="1580812" y="286921"/>
                  <a:pt x="1602691" y="308856"/>
                  <a:pt x="1622554" y="333386"/>
                </a:cubicBezTo>
                <a:cubicBezTo>
                  <a:pt x="1642418" y="357915"/>
                  <a:pt x="1659325" y="383876"/>
                  <a:pt x="1673322" y="410839"/>
                </a:cubicBezTo>
                <a:lnTo>
                  <a:pt x="1701069" y="480370"/>
                </a:lnTo>
                <a:lnTo>
                  <a:pt x="1692414" y="468121"/>
                </a:lnTo>
                <a:cubicBezTo>
                  <a:pt x="1672961" y="445685"/>
                  <a:pt x="1651469" y="425341"/>
                  <a:pt x="1628325" y="407286"/>
                </a:cubicBezTo>
                <a:lnTo>
                  <a:pt x="1574794" y="373216"/>
                </a:lnTo>
                <a:lnTo>
                  <a:pt x="1568788" y="352768"/>
                </a:lnTo>
                <a:cubicBezTo>
                  <a:pt x="1553432" y="311625"/>
                  <a:pt x="1532138" y="272578"/>
                  <a:pt x="1505286" y="237039"/>
                </a:cubicBezTo>
                <a:close/>
                <a:moveTo>
                  <a:pt x="558086" y="183134"/>
                </a:moveTo>
                <a:lnTo>
                  <a:pt x="615402" y="189270"/>
                </a:lnTo>
                <a:lnTo>
                  <a:pt x="595209" y="215593"/>
                </a:lnTo>
                <a:cubicBezTo>
                  <a:pt x="579506" y="240796"/>
                  <a:pt x="566143" y="267746"/>
                  <a:pt x="555472" y="296190"/>
                </a:cubicBezTo>
                <a:lnTo>
                  <a:pt x="543527" y="341540"/>
                </a:lnTo>
                <a:lnTo>
                  <a:pt x="497238" y="334007"/>
                </a:lnTo>
                <a:cubicBezTo>
                  <a:pt x="464071" y="332016"/>
                  <a:pt x="431224" y="333693"/>
                  <a:pt x="399191" y="338754"/>
                </a:cubicBezTo>
                <a:lnTo>
                  <a:pt x="376799" y="344775"/>
                </a:lnTo>
                <a:lnTo>
                  <a:pt x="392894" y="290411"/>
                </a:lnTo>
                <a:cubicBezTo>
                  <a:pt x="403911" y="263203"/>
                  <a:pt x="417503" y="237151"/>
                  <a:pt x="433434" y="212618"/>
                </a:cubicBezTo>
                <a:lnTo>
                  <a:pt x="449478" y="192430"/>
                </a:lnTo>
                <a:close/>
                <a:moveTo>
                  <a:pt x="1227315" y="165611"/>
                </a:moveTo>
                <a:cubicBezTo>
                  <a:pt x="1256559" y="163075"/>
                  <a:pt x="1285942" y="163358"/>
                  <a:pt x="1315034" y="166415"/>
                </a:cubicBezTo>
                <a:lnTo>
                  <a:pt x="1338820" y="171244"/>
                </a:lnTo>
                <a:lnTo>
                  <a:pt x="1365805" y="206581"/>
                </a:lnTo>
                <a:cubicBezTo>
                  <a:pt x="1380852" y="229516"/>
                  <a:pt x="1393858" y="253814"/>
                  <a:pt x="1404615" y="279188"/>
                </a:cubicBezTo>
                <a:lnTo>
                  <a:pt x="1416936" y="317669"/>
                </a:lnTo>
                <a:lnTo>
                  <a:pt x="1385828" y="311908"/>
                </a:lnTo>
                <a:cubicBezTo>
                  <a:pt x="1356243" y="309358"/>
                  <a:pt x="1326163" y="309687"/>
                  <a:pt x="1295975" y="313092"/>
                </a:cubicBezTo>
                <a:lnTo>
                  <a:pt x="1250214" y="323022"/>
                </a:lnTo>
                <a:lnTo>
                  <a:pt x="1236409" y="279679"/>
                </a:lnTo>
                <a:cubicBezTo>
                  <a:pt x="1224534" y="252218"/>
                  <a:pt x="1210124" y="226335"/>
                  <a:pt x="1193527" y="202254"/>
                </a:cubicBezTo>
                <a:lnTo>
                  <a:pt x="1171432" y="175976"/>
                </a:lnTo>
                <a:close/>
                <a:moveTo>
                  <a:pt x="568356" y="79204"/>
                </a:moveTo>
                <a:lnTo>
                  <a:pt x="555214" y="86562"/>
                </a:lnTo>
                <a:cubicBezTo>
                  <a:pt x="530867" y="103564"/>
                  <a:pt x="508388" y="122811"/>
                  <a:pt x="488013" y="143941"/>
                </a:cubicBezTo>
                <a:lnTo>
                  <a:pt x="449478" y="192430"/>
                </a:lnTo>
                <a:lnTo>
                  <a:pt x="448948" y="192475"/>
                </a:lnTo>
                <a:cubicBezTo>
                  <a:pt x="413140" y="199912"/>
                  <a:pt x="378181" y="211628"/>
                  <a:pt x="344906" y="227490"/>
                </a:cubicBezTo>
                <a:lnTo>
                  <a:pt x="289251" y="262978"/>
                </a:lnTo>
                <a:lnTo>
                  <a:pt x="341696" y="199930"/>
                </a:lnTo>
                <a:cubicBezTo>
                  <a:pt x="363340" y="178612"/>
                  <a:pt x="387443" y="159146"/>
                  <a:pt x="413914" y="141956"/>
                </a:cubicBezTo>
                <a:cubicBezTo>
                  <a:pt x="453620" y="116170"/>
                  <a:pt x="495837" y="97335"/>
                  <a:pt x="539133" y="85147"/>
                </a:cubicBezTo>
                <a:close/>
                <a:moveTo>
                  <a:pt x="732680" y="76792"/>
                </a:moveTo>
                <a:lnTo>
                  <a:pt x="779325" y="83258"/>
                </a:lnTo>
                <a:cubicBezTo>
                  <a:pt x="805852" y="90234"/>
                  <a:pt x="831777" y="99588"/>
                  <a:pt x="856750" y="111247"/>
                </a:cubicBezTo>
                <a:lnTo>
                  <a:pt x="891653" y="131599"/>
                </a:lnTo>
                <a:lnTo>
                  <a:pt x="864680" y="148133"/>
                </a:lnTo>
                <a:cubicBezTo>
                  <a:pt x="840988" y="166034"/>
                  <a:pt x="818854" y="186406"/>
                  <a:pt x="798698" y="209136"/>
                </a:cubicBezTo>
                <a:lnTo>
                  <a:pt x="770962" y="247656"/>
                </a:lnTo>
                <a:lnTo>
                  <a:pt x="720372" y="218997"/>
                </a:lnTo>
                <a:cubicBezTo>
                  <a:pt x="689026" y="205691"/>
                  <a:pt x="656674" y="196118"/>
                  <a:pt x="623927" y="190183"/>
                </a:cubicBezTo>
                <a:lnTo>
                  <a:pt x="615402" y="189270"/>
                </a:lnTo>
                <a:lnTo>
                  <a:pt x="648993" y="145481"/>
                </a:lnTo>
                <a:cubicBezTo>
                  <a:pt x="669028" y="124028"/>
                  <a:pt x="691053" y="104577"/>
                  <a:pt x="714719" y="87383"/>
                </a:cubicBezTo>
                <a:close/>
                <a:moveTo>
                  <a:pt x="1043397" y="67710"/>
                </a:moveTo>
                <a:lnTo>
                  <a:pt x="1070466" y="81201"/>
                </a:lnTo>
                <a:cubicBezTo>
                  <a:pt x="1094427" y="97171"/>
                  <a:pt x="1116894" y="115394"/>
                  <a:pt x="1137520" y="135644"/>
                </a:cubicBezTo>
                <a:lnTo>
                  <a:pt x="1171432" y="175976"/>
                </a:lnTo>
                <a:lnTo>
                  <a:pt x="1140432" y="181726"/>
                </a:lnTo>
                <a:cubicBezTo>
                  <a:pt x="1111898" y="189948"/>
                  <a:pt x="1083934" y="201034"/>
                  <a:pt x="1056971" y="215032"/>
                </a:cubicBezTo>
                <a:lnTo>
                  <a:pt x="1017987" y="240584"/>
                </a:lnTo>
                <a:lnTo>
                  <a:pt x="992364" y="208256"/>
                </a:lnTo>
                <a:cubicBezTo>
                  <a:pt x="972597" y="187677"/>
                  <a:pt x="951180" y="169254"/>
                  <a:pt x="928461" y="153061"/>
                </a:cubicBezTo>
                <a:lnTo>
                  <a:pt x="891653" y="131599"/>
                </a:lnTo>
                <a:lnTo>
                  <a:pt x="940017" y="101952"/>
                </a:lnTo>
                <a:cubicBezTo>
                  <a:pt x="966410" y="89104"/>
                  <a:pt x="993943" y="78838"/>
                  <a:pt x="1022198" y="71267"/>
                </a:cubicBezTo>
                <a:close/>
                <a:moveTo>
                  <a:pt x="1211672" y="62387"/>
                </a:moveTo>
                <a:lnTo>
                  <a:pt x="1284689" y="78915"/>
                </a:lnTo>
                <a:cubicBezTo>
                  <a:pt x="1313509" y="88522"/>
                  <a:pt x="1341796" y="101161"/>
                  <a:pt x="1369130" y="116942"/>
                </a:cubicBezTo>
                <a:cubicBezTo>
                  <a:pt x="1396465" y="132724"/>
                  <a:pt x="1421553" y="150902"/>
                  <a:pt x="1444283" y="171057"/>
                </a:cubicBezTo>
                <a:lnTo>
                  <a:pt x="1495103" y="226025"/>
                </a:lnTo>
                <a:lnTo>
                  <a:pt x="1482636" y="217693"/>
                </a:lnTo>
                <a:cubicBezTo>
                  <a:pt x="1456435" y="203719"/>
                  <a:pt x="1429080" y="192428"/>
                  <a:pt x="1401003" y="183867"/>
                </a:cubicBezTo>
                <a:lnTo>
                  <a:pt x="1338820" y="171244"/>
                </a:lnTo>
                <a:lnTo>
                  <a:pt x="1325885" y="154306"/>
                </a:lnTo>
                <a:cubicBezTo>
                  <a:pt x="1296805" y="121399"/>
                  <a:pt x="1262932" y="92577"/>
                  <a:pt x="1225128" y="69021"/>
                </a:cubicBezTo>
                <a:close/>
                <a:moveTo>
                  <a:pt x="813878" y="4346"/>
                </a:moveTo>
                <a:cubicBezTo>
                  <a:pt x="840459" y="4144"/>
                  <a:pt x="866712" y="6276"/>
                  <a:pt x="892392" y="10583"/>
                </a:cubicBezTo>
                <a:lnTo>
                  <a:pt x="892476" y="10604"/>
                </a:lnTo>
                <a:lnTo>
                  <a:pt x="873584" y="13342"/>
                </a:lnTo>
                <a:cubicBezTo>
                  <a:pt x="844761" y="20489"/>
                  <a:pt x="816878" y="30402"/>
                  <a:pt x="790283" y="42827"/>
                </a:cubicBezTo>
                <a:lnTo>
                  <a:pt x="732680" y="76792"/>
                </a:lnTo>
                <a:lnTo>
                  <a:pt x="670826" y="68218"/>
                </a:lnTo>
                <a:cubicBezTo>
                  <a:pt x="648815" y="67817"/>
                  <a:pt x="626715" y="69003"/>
                  <a:pt x="604707" y="71811"/>
                </a:cubicBezTo>
                <a:lnTo>
                  <a:pt x="568356" y="79204"/>
                </a:lnTo>
                <a:lnTo>
                  <a:pt x="633621" y="42661"/>
                </a:lnTo>
                <a:cubicBezTo>
                  <a:pt x="661467" y="30516"/>
                  <a:pt x="690945" y="20980"/>
                  <a:pt x="721818" y="14418"/>
                </a:cubicBezTo>
                <a:cubicBezTo>
                  <a:pt x="752692" y="7856"/>
                  <a:pt x="783499" y="4577"/>
                  <a:pt x="813878" y="4346"/>
                </a:cubicBezTo>
                <a:close/>
                <a:moveTo>
                  <a:pt x="962516" y="455"/>
                </a:moveTo>
                <a:cubicBezTo>
                  <a:pt x="992865" y="-904"/>
                  <a:pt x="1023802" y="757"/>
                  <a:pt x="1054976" y="5695"/>
                </a:cubicBezTo>
                <a:cubicBezTo>
                  <a:pt x="1086151" y="10632"/>
                  <a:pt x="1116087" y="18612"/>
                  <a:pt x="1144531" y="29283"/>
                </a:cubicBezTo>
                <a:lnTo>
                  <a:pt x="1211672" y="62387"/>
                </a:lnTo>
                <a:lnTo>
                  <a:pt x="1197045" y="59076"/>
                </a:lnTo>
                <a:cubicBezTo>
                  <a:pt x="1167576" y="55419"/>
                  <a:pt x="1137992" y="54682"/>
                  <a:pt x="1108711" y="56751"/>
                </a:cubicBezTo>
                <a:lnTo>
                  <a:pt x="1043397" y="67710"/>
                </a:lnTo>
                <a:lnTo>
                  <a:pt x="967474" y="29871"/>
                </a:lnTo>
                <a:lnTo>
                  <a:pt x="892476" y="10604"/>
                </a:lnTo>
                <a:close/>
              </a:path>
            </a:pathLst>
          </a:cu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82024" y="1278476"/>
            <a:ext cx="3642344" cy="461665"/>
          </a:xfrm>
          <a:prstGeom prst="rect">
            <a:avLst/>
          </a:prstGeom>
        </p:spPr>
        <p:txBody>
          <a:bodyPr wrap="none">
            <a:spAutoFit/>
          </a:bodyPr>
          <a:lstStyle/>
          <a:p>
            <a:r>
              <a:rPr lang="en-US" altLang="zh-CN" sz="2400" dirty="0" smtClean="0">
                <a:solidFill>
                  <a:srgbClr val="E6C34B"/>
                </a:solidFill>
                <a:latin typeface="Century Gothic" panose="020B0502020202020204" pitchFamily="34" charset="0"/>
                <a:cs typeface="Segoe UI Semilight" panose="020B0402040204020203" pitchFamily="34" charset="0"/>
              </a:rPr>
              <a:t>The Business Objectives</a:t>
            </a:r>
            <a:endParaRPr lang="en-US" altLang="zh-CN" sz="2400" dirty="0">
              <a:solidFill>
                <a:srgbClr val="E6C34B"/>
              </a:solidFill>
              <a:latin typeface="Century Gothic" panose="020B0502020202020204" pitchFamily="34" charset="0"/>
              <a:cs typeface="Segoe UI Semilight" panose="020B0402040204020203" pitchFamily="34" charset="0"/>
            </a:endParaRPr>
          </a:p>
        </p:txBody>
      </p:sp>
      <p:graphicFrame>
        <p:nvGraphicFramePr>
          <p:cNvPr id="4" name="图表 3"/>
          <p:cNvGraphicFramePr>
            <a:graphicFrameLocks/>
          </p:cNvGraphicFramePr>
          <p:nvPr>
            <p:extLst>
              <p:ext uri="{D42A27DB-BD31-4B8C-83A1-F6EECF244321}">
                <p14:modId xmlns:p14="http://schemas.microsoft.com/office/powerpoint/2010/main" val="2839862586"/>
              </p:ext>
            </p:extLst>
          </p:nvPr>
        </p:nvGraphicFramePr>
        <p:xfrm>
          <a:off x="556829" y="1971644"/>
          <a:ext cx="5997388" cy="3208476"/>
        </p:xfrm>
        <a:graphic>
          <a:graphicData uri="http://schemas.openxmlformats.org/drawingml/2006/chart">
            <c:chart xmlns:c="http://schemas.openxmlformats.org/drawingml/2006/chart" xmlns:r="http://schemas.openxmlformats.org/officeDocument/2006/relationships" r:id="rId2"/>
          </a:graphicData>
        </a:graphic>
      </p:graphicFrame>
      <p:sp>
        <p:nvSpPr>
          <p:cNvPr id="6" name="矩形 47"/>
          <p:cNvSpPr>
            <a:spLocks noChangeArrowheads="1"/>
          </p:cNvSpPr>
          <p:nvPr/>
        </p:nvSpPr>
        <p:spPr bwMode="auto">
          <a:xfrm>
            <a:off x="7644986" y="3443050"/>
            <a:ext cx="4092672"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p>
          <a:p>
            <a:pPr algn="r"/>
            <a:endPar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endParaRPr>
          </a:p>
          <a:p>
            <a:pPr algn="r"/>
            <a:r>
              <a:rPr lang="en-US" altLang="zh-CN" sz="1400" dirty="0">
                <a:solidFill>
                  <a:schemeClr val="bg1"/>
                </a:solidFill>
                <a:latin typeface="Century Gothic" panose="020B0502020202020204" pitchFamily="34" charset="0"/>
                <a:cs typeface="Arial" panose="020B0604020202020204" pitchFamily="34" charset="0"/>
                <a:sym typeface="Calibri" panose="020F0502020204030204" pitchFamily="34" charset="0"/>
              </a:rPr>
              <a:t>This is a sample text. Insert your desired text here. Again, this is a dummy text, enter your own text here.</a:t>
            </a:r>
            <a:endParaRPr lang="zh-CN" altLang="en-US" sz="1400" dirty="0">
              <a:solidFill>
                <a:schemeClr val="bg1"/>
              </a:solidFill>
              <a:latin typeface="Century Gothic" panose="020B0502020202020204" pitchFamily="34" charset="0"/>
              <a:cs typeface="Arial" panose="020B0604020202020204" pitchFamily="34" charset="0"/>
              <a:sym typeface="宋体" panose="02010600030101010101" pitchFamily="2" charset="-122"/>
            </a:endParaRPr>
          </a:p>
        </p:txBody>
      </p:sp>
      <p:sp>
        <p:nvSpPr>
          <p:cNvPr id="7" name="文本框 6"/>
          <p:cNvSpPr txBox="1"/>
          <p:nvPr/>
        </p:nvSpPr>
        <p:spPr>
          <a:xfrm>
            <a:off x="7661507" y="5170281"/>
            <a:ext cx="4076151" cy="363754"/>
          </a:xfrm>
          <a:prstGeom prst="rect">
            <a:avLst/>
          </a:prstGeom>
          <a:noFill/>
        </p:spPr>
        <p:txBody>
          <a:bodyPr wrap="square" rtlCol="0">
            <a:spAutoFit/>
          </a:bodyPr>
          <a:lstStyle/>
          <a:p>
            <a:pPr algn="r">
              <a:lnSpc>
                <a:spcPct val="120000"/>
              </a:lnSpc>
            </a:pPr>
            <a:r>
              <a:rPr lang="en-US" altLang="zh-CN" sz="1600" dirty="0">
                <a:solidFill>
                  <a:srgbClr val="E6C34B"/>
                </a:solidFill>
              </a:rPr>
              <a:t>ADD </a:t>
            </a:r>
            <a:r>
              <a:rPr lang="en-US" altLang="zh-CN" sz="1600">
                <a:solidFill>
                  <a:srgbClr val="E6C34B"/>
                </a:solidFill>
              </a:rPr>
              <a:t>YOUR </a:t>
            </a:r>
            <a:r>
              <a:rPr lang="en-US" altLang="zh-CN" sz="1600" smtClean="0">
                <a:solidFill>
                  <a:srgbClr val="E6C34B"/>
                </a:solidFill>
              </a:rPr>
              <a:t>TEXT </a:t>
            </a:r>
            <a:r>
              <a:rPr lang="en-US" altLang="zh-CN" sz="1600" dirty="0">
                <a:solidFill>
                  <a:srgbClr val="E6C34B"/>
                </a:solidFill>
              </a:rPr>
              <a:t>HERE</a:t>
            </a:r>
            <a:endParaRPr lang="zh-CN" altLang="en-US" sz="1600" dirty="0">
              <a:solidFill>
                <a:srgbClr val="E6C34B"/>
              </a:solidFill>
            </a:endParaRPr>
          </a:p>
        </p:txBody>
      </p:sp>
    </p:spTree>
    <p:extLst>
      <p:ext uri="{BB962C8B-B14F-4D97-AF65-F5344CB8AC3E}">
        <p14:creationId xmlns:p14="http://schemas.microsoft.com/office/powerpoint/2010/main" val="40238679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799353" y="1451849"/>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01</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4" name="文本框 3"/>
          <p:cNvSpPr txBox="1"/>
          <p:nvPr/>
        </p:nvSpPr>
        <p:spPr>
          <a:xfrm>
            <a:off x="4799353" y="3002120"/>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02</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sp>
        <p:nvSpPr>
          <p:cNvPr id="5" name="文本框 4"/>
          <p:cNvSpPr txBox="1"/>
          <p:nvPr/>
        </p:nvSpPr>
        <p:spPr>
          <a:xfrm>
            <a:off x="4799353" y="4597719"/>
            <a:ext cx="832279" cy="830997"/>
          </a:xfrm>
          <a:prstGeom prst="rect">
            <a:avLst/>
          </a:prstGeom>
          <a:noFill/>
        </p:spPr>
        <p:txBody>
          <a:bodyPr wrap="none" rtlCol="0">
            <a:spAutoFit/>
          </a:bodyPr>
          <a:lstStyle/>
          <a:p>
            <a:r>
              <a:rPr lang="en-US" altLang="zh-CN" sz="4800" b="1" i="1" spc="-150" dirty="0" smtClean="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rPr>
              <a:t>03</a:t>
            </a:r>
            <a:endParaRPr lang="zh-CN" altLang="en-US" sz="4800" b="1" i="1" spc="-150" dirty="0">
              <a:solidFill>
                <a:srgbClr val="E6C34B"/>
              </a:solidFill>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6" name="直接连接符 5"/>
          <p:cNvCxnSpPr/>
          <p:nvPr/>
        </p:nvCxnSpPr>
        <p:spPr>
          <a:xfrm>
            <a:off x="5952672" y="1454150"/>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5916672" y="182772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文本框 8"/>
          <p:cNvSpPr txBox="1"/>
          <p:nvPr/>
        </p:nvSpPr>
        <p:spPr>
          <a:xfrm>
            <a:off x="6117922" y="1341889"/>
            <a:ext cx="5261277"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0" name="矩形 9"/>
          <p:cNvSpPr/>
          <p:nvPr/>
        </p:nvSpPr>
        <p:spPr>
          <a:xfrm>
            <a:off x="6117923" y="1698071"/>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cxnSp>
        <p:nvCxnSpPr>
          <p:cNvPr id="11" name="直接连接符 10"/>
          <p:cNvCxnSpPr/>
          <p:nvPr/>
        </p:nvCxnSpPr>
        <p:spPr>
          <a:xfrm>
            <a:off x="5952672" y="3004421"/>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5916672" y="3377995"/>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文本框 12"/>
          <p:cNvSpPr txBox="1"/>
          <p:nvPr/>
        </p:nvSpPr>
        <p:spPr>
          <a:xfrm>
            <a:off x="6117923" y="2892160"/>
            <a:ext cx="5029048"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4" name="矩形 13"/>
          <p:cNvSpPr/>
          <p:nvPr/>
        </p:nvSpPr>
        <p:spPr>
          <a:xfrm>
            <a:off x="6117923" y="3248342"/>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cxnSp>
        <p:nvCxnSpPr>
          <p:cNvPr id="15" name="直接连接符 14"/>
          <p:cNvCxnSpPr/>
          <p:nvPr/>
        </p:nvCxnSpPr>
        <p:spPr>
          <a:xfrm>
            <a:off x="5952672" y="4600020"/>
            <a:ext cx="0" cy="764451"/>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916672" y="4973594"/>
            <a:ext cx="72000" cy="72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文本框 16"/>
          <p:cNvSpPr txBox="1"/>
          <p:nvPr/>
        </p:nvSpPr>
        <p:spPr>
          <a:xfrm>
            <a:off x="6117923" y="4487759"/>
            <a:ext cx="5261276" cy="400110"/>
          </a:xfrm>
          <a:prstGeom prst="rect">
            <a:avLst/>
          </a:prstGeom>
          <a:noFill/>
        </p:spPr>
        <p:txBody>
          <a:bodyPr wrap="square" rtlCol="0">
            <a:spAutoFit/>
          </a:bodyPr>
          <a:lstStyle/>
          <a:p>
            <a:r>
              <a:rPr lang="en-US" altLang="zh-CN" sz="2000" dirty="0">
                <a:solidFill>
                  <a:srgbClr val="E6C34B"/>
                </a:solidFill>
              </a:rPr>
              <a:t>ADD YOUR TEXT HERE</a:t>
            </a:r>
            <a:endParaRPr lang="zh-CN" altLang="en-US" sz="2000" dirty="0">
              <a:solidFill>
                <a:srgbClr val="E6C34B"/>
              </a:solidFill>
            </a:endParaRPr>
          </a:p>
        </p:txBody>
      </p:sp>
      <p:sp>
        <p:nvSpPr>
          <p:cNvPr id="18" name="矩形 17"/>
          <p:cNvSpPr/>
          <p:nvPr/>
        </p:nvSpPr>
        <p:spPr>
          <a:xfrm>
            <a:off x="6117923" y="4843941"/>
            <a:ext cx="5487260" cy="523220"/>
          </a:xfrm>
          <a:prstGeom prst="rect">
            <a:avLst/>
          </a:prstGeom>
        </p:spPr>
        <p:txBody>
          <a:bodyPr wrap="square">
            <a:spAutoFit/>
          </a:bodyPr>
          <a:lstStyle/>
          <a:p>
            <a:r>
              <a:rPr lang="en-US" altLang="zh-CN" sz="1400" smtClean="0">
                <a:solidFill>
                  <a:schemeClr val="bg1">
                    <a:lumMod val="95000"/>
                  </a:schemeClr>
                </a:solidFill>
                <a:latin typeface="Century Gothic" panose="020B0502020202020204" pitchFamily="34" charset="0"/>
                <a:cs typeface="Segoe UI Semilight" panose="020B0402040204020203" pitchFamily="34" charset="0"/>
              </a:rPr>
              <a:t>Lorem ipsum dolor sit amet,consectuer adipiscing elit,sed diam nonummy nibh euismod tincidunt</a:t>
            </a:r>
            <a:endParaRPr lang="zh-CN" altLang="en-US" sz="1400">
              <a:solidFill>
                <a:schemeClr val="bg1">
                  <a:lumMod val="95000"/>
                </a:schemeClr>
              </a:solidFill>
              <a:latin typeface="Century Gothic" panose="020B0502020202020204" pitchFamily="34" charset="0"/>
              <a:cs typeface="Segoe UI Semilight" panose="020B0402040204020203" pitchFamily="34" charset="0"/>
            </a:endParaRPr>
          </a:p>
        </p:txBody>
      </p:sp>
      <p:sp>
        <p:nvSpPr>
          <p:cNvPr id="21" name="矩形 20"/>
          <p:cNvSpPr/>
          <p:nvPr/>
        </p:nvSpPr>
        <p:spPr>
          <a:xfrm>
            <a:off x="1166813" y="5780007"/>
            <a:ext cx="1887537" cy="369332"/>
          </a:xfrm>
          <a:prstGeom prst="rect">
            <a:avLst/>
          </a:prstGeom>
        </p:spPr>
        <p:txBody>
          <a:bodyPr wrap="square">
            <a:spAutoFit/>
          </a:bodyPr>
          <a:lstStyle/>
          <a:p>
            <a:pPr algn="ctr" latinLnBrk="1"/>
            <a:r>
              <a:rPr lang="en-US" altLang="zh-CN">
                <a:solidFill>
                  <a:schemeClr val="bg1">
                    <a:lumMod val="95000"/>
                  </a:schemeClr>
                </a:solidFill>
                <a:latin typeface="Century Gothic" panose="020B0502020202020204" pitchFamily="34" charset="0"/>
                <a:cs typeface="Arial" panose="020B0604020202020204" pitchFamily="34" charset="0"/>
              </a:rPr>
              <a:t>Elva-Des</a:t>
            </a:r>
            <a:r>
              <a:rPr lang="en-US" altLang="zh-CN">
                <a:solidFill>
                  <a:srgbClr val="E6C34B"/>
                </a:solidFill>
                <a:latin typeface="Century Gothic" panose="020B0502020202020204" pitchFamily="34" charset="0"/>
                <a:cs typeface="Arial" panose="020B0604020202020204" pitchFamily="34" charset="0"/>
              </a:rPr>
              <a:t>ign</a:t>
            </a:r>
          </a:p>
        </p:txBody>
      </p:sp>
      <p:pic>
        <p:nvPicPr>
          <p:cNvPr id="22" name="图片 21"/>
          <p:cNvPicPr>
            <a:picLocks noChangeAspect="1"/>
          </p:cNvPicPr>
          <p:nvPr/>
        </p:nvPicPr>
        <p:blipFill>
          <a:blip r:embed="rId2" cstate="print">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a:fillRect/>
          </a:stretch>
        </p:blipFill>
        <p:spPr>
          <a:xfrm>
            <a:off x="976313" y="5783189"/>
            <a:ext cx="363537" cy="362969"/>
          </a:xfrm>
          <a:custGeom>
            <a:avLst/>
            <a:gdLst>
              <a:gd name="connsiteX0" fmla="*/ 697721 w 1440000"/>
              <a:gd name="connsiteY0" fmla="*/ 0 h 1437750"/>
              <a:gd name="connsiteX1" fmla="*/ 742279 w 1440000"/>
              <a:gd name="connsiteY1" fmla="*/ 0 h 1437750"/>
              <a:gd name="connsiteX2" fmla="*/ 793616 w 1440000"/>
              <a:gd name="connsiteY2" fmla="*/ 2592 h 1437750"/>
              <a:gd name="connsiteX3" fmla="*/ 1440000 w 1440000"/>
              <a:gd name="connsiteY3" fmla="*/ 718875 h 1437750"/>
              <a:gd name="connsiteX4" fmla="*/ 793616 w 1440000"/>
              <a:gd name="connsiteY4" fmla="*/ 1435158 h 1437750"/>
              <a:gd name="connsiteX5" fmla="*/ 742279 w 1440000"/>
              <a:gd name="connsiteY5" fmla="*/ 1437750 h 1437750"/>
              <a:gd name="connsiteX6" fmla="*/ 697721 w 1440000"/>
              <a:gd name="connsiteY6" fmla="*/ 1437750 h 1437750"/>
              <a:gd name="connsiteX7" fmla="*/ 646384 w 1440000"/>
              <a:gd name="connsiteY7" fmla="*/ 1435158 h 1437750"/>
              <a:gd name="connsiteX8" fmla="*/ 0 w 1440000"/>
              <a:gd name="connsiteY8" fmla="*/ 718875 h 1437750"/>
              <a:gd name="connsiteX9" fmla="*/ 646384 w 1440000"/>
              <a:gd name="connsiteY9" fmla="*/ 2592 h 143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0000" h="1437750">
                <a:moveTo>
                  <a:pt x="697721" y="0"/>
                </a:moveTo>
                <a:lnTo>
                  <a:pt x="742279" y="0"/>
                </a:lnTo>
                <a:lnTo>
                  <a:pt x="793616" y="2592"/>
                </a:lnTo>
                <a:cubicBezTo>
                  <a:pt x="1156680" y="39464"/>
                  <a:pt x="1440000" y="346083"/>
                  <a:pt x="1440000" y="718875"/>
                </a:cubicBezTo>
                <a:cubicBezTo>
                  <a:pt x="1440000" y="1091667"/>
                  <a:pt x="1156680" y="1398287"/>
                  <a:pt x="793616" y="1435158"/>
                </a:cubicBezTo>
                <a:lnTo>
                  <a:pt x="742279" y="1437750"/>
                </a:lnTo>
                <a:lnTo>
                  <a:pt x="697721" y="1437750"/>
                </a:lnTo>
                <a:lnTo>
                  <a:pt x="646384" y="1435158"/>
                </a:lnTo>
                <a:cubicBezTo>
                  <a:pt x="283320" y="1398287"/>
                  <a:pt x="0" y="1091667"/>
                  <a:pt x="0" y="718875"/>
                </a:cubicBezTo>
                <a:cubicBezTo>
                  <a:pt x="0" y="346083"/>
                  <a:pt x="283320" y="39464"/>
                  <a:pt x="646384" y="2592"/>
                </a:cubicBezTo>
                <a:close/>
              </a:path>
            </a:pathLst>
          </a:custGeom>
          <a:ln>
            <a:noFill/>
          </a:ln>
        </p:spPr>
      </p:pic>
    </p:spTree>
    <p:extLst>
      <p:ext uri="{BB962C8B-B14F-4D97-AF65-F5344CB8AC3E}">
        <p14:creationId xmlns:p14="http://schemas.microsoft.com/office/powerpoint/2010/main" val="30006660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759526" y="4103853"/>
            <a:ext cx="1908000" cy="1656000"/>
            <a:chOff x="1452457" y="3798461"/>
            <a:chExt cx="1908000" cy="1656000"/>
          </a:xfrm>
        </p:grpSpPr>
        <p:pic>
          <p:nvPicPr>
            <p:cNvPr id="15" name="图片 14"/>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31447" t="3602" r="702" b="3603"/>
            <a:stretch>
              <a:fillRect/>
            </a:stretch>
          </p:blipFill>
          <p:spPr>
            <a:xfrm>
              <a:off x="1481560" y="3835886"/>
              <a:ext cx="1849795" cy="1581150"/>
            </a:xfrm>
            <a:custGeom>
              <a:avLst/>
              <a:gdLst>
                <a:gd name="connsiteX0" fmla="*/ 395288 w 1849795"/>
                <a:gd name="connsiteY0" fmla="*/ 0 h 1581150"/>
                <a:gd name="connsiteX1" fmla="*/ 1454508 w 1849795"/>
                <a:gd name="connsiteY1" fmla="*/ 0 h 1581150"/>
                <a:gd name="connsiteX2" fmla="*/ 1849795 w 1849795"/>
                <a:gd name="connsiteY2" fmla="*/ 790575 h 1581150"/>
                <a:gd name="connsiteX3" fmla="*/ 1454508 w 1849795"/>
                <a:gd name="connsiteY3" fmla="*/ 1581150 h 1581150"/>
                <a:gd name="connsiteX4" fmla="*/ 395288 w 1849795"/>
                <a:gd name="connsiteY4" fmla="*/ 1581150 h 1581150"/>
                <a:gd name="connsiteX5" fmla="*/ 0 w 1849795"/>
                <a:gd name="connsiteY5" fmla="*/ 790575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795" h="1581150">
                  <a:moveTo>
                    <a:pt x="395288" y="0"/>
                  </a:moveTo>
                  <a:lnTo>
                    <a:pt x="1454508" y="0"/>
                  </a:lnTo>
                  <a:lnTo>
                    <a:pt x="1849795" y="790575"/>
                  </a:lnTo>
                  <a:lnTo>
                    <a:pt x="1454508" y="1581150"/>
                  </a:lnTo>
                  <a:lnTo>
                    <a:pt x="395288" y="1581150"/>
                  </a:lnTo>
                  <a:lnTo>
                    <a:pt x="0" y="790575"/>
                  </a:lnTo>
                  <a:close/>
                </a:path>
              </a:pathLst>
            </a:custGeom>
          </p:spPr>
        </p:pic>
        <p:sp>
          <p:nvSpPr>
            <p:cNvPr id="16" name="六边形 15"/>
            <p:cNvSpPr/>
            <p:nvPr/>
          </p:nvSpPr>
          <p:spPr>
            <a:xfrm>
              <a:off x="1452457" y="3798461"/>
              <a:ext cx="1908000" cy="1656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grpSp>
        <p:nvGrpSpPr>
          <p:cNvPr id="20" name="组合 19"/>
          <p:cNvGrpSpPr/>
          <p:nvPr/>
        </p:nvGrpSpPr>
        <p:grpSpPr>
          <a:xfrm>
            <a:off x="932383" y="3786817"/>
            <a:ext cx="1812591" cy="1145036"/>
            <a:chOff x="1030514" y="3265714"/>
            <a:chExt cx="1812591" cy="1145036"/>
          </a:xfrm>
        </p:grpSpPr>
        <p:cxnSp>
          <p:nvCxnSpPr>
            <p:cNvPr id="21" name="直接连接符 20"/>
            <p:cNvCxnSpPr/>
            <p:nvPr/>
          </p:nvCxnSpPr>
          <p:spPr>
            <a:xfrm>
              <a:off x="1795466" y="3311525"/>
              <a:ext cx="0" cy="1099225"/>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795466" y="4410750"/>
              <a:ext cx="1047639"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030514" y="3265714"/>
              <a:ext cx="1680029"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grpSp>
      <p:pic>
        <p:nvPicPr>
          <p:cNvPr id="9" name="图片 8"/>
          <p:cNvPicPr>
            <a:picLocks noChangeAspect="1"/>
          </p:cNvPicPr>
          <p:nvPr/>
        </p:nvPicPr>
        <p:blipFill>
          <a:blip r:embed="rId4" cstate="print">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val="0"/>
              </a:ext>
            </a:extLst>
          </a:blip>
          <a:srcRect l="14182" t="544" r="17634" b="544"/>
          <a:stretch>
            <a:fillRect/>
          </a:stretch>
        </p:blipFill>
        <p:spPr>
          <a:xfrm>
            <a:off x="5004089" y="1467809"/>
            <a:ext cx="2448000" cy="1997568"/>
          </a:xfrm>
          <a:custGeom>
            <a:avLst/>
            <a:gdLst>
              <a:gd name="connsiteX0" fmla="*/ 485775 w 2381250"/>
              <a:gd name="connsiteY0" fmla="*/ 0 h 1943100"/>
              <a:gd name="connsiteX1" fmla="*/ 1895475 w 2381250"/>
              <a:gd name="connsiteY1" fmla="*/ 0 h 1943100"/>
              <a:gd name="connsiteX2" fmla="*/ 2381250 w 2381250"/>
              <a:gd name="connsiteY2" fmla="*/ 971550 h 1943100"/>
              <a:gd name="connsiteX3" fmla="*/ 1895475 w 2381250"/>
              <a:gd name="connsiteY3" fmla="*/ 1943100 h 1943100"/>
              <a:gd name="connsiteX4" fmla="*/ 485775 w 2381250"/>
              <a:gd name="connsiteY4" fmla="*/ 1943100 h 1943100"/>
              <a:gd name="connsiteX5" fmla="*/ 0 w 2381250"/>
              <a:gd name="connsiteY5" fmla="*/ 971550 h 194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81250" h="1943100">
                <a:moveTo>
                  <a:pt x="485775" y="0"/>
                </a:moveTo>
                <a:lnTo>
                  <a:pt x="1895475" y="0"/>
                </a:lnTo>
                <a:lnTo>
                  <a:pt x="2381250" y="971550"/>
                </a:lnTo>
                <a:lnTo>
                  <a:pt x="1895475" y="1943100"/>
                </a:lnTo>
                <a:lnTo>
                  <a:pt x="485775" y="1943100"/>
                </a:lnTo>
                <a:lnTo>
                  <a:pt x="0" y="971550"/>
                </a:lnTo>
                <a:close/>
              </a:path>
            </a:pathLst>
          </a:custGeom>
        </p:spPr>
      </p:pic>
      <p:sp>
        <p:nvSpPr>
          <p:cNvPr id="10" name="六边形 9"/>
          <p:cNvSpPr/>
          <p:nvPr/>
        </p:nvSpPr>
        <p:spPr>
          <a:xfrm>
            <a:off x="4986089" y="1440593"/>
            <a:ext cx="2484000" cy="2052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17" name="直接连接符 16"/>
          <p:cNvCxnSpPr/>
          <p:nvPr/>
        </p:nvCxnSpPr>
        <p:spPr>
          <a:xfrm>
            <a:off x="5484202" y="3492584"/>
            <a:ext cx="0" cy="1123723"/>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202659" y="4049854"/>
            <a:ext cx="0" cy="1123723"/>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484202" y="4645505"/>
            <a:ext cx="717153" cy="0"/>
          </a:xfrm>
          <a:prstGeom prst="line">
            <a:avLst/>
          </a:prstGeom>
          <a:ln w="9525">
            <a:solidFill>
              <a:srgbClr val="E6C34B"/>
            </a:solidFill>
            <a:prstDash val="dash"/>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8694570" y="3005649"/>
            <a:ext cx="1365434" cy="1185094"/>
            <a:chOff x="5563828" y="4370367"/>
            <a:chExt cx="1908000" cy="1656000"/>
          </a:xfrm>
        </p:grpSpPr>
        <p:pic>
          <p:nvPicPr>
            <p:cNvPr id="12" name="图片 11"/>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5900"/>
                      </a14:imgEffect>
                      <a14:imgEffect>
                        <a14:saturation sat="0"/>
                      </a14:imgEffect>
                    </a14:imgLayer>
                  </a14:imgProps>
                </a:ext>
                <a:ext uri="{28A0092B-C50C-407E-A947-70E740481C1C}">
                  <a14:useLocalDpi xmlns:a14="http://schemas.microsoft.com/office/drawing/2010/main" val="0"/>
                </a:ext>
              </a:extLst>
            </a:blip>
            <a:srcRect l="32994" t="4181" b="4181"/>
            <a:stretch>
              <a:fillRect/>
            </a:stretch>
          </p:blipFill>
          <p:spPr>
            <a:xfrm>
              <a:off x="5592931" y="4407792"/>
              <a:ext cx="1849795" cy="1581150"/>
            </a:xfrm>
            <a:custGeom>
              <a:avLst/>
              <a:gdLst>
                <a:gd name="connsiteX0" fmla="*/ 395288 w 1849795"/>
                <a:gd name="connsiteY0" fmla="*/ 0 h 1581150"/>
                <a:gd name="connsiteX1" fmla="*/ 1454508 w 1849795"/>
                <a:gd name="connsiteY1" fmla="*/ 0 h 1581150"/>
                <a:gd name="connsiteX2" fmla="*/ 1849795 w 1849795"/>
                <a:gd name="connsiteY2" fmla="*/ 790575 h 1581150"/>
                <a:gd name="connsiteX3" fmla="*/ 1454508 w 1849795"/>
                <a:gd name="connsiteY3" fmla="*/ 1581150 h 1581150"/>
                <a:gd name="connsiteX4" fmla="*/ 395288 w 1849795"/>
                <a:gd name="connsiteY4" fmla="*/ 1581150 h 1581150"/>
                <a:gd name="connsiteX5" fmla="*/ 0 w 1849795"/>
                <a:gd name="connsiteY5" fmla="*/ 790575 h 158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795" h="1581150">
                  <a:moveTo>
                    <a:pt x="395288" y="0"/>
                  </a:moveTo>
                  <a:lnTo>
                    <a:pt x="1454508" y="0"/>
                  </a:lnTo>
                  <a:lnTo>
                    <a:pt x="1849795" y="790575"/>
                  </a:lnTo>
                  <a:lnTo>
                    <a:pt x="1454508" y="1581150"/>
                  </a:lnTo>
                  <a:lnTo>
                    <a:pt x="395288" y="1581150"/>
                  </a:lnTo>
                  <a:lnTo>
                    <a:pt x="0" y="790575"/>
                  </a:lnTo>
                  <a:close/>
                </a:path>
              </a:pathLst>
            </a:custGeom>
          </p:spPr>
        </p:pic>
        <p:sp>
          <p:nvSpPr>
            <p:cNvPr id="13" name="六边形 12"/>
            <p:cNvSpPr/>
            <p:nvPr/>
          </p:nvSpPr>
          <p:spPr>
            <a:xfrm>
              <a:off x="5563828" y="4370367"/>
              <a:ext cx="1908000" cy="1656000"/>
            </a:xfrm>
            <a:prstGeom prst="hexagon">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cxnSp>
        <p:nvCxnSpPr>
          <p:cNvPr id="24" name="直接连接符 23"/>
          <p:cNvCxnSpPr/>
          <p:nvPr/>
        </p:nvCxnSpPr>
        <p:spPr>
          <a:xfrm flipV="1">
            <a:off x="10385055" y="3584975"/>
            <a:ext cx="0" cy="786645"/>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0063320" y="3590428"/>
            <a:ext cx="321208"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9933058" y="4404404"/>
            <a:ext cx="875793" cy="0"/>
          </a:xfrm>
          <a:prstGeom prst="line">
            <a:avLst/>
          </a:prstGeom>
          <a:ln>
            <a:solidFill>
              <a:srgbClr val="E6C34B"/>
            </a:solidFill>
            <a:prstDash val="dashDot"/>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10722193" y="786283"/>
            <a:ext cx="1463431" cy="1463431"/>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37" name="等腰三角形 36"/>
          <p:cNvSpPr/>
          <p:nvPr/>
        </p:nvSpPr>
        <p:spPr>
          <a:xfrm rot="5400000">
            <a:off x="-563336" y="563336"/>
            <a:ext cx="2498270" cy="1371599"/>
          </a:xfrm>
          <a:prstGeom prst="triangle">
            <a:avLst>
              <a:gd name="adj" fmla="val 55558"/>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直角三角形 37"/>
          <p:cNvSpPr/>
          <p:nvPr/>
        </p:nvSpPr>
        <p:spPr>
          <a:xfrm flipH="1">
            <a:off x="11653155" y="1094014"/>
            <a:ext cx="538843" cy="538843"/>
          </a:xfrm>
          <a:prstGeom prst="rtTriangle">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矩形 39"/>
          <p:cNvSpPr/>
          <p:nvPr/>
        </p:nvSpPr>
        <p:spPr>
          <a:xfrm>
            <a:off x="658588" y="2604465"/>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1" name="矩形 40"/>
          <p:cNvSpPr/>
          <p:nvPr/>
        </p:nvSpPr>
        <p:spPr>
          <a:xfrm>
            <a:off x="658588" y="2880982"/>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2" name="矩形 41"/>
          <p:cNvSpPr/>
          <p:nvPr/>
        </p:nvSpPr>
        <p:spPr>
          <a:xfrm>
            <a:off x="6244760" y="3982517"/>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3" name="矩形 42"/>
          <p:cNvSpPr/>
          <p:nvPr/>
        </p:nvSpPr>
        <p:spPr>
          <a:xfrm>
            <a:off x="6244760" y="4259034"/>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
        <p:nvSpPr>
          <p:cNvPr id="44" name="矩形 43"/>
          <p:cNvSpPr/>
          <p:nvPr/>
        </p:nvSpPr>
        <p:spPr>
          <a:xfrm>
            <a:off x="9299747" y="4472223"/>
            <a:ext cx="2212789" cy="338554"/>
          </a:xfrm>
          <a:prstGeom prst="rect">
            <a:avLst/>
          </a:prstGeom>
        </p:spPr>
        <p:txBody>
          <a:bodyPr wrap="square">
            <a:spAutoFit/>
          </a:bodyPr>
          <a:lstStyle/>
          <a:p>
            <a:pPr algn="ctr"/>
            <a:r>
              <a:rPr lang="en-US" altLang="zh-CN" sz="1600">
                <a:solidFill>
                  <a:srgbClr val="E6C34B"/>
                </a:solidFill>
                <a:latin typeface="+mj-lt"/>
              </a:rPr>
              <a:t>Add Your Text Here</a:t>
            </a:r>
          </a:p>
        </p:txBody>
      </p:sp>
      <p:sp>
        <p:nvSpPr>
          <p:cNvPr id="45" name="矩形 44"/>
          <p:cNvSpPr/>
          <p:nvPr/>
        </p:nvSpPr>
        <p:spPr>
          <a:xfrm>
            <a:off x="9299747" y="4748740"/>
            <a:ext cx="2227618" cy="830997"/>
          </a:xfrm>
          <a:prstGeom prst="rect">
            <a:avLst/>
          </a:prstGeom>
        </p:spPr>
        <p:txBody>
          <a:bodyPr wrap="square">
            <a:spAutoFit/>
          </a:bodyPr>
          <a:lstStyle/>
          <a:p>
            <a:pPr algn="ctr"/>
            <a:r>
              <a:rPr lang="en-US" altLang="zh-CN" sz="1200">
                <a:solidFill>
                  <a:schemeClr val="bg1">
                    <a:lumMod val="95000"/>
                  </a:schemeClr>
                </a:solidFill>
                <a:latin typeface="Century Gothic" panose="020B0502020202020204" pitchFamily="34" charset="0"/>
                <a:cs typeface="Arial" panose="020B0604020202020204" pitchFamily="34" charset="0"/>
              </a:rPr>
              <a:t>This is a sample text. Insert your desired text here. Again, this is a dummy text, enter your own text here.</a:t>
            </a:r>
          </a:p>
        </p:txBody>
      </p:sp>
    </p:spTree>
    <p:extLst>
      <p:ext uri="{BB962C8B-B14F-4D97-AF65-F5344CB8AC3E}">
        <p14:creationId xmlns:p14="http://schemas.microsoft.com/office/powerpoint/2010/main" val="34306374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82923" y="3438525"/>
            <a:ext cx="275287" cy="1522096"/>
          </a:xfrm>
          <a:prstGeom prst="rect">
            <a:avLst/>
          </a:prstGeom>
          <a:solidFill>
            <a:srgbClr val="E6C34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l="23887" t="10559" r="16486"/>
          <a:stretch>
            <a:fillRect/>
          </a:stretch>
        </p:blipFill>
        <p:spPr>
          <a:xfrm>
            <a:off x="1235324" y="1897380"/>
            <a:ext cx="3063241" cy="3063241"/>
          </a:xfrm>
          <a:prstGeom prst="rect">
            <a:avLst/>
          </a:prstGeom>
          <a:noFill/>
          <a:ln>
            <a:noFill/>
          </a:ln>
        </p:spPr>
      </p:pic>
      <p:sp>
        <p:nvSpPr>
          <p:cNvPr id="5" name="矩形 4"/>
          <p:cNvSpPr/>
          <p:nvPr/>
        </p:nvSpPr>
        <p:spPr>
          <a:xfrm>
            <a:off x="4070619" y="1531189"/>
            <a:ext cx="1915065" cy="3795623"/>
          </a:xfrm>
          <a:prstGeom prst="rect">
            <a:avLst/>
          </a:prstGeom>
          <a:noFill/>
          <a:ln>
            <a:solidFill>
              <a:srgbClr val="E6C3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rot="5400000" flipH="1">
            <a:off x="5985684" y="3660730"/>
            <a:ext cx="479470" cy="479470"/>
          </a:xfrm>
          <a:prstGeom prst="rtTriangle">
            <a:avLst/>
          </a:prstGeom>
          <a:solidFill>
            <a:srgbClr val="E6C34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 name="矩形 6"/>
          <p:cNvSpPr/>
          <p:nvPr/>
        </p:nvSpPr>
        <p:spPr>
          <a:xfrm>
            <a:off x="6688157" y="2470391"/>
            <a:ext cx="4576197" cy="1565813"/>
          </a:xfrm>
          <a:prstGeom prst="rect">
            <a:avLst/>
          </a:prstGeom>
        </p:spPr>
        <p:txBody>
          <a:bodyPr wrap="square">
            <a:spAutoFit/>
          </a:bodyPr>
          <a:lstStyle/>
          <a:p>
            <a:pPr>
              <a:lnSpc>
                <a:spcPct val="114000"/>
              </a:lnSpc>
            </a:pPr>
            <a:r>
              <a:rPr lang="en-US" altLang="zh-CN" sz="1400" dirty="0">
                <a:solidFill>
                  <a:srgbClr val="E6C34B"/>
                </a:solidFill>
                <a:latin typeface="Century Gothic" panose="020B0502020202020204" pitchFamily="34" charset="0"/>
                <a:cs typeface="Arial" panose="020B0604020202020204"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cxnSp>
        <p:nvCxnSpPr>
          <p:cNvPr id="9" name="直接连接符 8"/>
          <p:cNvCxnSpPr/>
          <p:nvPr/>
        </p:nvCxnSpPr>
        <p:spPr>
          <a:xfrm flipH="1">
            <a:off x="11263877" y="786283"/>
            <a:ext cx="921748" cy="921747"/>
          </a:xfrm>
          <a:prstGeom prst="line">
            <a:avLst/>
          </a:prstGeom>
          <a:ln w="12700">
            <a:solidFill>
              <a:srgbClr val="E6C34B"/>
            </a:solidFill>
            <a:headEnd type="none"/>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484348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069e90e194433a2ebbfde17915832bd48d6b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经常用">
      <a:majorFont>
        <a:latin typeface="Arial Unicode MS"/>
        <a:ea typeface="微软雅黑"/>
        <a:cs typeface=""/>
      </a:majorFont>
      <a:minorFont>
        <a:latin typeface="Arial Unicode MS"/>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6C34B"/>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583</TotalTime>
  <Words>1168</Words>
  <Application>Microsoft Office PowerPoint</Application>
  <PresentationFormat>宽屏</PresentationFormat>
  <Paragraphs>108</Paragraphs>
  <Slides>18</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18</vt:i4>
      </vt:variant>
    </vt:vector>
  </HeadingPairs>
  <TitlesOfParts>
    <vt:vector size="30" baseType="lpstr">
      <vt:lpstr>微软雅黑</vt:lpstr>
      <vt:lpstr>Calibri Light</vt:lpstr>
      <vt:lpstr>Arial</vt:lpstr>
      <vt:lpstr>宋体</vt:lpstr>
      <vt:lpstr>Meiryo</vt:lpstr>
      <vt:lpstr>Arial Unicode MS</vt:lpstr>
      <vt:lpstr>Century Gothic</vt:lpstr>
      <vt:lpstr>Calibri</vt:lpstr>
      <vt:lpstr>Segoe UI Semilight</vt:lpstr>
      <vt:lpstr>Batang</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keywords>PPT之家www.52ppt.com; PPT之家</cp:keywords>
  <dc:description>http://www.52ppt.com</dc:description>
  <dcterms:created xsi:type="dcterms:W3CDTF">2015-11-27T10:54:27Z</dcterms:created>
  <dcterms:modified xsi:type="dcterms:W3CDTF">2015-12-06T16:45:59Z</dcterms:modified>
</cp:coreProperties>
</file>